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79"/>
  </p:notesMasterIdLst>
  <p:sldIdLst>
    <p:sldId id="230717536" r:id="rId5"/>
    <p:sldId id="2147470599" r:id="rId6"/>
    <p:sldId id="2147311104" r:id="rId7"/>
    <p:sldId id="2147311170" r:id="rId8"/>
    <p:sldId id="2147310946" r:id="rId9"/>
    <p:sldId id="2147311103" r:id="rId10"/>
    <p:sldId id="2147311105" r:id="rId11"/>
    <p:sldId id="2147311171" r:id="rId12"/>
    <p:sldId id="2147311115" r:id="rId13"/>
    <p:sldId id="2147311178" r:id="rId14"/>
    <p:sldId id="2147311179" r:id="rId15"/>
    <p:sldId id="2147470603" r:id="rId16"/>
    <p:sldId id="2147311172" r:id="rId17"/>
    <p:sldId id="2147470661" r:id="rId18"/>
    <p:sldId id="2147470762" r:id="rId19"/>
    <p:sldId id="2147471429" r:id="rId20"/>
    <p:sldId id="2147311173" r:id="rId21"/>
    <p:sldId id="2147470759" r:id="rId22"/>
    <p:sldId id="2147311156" r:id="rId23"/>
    <p:sldId id="2147471431" r:id="rId24"/>
    <p:sldId id="2147311177" r:id="rId25"/>
    <p:sldId id="2147311167" r:id="rId26"/>
    <p:sldId id="2147311174" r:id="rId27"/>
    <p:sldId id="2147470735" r:id="rId28"/>
    <p:sldId id="2147471427" r:id="rId29"/>
    <p:sldId id="2147311169" r:id="rId30"/>
    <p:sldId id="2147311180" r:id="rId31"/>
    <p:sldId id="2147311175" r:id="rId32"/>
    <p:sldId id="2147311145" r:id="rId33"/>
    <p:sldId id="2147311148" r:id="rId34"/>
    <p:sldId id="2147311160" r:id="rId35"/>
    <p:sldId id="2147311146" r:id="rId36"/>
    <p:sldId id="2147311147" r:id="rId37"/>
    <p:sldId id="2147311149" r:id="rId38"/>
    <p:sldId id="2147311161" r:id="rId39"/>
    <p:sldId id="2147311176" r:id="rId40"/>
    <p:sldId id="2147311155" r:id="rId41"/>
    <p:sldId id="2147470736" r:id="rId42"/>
    <p:sldId id="2147470741" r:id="rId43"/>
    <p:sldId id="2147470742" r:id="rId44"/>
    <p:sldId id="2147470743" r:id="rId45"/>
    <p:sldId id="2147470744" r:id="rId46"/>
    <p:sldId id="2147470745" r:id="rId47"/>
    <p:sldId id="2147470746" r:id="rId48"/>
    <p:sldId id="2147470752" r:id="rId49"/>
    <p:sldId id="2147470747" r:id="rId50"/>
    <p:sldId id="2147470763" r:id="rId51"/>
    <p:sldId id="2147470748" r:id="rId52"/>
    <p:sldId id="2147470749" r:id="rId53"/>
    <p:sldId id="2147470750" r:id="rId54"/>
    <p:sldId id="2147470753" r:id="rId55"/>
    <p:sldId id="2147470755" r:id="rId56"/>
    <p:sldId id="2147470754" r:id="rId57"/>
    <p:sldId id="2147470756" r:id="rId58"/>
    <p:sldId id="2147470757" r:id="rId59"/>
    <p:sldId id="2147470758" r:id="rId60"/>
    <p:sldId id="2147470737" r:id="rId61"/>
    <p:sldId id="2147311157" r:id="rId62"/>
    <p:sldId id="2147471432" r:id="rId63"/>
    <p:sldId id="2147470740" r:id="rId64"/>
    <p:sldId id="2147311071" r:id="rId65"/>
    <p:sldId id="2147470734" r:id="rId66"/>
    <p:sldId id="2147473097" r:id="rId67"/>
    <p:sldId id="2147471409" r:id="rId68"/>
    <p:sldId id="2147471407" r:id="rId69"/>
    <p:sldId id="2147471410" r:id="rId70"/>
    <p:sldId id="2147473098" r:id="rId71"/>
    <p:sldId id="2147473102" r:id="rId72"/>
    <p:sldId id="2147473099" r:id="rId73"/>
    <p:sldId id="2147471424" r:id="rId74"/>
    <p:sldId id="2147473100" r:id="rId75"/>
    <p:sldId id="2147471426" r:id="rId76"/>
    <p:sldId id="2147473101" r:id="rId77"/>
    <p:sldId id="2147471433" r:id="rId7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0F2A4EA9-AF8F-3342-B205-613FDB4F2A88}">
          <p14:sldIdLst>
            <p14:sldId id="230717536"/>
            <p14:sldId id="2147470599"/>
            <p14:sldId id="2147311104"/>
          </p14:sldIdLst>
        </p14:section>
        <p14:section name="NSX Malware Prevention - What is it" id="{93C7C211-80C4-E943-94D1-BE298432B36B}">
          <p14:sldIdLst>
            <p14:sldId id="2147311170"/>
            <p14:sldId id="2147310946"/>
            <p14:sldId id="2147311103"/>
            <p14:sldId id="2147311105"/>
          </p14:sldIdLst>
        </p14:section>
        <p14:section name="NSX Malware Detection and Prevention" id="{9624169B-9E96-604B-AB56-259C2F27A213}">
          <p14:sldIdLst>
            <p14:sldId id="2147311171"/>
            <p14:sldId id="2147311115"/>
            <p14:sldId id="2147311178"/>
            <p14:sldId id="2147311179"/>
            <p14:sldId id="2147470603"/>
          </p14:sldIdLst>
        </p14:section>
        <p14:section name="Gateway NSX Malware" id="{7ECA36DB-4355-074A-8B3E-733CCD1A4CA5}">
          <p14:sldIdLst>
            <p14:sldId id="2147311172"/>
            <p14:sldId id="2147470661"/>
            <p14:sldId id="2147470762"/>
            <p14:sldId id="2147471429"/>
          </p14:sldIdLst>
        </p14:section>
        <p14:section name="Distributed NSX Malware" id="{EE7B71CF-633A-954A-8AAB-AC96CC675C94}">
          <p14:sldIdLst>
            <p14:sldId id="2147311173"/>
            <p14:sldId id="2147470759"/>
            <p14:sldId id="2147311156"/>
            <p14:sldId id="2147471431"/>
          </p14:sldIdLst>
        </p14:section>
        <p14:section name="NSX Malware - Reporting" id="{55312923-4957-FD46-BD3D-2467A1AC48E2}">
          <p14:sldIdLst>
            <p14:sldId id="2147311177"/>
            <p14:sldId id="2147311167"/>
          </p14:sldIdLst>
        </p14:section>
        <p14:section name="NSX Malware Requirements and Limitations" id="{6E575AA1-560F-B247-8112-D728311C2C3C}">
          <p14:sldIdLst>
            <p14:sldId id="2147311174"/>
            <p14:sldId id="2147470735"/>
            <p14:sldId id="2147471427"/>
            <p14:sldId id="2147311169"/>
            <p14:sldId id="2147311180"/>
          </p14:sldIdLst>
        </p14:section>
        <p14:section name="NSX Malware High-Availability" id="{800815C8-C7CA-464F-ADC6-2C1178CA3526}">
          <p14:sldIdLst>
            <p14:sldId id="2147311175"/>
            <p14:sldId id="2147311145"/>
            <p14:sldId id="2147311148"/>
            <p14:sldId id="2147311160"/>
            <p14:sldId id="2147311146"/>
            <p14:sldId id="2147311147"/>
            <p14:sldId id="2147311149"/>
            <p14:sldId id="2147311161"/>
          </p14:sldIdLst>
        </p14:section>
        <p14:section name="Malware File DB Population" id="{93311AB0-30FB-A64F-906B-62B9A9060F65}">
          <p14:sldIdLst>
            <p14:sldId id="2147311176"/>
            <p14:sldId id="2147311155"/>
          </p14:sldIdLst>
        </p14:section>
        <p14:section name="NSX Malware install" id="{85A0AA8F-BA8E-2645-8B89-5AB7BEC8549F}">
          <p14:sldIdLst>
            <p14:sldId id="2147470736"/>
            <p14:sldId id="2147470741"/>
            <p14:sldId id="2147470742"/>
            <p14:sldId id="2147470743"/>
            <p14:sldId id="2147470744"/>
            <p14:sldId id="2147470745"/>
            <p14:sldId id="2147470746"/>
            <p14:sldId id="2147470752"/>
            <p14:sldId id="2147470747"/>
            <p14:sldId id="2147470763"/>
            <p14:sldId id="2147470748"/>
            <p14:sldId id="2147470749"/>
            <p14:sldId id="2147470750"/>
            <p14:sldId id="2147470753"/>
            <p14:sldId id="2147470755"/>
            <p14:sldId id="2147470754"/>
            <p14:sldId id="2147470756"/>
            <p14:sldId id="2147470757"/>
          </p14:sldIdLst>
        </p14:section>
        <p14:section name="NSX Malware upgrade" id="{C20DF873-6524-884D-9268-5C34CF7338E1}">
          <p14:sldIdLst>
            <p14:sldId id="2147470758"/>
            <p14:sldId id="2147470737"/>
          </p14:sldIdLst>
        </p14:section>
        <p14:section name="Thank You" id="{629976B8-BD12-9D4D-8945-735006F184BA}">
          <p14:sldIdLst>
            <p14:sldId id="2147311157"/>
          </p14:sldIdLst>
        </p14:section>
        <p14:section name="Backup" id="{78992EA7-10F1-DB46-A659-916AC2B7DF1C}">
          <p14:sldIdLst>
            <p14:sldId id="2147471432"/>
          </p14:sldIdLst>
        </p14:section>
        <p14:section name="Backup - Internal Design" id="{2C74AF57-C839-3442-89E9-A2BB9C47D385}">
          <p14:sldIdLst>
            <p14:sldId id="2147470740"/>
            <p14:sldId id="2147311071"/>
            <p14:sldId id="2147470734"/>
          </p14:sldIdLst>
        </p14:section>
        <p14:section name="Backup - Malware config in ESXi / EN" id="{EB4CDD60-81FB-FE4B-9355-597EEF5A47D2}">
          <p14:sldIdLst>
            <p14:sldId id="2147473097"/>
            <p14:sldId id="2147471409"/>
            <p14:sldId id="2147471407"/>
            <p14:sldId id="2147471410"/>
          </p14:sldIdLst>
        </p14:section>
        <p14:section name="Backup - Troubleshooting: Files not analyzed by Distributed Malware #1" id="{B5ECD8C6-DD13-5C43-A103-69137AB58609}">
          <p14:sldIdLst>
            <p14:sldId id="2147473098"/>
            <p14:sldId id="2147473102"/>
          </p14:sldIdLst>
        </p14:section>
        <p14:section name="Backup - Troubleshooting: Files not analyzed by Distributed Malware #2" id="{85002F29-30A5-B94C-A6F1-6ADCA27C7544}">
          <p14:sldIdLst>
            <p14:sldId id="2147473099"/>
            <p14:sldId id="2147471424"/>
          </p14:sldIdLst>
        </p14:section>
        <p14:section name="Backup - Troubleshooting: Malware activation failure" id="{6CE56C49-430E-064D-8DE0-4CDD9808473C}">
          <p14:sldIdLst>
            <p14:sldId id="2147473100"/>
            <p14:sldId id="2147471426"/>
          </p14:sldIdLst>
        </p14:section>
        <p14:section name="Backup - Troubleshooting: SVM disk full" id="{238F39D2-4924-894D-A6E2-7D2137551B79}">
          <p14:sldIdLst>
            <p14:sldId id="2147473101"/>
            <p14:sldId id="214747143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F9A831D-F4BF-8629-B23B-9E7505A2F084}" name="Stijn Vanveerdeghem" initials="SV" userId="S::svanveerdeghem@vmware.com::5c49a346-e140-40fb-b390-2f27d34f2ba3" providerId="AD"/>
  <p188:author id="{7D3EDF94-1907-9D66-0C0B-E48EF86D1296}" name="Ganapathi Bhat" initials="GB" userId="S::bhatg@vmware.com::29efc931-4293-41aa-beaa-1b23f8d0261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ydeep Chakravarti" initials="JC" lastIdx="3" clrIdx="0">
    <p:extLst>
      <p:ext uri="{19B8F6BF-5375-455C-9EA6-DF929625EA0E}">
        <p15:presenceInfo xmlns:p15="http://schemas.microsoft.com/office/powerpoint/2012/main" userId="S::jchakravarti@vmware.com::c93dde68-0ce0-4825-bc67-f4f1b84e4f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BDCF1"/>
    <a:srgbClr val="E7EE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5D83F35-C7CE-0348-BCDF-3BB6A0DFB88A}" v="4" dt="2023-08-30T16:42:58.23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80"/>
    <p:restoredTop sz="77143"/>
  </p:normalViewPr>
  <p:slideViewPr>
    <p:cSldViewPr snapToGrid="0">
      <p:cViewPr varScale="1">
        <p:scale>
          <a:sx n="97" d="100"/>
          <a:sy n="97" d="100"/>
        </p:scale>
        <p:origin x="1840" y="19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notesMaster" Target="notesMasters/notesMaster1.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commentAuthors" Target="commentAuthors.xml"/><Relationship Id="rId85"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presProps" Target="presProps.xml"/><Relationship Id="rId86"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microsoft.com/office/2018/10/relationships/authors" Target="authors.xml"/><Relationship Id="rId61" Type="http://schemas.openxmlformats.org/officeDocument/2006/relationships/slide" Target="slides/slide57.xml"/><Relationship Id="rId8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mitri Desmidt" userId="64dfcb71-c89a-4eed-a7b2-a6b8697ca05d" providerId="ADAL" clId="{C0C74520-5F23-EB49-A0DD-8BD775FE694D}"/>
    <pc:docChg chg="modSld">
      <pc:chgData name="Dimitri Desmidt" userId="64dfcb71-c89a-4eed-a7b2-a6b8697ca05d" providerId="ADAL" clId="{C0C74520-5F23-EB49-A0DD-8BD775FE694D}" dt="2022-09-27T15:12:20.365" v="401" actId="20577"/>
      <pc:docMkLst>
        <pc:docMk/>
      </pc:docMkLst>
      <pc:sldChg chg="modSp mod modNotesTx">
        <pc:chgData name="Dimitri Desmidt" userId="64dfcb71-c89a-4eed-a7b2-a6b8697ca05d" providerId="ADAL" clId="{C0C74520-5F23-EB49-A0DD-8BD775FE694D}" dt="2022-09-27T15:12:20.365" v="401" actId="20577"/>
        <pc:sldMkLst>
          <pc:docMk/>
          <pc:sldMk cId="4068981016" sldId="2147470735"/>
        </pc:sldMkLst>
        <pc:graphicFrameChg chg="mod modGraphic">
          <ac:chgData name="Dimitri Desmidt" userId="64dfcb71-c89a-4eed-a7b2-a6b8697ca05d" providerId="ADAL" clId="{C0C74520-5F23-EB49-A0DD-8BD775FE694D}" dt="2022-09-27T15:08:52.097" v="69" actId="20577"/>
          <ac:graphicFrameMkLst>
            <pc:docMk/>
            <pc:sldMk cId="4068981016" sldId="2147470735"/>
            <ac:graphicFrameMk id="13" creationId="{CD9C56E8-A0D8-5737-15DC-6916FC7ABCD0}"/>
          </ac:graphicFrameMkLst>
        </pc:graphicFrameChg>
      </pc:sldChg>
    </pc:docChg>
  </pc:docChgLst>
  <pc:docChgLst>
    <pc:chgData name="Dimitri Desmidt" userId="64dfcb71-c89a-4eed-a7b2-a6b8697ca05d" providerId="ADAL" clId="{35D83F35-C7CE-0348-BCDF-3BB6A0DFB88A}"/>
    <pc:docChg chg="custSel addSld delSld modSld addSection delSection modSection">
      <pc:chgData name="Dimitri Desmidt" userId="64dfcb71-c89a-4eed-a7b2-a6b8697ca05d" providerId="ADAL" clId="{35D83F35-C7CE-0348-BCDF-3BB6A0DFB88A}" dt="2023-09-12T17:53:58.490" v="33" actId="20577"/>
      <pc:docMkLst>
        <pc:docMk/>
      </pc:docMkLst>
      <pc:sldChg chg="modSp mod">
        <pc:chgData name="Dimitri Desmidt" userId="64dfcb71-c89a-4eed-a7b2-a6b8697ca05d" providerId="ADAL" clId="{35D83F35-C7CE-0348-BCDF-3BB6A0DFB88A}" dt="2023-09-12T17:53:58.490" v="33" actId="20577"/>
        <pc:sldMkLst>
          <pc:docMk/>
          <pc:sldMk cId="3550015636" sldId="2147311105"/>
        </pc:sldMkLst>
        <pc:spChg chg="mod">
          <ac:chgData name="Dimitri Desmidt" userId="64dfcb71-c89a-4eed-a7b2-a6b8697ca05d" providerId="ADAL" clId="{35D83F35-C7CE-0348-BCDF-3BB6A0DFB88A}" dt="2023-09-12T17:53:53.745" v="25" actId="20577"/>
          <ac:spMkLst>
            <pc:docMk/>
            <pc:sldMk cId="3550015636" sldId="2147311105"/>
            <ac:spMk id="20" creationId="{50324ACA-1E96-CB42-883E-1E1F1D233496}"/>
          </ac:spMkLst>
        </pc:spChg>
        <pc:spChg chg="mod">
          <ac:chgData name="Dimitri Desmidt" userId="64dfcb71-c89a-4eed-a7b2-a6b8697ca05d" providerId="ADAL" clId="{35D83F35-C7CE-0348-BCDF-3BB6A0DFB88A}" dt="2023-09-12T17:53:58.490" v="33" actId="20577"/>
          <ac:spMkLst>
            <pc:docMk/>
            <pc:sldMk cId="3550015636" sldId="2147311105"/>
            <ac:spMk id="33" creationId="{94D10AF7-9D63-4744-A4E9-49C95FFB5697}"/>
          </ac:spMkLst>
        </pc:spChg>
      </pc:sldChg>
      <pc:sldChg chg="del">
        <pc:chgData name="Dimitri Desmidt" userId="64dfcb71-c89a-4eed-a7b2-a6b8697ca05d" providerId="ADAL" clId="{35D83F35-C7CE-0348-BCDF-3BB6A0DFB88A}" dt="2023-08-30T16:42:06.838" v="1" actId="2696"/>
        <pc:sldMkLst>
          <pc:docMk/>
          <pc:sldMk cId="2402949052" sldId="2147470738"/>
        </pc:sldMkLst>
      </pc:sldChg>
      <pc:sldChg chg="add">
        <pc:chgData name="Dimitri Desmidt" userId="64dfcb71-c89a-4eed-a7b2-a6b8697ca05d" providerId="ADAL" clId="{35D83F35-C7CE-0348-BCDF-3BB6A0DFB88A}" dt="2023-08-30T16:42:58.227" v="3"/>
        <pc:sldMkLst>
          <pc:docMk/>
          <pc:sldMk cId="1221666981" sldId="2147471407"/>
        </pc:sldMkLst>
      </pc:sldChg>
      <pc:sldChg chg="add">
        <pc:chgData name="Dimitri Desmidt" userId="64dfcb71-c89a-4eed-a7b2-a6b8697ca05d" providerId="ADAL" clId="{35D83F35-C7CE-0348-BCDF-3BB6A0DFB88A}" dt="2023-08-30T16:42:58.227" v="3"/>
        <pc:sldMkLst>
          <pc:docMk/>
          <pc:sldMk cId="2862641460" sldId="2147471409"/>
        </pc:sldMkLst>
      </pc:sldChg>
      <pc:sldChg chg="add">
        <pc:chgData name="Dimitri Desmidt" userId="64dfcb71-c89a-4eed-a7b2-a6b8697ca05d" providerId="ADAL" clId="{35D83F35-C7CE-0348-BCDF-3BB6A0DFB88A}" dt="2023-08-30T16:42:58.227" v="3"/>
        <pc:sldMkLst>
          <pc:docMk/>
          <pc:sldMk cId="1195249185" sldId="2147471410"/>
        </pc:sldMkLst>
      </pc:sldChg>
      <pc:sldChg chg="add">
        <pc:chgData name="Dimitri Desmidt" userId="64dfcb71-c89a-4eed-a7b2-a6b8697ca05d" providerId="ADAL" clId="{35D83F35-C7CE-0348-BCDF-3BB6A0DFB88A}" dt="2023-08-30T16:42:58.227" v="3"/>
        <pc:sldMkLst>
          <pc:docMk/>
          <pc:sldMk cId="2208044104" sldId="2147471424"/>
        </pc:sldMkLst>
      </pc:sldChg>
      <pc:sldChg chg="add">
        <pc:chgData name="Dimitri Desmidt" userId="64dfcb71-c89a-4eed-a7b2-a6b8697ca05d" providerId="ADAL" clId="{35D83F35-C7CE-0348-BCDF-3BB6A0DFB88A}" dt="2023-08-30T16:42:58.227" v="3"/>
        <pc:sldMkLst>
          <pc:docMk/>
          <pc:sldMk cId="2287641316" sldId="2147471426"/>
        </pc:sldMkLst>
      </pc:sldChg>
      <pc:sldChg chg="add">
        <pc:chgData name="Dimitri Desmidt" userId="64dfcb71-c89a-4eed-a7b2-a6b8697ca05d" providerId="ADAL" clId="{35D83F35-C7CE-0348-BCDF-3BB6A0DFB88A}" dt="2023-08-30T16:42:04.733" v="0"/>
        <pc:sldMkLst>
          <pc:docMk/>
          <pc:sldMk cId="854803130" sldId="2147471432"/>
        </pc:sldMkLst>
      </pc:sldChg>
      <pc:sldChg chg="add">
        <pc:chgData name="Dimitri Desmidt" userId="64dfcb71-c89a-4eed-a7b2-a6b8697ca05d" providerId="ADAL" clId="{35D83F35-C7CE-0348-BCDF-3BB6A0DFB88A}" dt="2023-08-30T16:42:58.227" v="3"/>
        <pc:sldMkLst>
          <pc:docMk/>
          <pc:sldMk cId="1251356961" sldId="2147471433"/>
        </pc:sldMkLst>
      </pc:sldChg>
      <pc:sldChg chg="add">
        <pc:chgData name="Dimitri Desmidt" userId="64dfcb71-c89a-4eed-a7b2-a6b8697ca05d" providerId="ADAL" clId="{35D83F35-C7CE-0348-BCDF-3BB6A0DFB88A}" dt="2023-08-30T16:42:58.227" v="3"/>
        <pc:sldMkLst>
          <pc:docMk/>
          <pc:sldMk cId="31749426" sldId="2147473097"/>
        </pc:sldMkLst>
      </pc:sldChg>
      <pc:sldChg chg="add">
        <pc:chgData name="Dimitri Desmidt" userId="64dfcb71-c89a-4eed-a7b2-a6b8697ca05d" providerId="ADAL" clId="{35D83F35-C7CE-0348-BCDF-3BB6A0DFB88A}" dt="2023-08-30T16:42:58.227" v="3"/>
        <pc:sldMkLst>
          <pc:docMk/>
          <pc:sldMk cId="2365837578" sldId="2147473098"/>
        </pc:sldMkLst>
      </pc:sldChg>
      <pc:sldChg chg="add">
        <pc:chgData name="Dimitri Desmidt" userId="64dfcb71-c89a-4eed-a7b2-a6b8697ca05d" providerId="ADAL" clId="{35D83F35-C7CE-0348-BCDF-3BB6A0DFB88A}" dt="2023-08-30T16:42:58.227" v="3"/>
        <pc:sldMkLst>
          <pc:docMk/>
          <pc:sldMk cId="3049041088" sldId="2147473099"/>
        </pc:sldMkLst>
      </pc:sldChg>
      <pc:sldChg chg="addSp delSp add mod">
        <pc:chgData name="Dimitri Desmidt" userId="64dfcb71-c89a-4eed-a7b2-a6b8697ca05d" providerId="ADAL" clId="{35D83F35-C7CE-0348-BCDF-3BB6A0DFB88A}" dt="2023-08-30T16:44:13.190" v="13" actId="478"/>
        <pc:sldMkLst>
          <pc:docMk/>
          <pc:sldMk cId="968353748" sldId="2147473100"/>
        </pc:sldMkLst>
        <pc:spChg chg="add del">
          <ac:chgData name="Dimitri Desmidt" userId="64dfcb71-c89a-4eed-a7b2-a6b8697ca05d" providerId="ADAL" clId="{35D83F35-C7CE-0348-BCDF-3BB6A0DFB88A}" dt="2023-08-30T16:44:13.190" v="13" actId="478"/>
          <ac:spMkLst>
            <pc:docMk/>
            <pc:sldMk cId="968353748" sldId="2147473100"/>
            <ac:spMk id="4" creationId="{8D0BA163-3076-B075-77E5-2470CE7A8EE3}"/>
          </ac:spMkLst>
        </pc:spChg>
      </pc:sldChg>
      <pc:sldChg chg="add">
        <pc:chgData name="Dimitri Desmidt" userId="64dfcb71-c89a-4eed-a7b2-a6b8697ca05d" providerId="ADAL" clId="{35D83F35-C7CE-0348-BCDF-3BB6A0DFB88A}" dt="2023-08-30T16:42:58.227" v="3"/>
        <pc:sldMkLst>
          <pc:docMk/>
          <pc:sldMk cId="500353830" sldId="2147473101"/>
        </pc:sldMkLst>
      </pc:sldChg>
      <pc:sldChg chg="add">
        <pc:chgData name="Dimitri Desmidt" userId="64dfcb71-c89a-4eed-a7b2-a6b8697ca05d" providerId="ADAL" clId="{35D83F35-C7CE-0348-BCDF-3BB6A0DFB88A}" dt="2023-08-30T16:42:58.227" v="3"/>
        <pc:sldMkLst>
          <pc:docMk/>
          <pc:sldMk cId="1190167881" sldId="2147473102"/>
        </pc:sldMkLst>
      </pc:sldChg>
    </pc:docChg>
  </pc:docChgLst>
  <pc:docChgLst>
    <pc:chgData name="Dimitri Desmidt" userId="64dfcb71-c89a-4eed-a7b2-a6b8697ca05d" providerId="ADAL" clId="{049E5051-BA25-BE4C-B9F5-F2E6D489C5B8}"/>
    <pc:docChg chg="undo redo custSel addSld delSld modSld sldOrd addSection delSection modSection">
      <pc:chgData name="Dimitri Desmidt" userId="64dfcb71-c89a-4eed-a7b2-a6b8697ca05d" providerId="ADAL" clId="{049E5051-BA25-BE4C-B9F5-F2E6D489C5B8}" dt="2022-10-18T21:23:52.544" v="4759" actId="20577"/>
      <pc:docMkLst>
        <pc:docMk/>
      </pc:docMkLst>
      <pc:sldChg chg="add del">
        <pc:chgData name="Dimitri Desmidt" userId="64dfcb71-c89a-4eed-a7b2-a6b8697ca05d" providerId="ADAL" clId="{049E5051-BA25-BE4C-B9F5-F2E6D489C5B8}" dt="2022-10-06T18:15:26.951" v="1761"/>
        <pc:sldMkLst>
          <pc:docMk/>
          <pc:sldMk cId="1756019945" sldId="260"/>
        </pc:sldMkLst>
      </pc:sldChg>
      <pc:sldChg chg="modSp mod">
        <pc:chgData name="Dimitri Desmidt" userId="64dfcb71-c89a-4eed-a7b2-a6b8697ca05d" providerId="ADAL" clId="{049E5051-BA25-BE4C-B9F5-F2E6D489C5B8}" dt="2022-09-28T22:43:32.601" v="486" actId="20577"/>
        <pc:sldMkLst>
          <pc:docMk/>
          <pc:sldMk cId="1110296967" sldId="2147311071"/>
        </pc:sldMkLst>
        <pc:spChg chg="mod">
          <ac:chgData name="Dimitri Desmidt" userId="64dfcb71-c89a-4eed-a7b2-a6b8697ca05d" providerId="ADAL" clId="{049E5051-BA25-BE4C-B9F5-F2E6D489C5B8}" dt="2022-09-28T22:43:32.601" v="486" actId="20577"/>
          <ac:spMkLst>
            <pc:docMk/>
            <pc:sldMk cId="1110296967" sldId="2147311071"/>
            <ac:spMk id="2" creationId="{FAAA9138-105D-4C0C-BAD4-6774FB330A01}"/>
          </ac:spMkLst>
        </pc:spChg>
        <pc:spChg chg="mod">
          <ac:chgData name="Dimitri Desmidt" userId="64dfcb71-c89a-4eed-a7b2-a6b8697ca05d" providerId="ADAL" clId="{049E5051-BA25-BE4C-B9F5-F2E6D489C5B8}" dt="2022-09-28T22:39:13.843" v="367"/>
          <ac:spMkLst>
            <pc:docMk/>
            <pc:sldMk cId="1110296967" sldId="2147311071"/>
            <ac:spMk id="4" creationId="{3667F914-5CA5-44A2-8852-465CB165FE95}"/>
          </ac:spMkLst>
        </pc:spChg>
        <pc:spChg chg="mod">
          <ac:chgData name="Dimitri Desmidt" userId="64dfcb71-c89a-4eed-a7b2-a6b8697ca05d" providerId="ADAL" clId="{049E5051-BA25-BE4C-B9F5-F2E6D489C5B8}" dt="2022-09-28T22:39:13.843" v="367"/>
          <ac:spMkLst>
            <pc:docMk/>
            <pc:sldMk cId="1110296967" sldId="2147311071"/>
            <ac:spMk id="21" creationId="{E5FD848F-1900-40A1-94AF-6C3970E5D7FA}"/>
          </ac:spMkLst>
        </pc:spChg>
        <pc:spChg chg="mod">
          <ac:chgData name="Dimitri Desmidt" userId="64dfcb71-c89a-4eed-a7b2-a6b8697ca05d" providerId="ADAL" clId="{049E5051-BA25-BE4C-B9F5-F2E6D489C5B8}" dt="2022-09-28T22:39:13.843" v="367"/>
          <ac:spMkLst>
            <pc:docMk/>
            <pc:sldMk cId="1110296967" sldId="2147311071"/>
            <ac:spMk id="22" creationId="{880EEB38-2D50-4B48-BB3E-43E7EB0DD0CD}"/>
          </ac:spMkLst>
        </pc:spChg>
        <pc:spChg chg="mod">
          <ac:chgData name="Dimitri Desmidt" userId="64dfcb71-c89a-4eed-a7b2-a6b8697ca05d" providerId="ADAL" clId="{049E5051-BA25-BE4C-B9F5-F2E6D489C5B8}" dt="2022-09-28T22:39:13.843" v="367"/>
          <ac:spMkLst>
            <pc:docMk/>
            <pc:sldMk cId="1110296967" sldId="2147311071"/>
            <ac:spMk id="24" creationId="{41CDDA82-655B-42C7-85C2-F69890054274}"/>
          </ac:spMkLst>
        </pc:spChg>
        <pc:spChg chg="mod">
          <ac:chgData name="Dimitri Desmidt" userId="64dfcb71-c89a-4eed-a7b2-a6b8697ca05d" providerId="ADAL" clId="{049E5051-BA25-BE4C-B9F5-F2E6D489C5B8}" dt="2022-09-28T22:39:13.843" v="367"/>
          <ac:spMkLst>
            <pc:docMk/>
            <pc:sldMk cId="1110296967" sldId="2147311071"/>
            <ac:spMk id="26" creationId="{F5DC2C6C-2C91-4D1E-9AA3-D79094B4264C}"/>
          </ac:spMkLst>
        </pc:spChg>
        <pc:spChg chg="mod">
          <ac:chgData name="Dimitri Desmidt" userId="64dfcb71-c89a-4eed-a7b2-a6b8697ca05d" providerId="ADAL" clId="{049E5051-BA25-BE4C-B9F5-F2E6D489C5B8}" dt="2022-09-28T22:39:13.843" v="367"/>
          <ac:spMkLst>
            <pc:docMk/>
            <pc:sldMk cId="1110296967" sldId="2147311071"/>
            <ac:spMk id="27" creationId="{299DDD4A-E319-404D-8B03-DD3E8E3B2F19}"/>
          </ac:spMkLst>
        </pc:spChg>
        <pc:spChg chg="mod">
          <ac:chgData name="Dimitri Desmidt" userId="64dfcb71-c89a-4eed-a7b2-a6b8697ca05d" providerId="ADAL" clId="{049E5051-BA25-BE4C-B9F5-F2E6D489C5B8}" dt="2022-09-28T22:39:13.843" v="367"/>
          <ac:spMkLst>
            <pc:docMk/>
            <pc:sldMk cId="1110296967" sldId="2147311071"/>
            <ac:spMk id="28" creationId="{990836EA-322A-4E66-80E8-AE590487C688}"/>
          </ac:spMkLst>
        </pc:spChg>
        <pc:spChg chg="mod">
          <ac:chgData name="Dimitri Desmidt" userId="64dfcb71-c89a-4eed-a7b2-a6b8697ca05d" providerId="ADAL" clId="{049E5051-BA25-BE4C-B9F5-F2E6D489C5B8}" dt="2022-09-28T22:39:13.843" v="367"/>
          <ac:spMkLst>
            <pc:docMk/>
            <pc:sldMk cId="1110296967" sldId="2147311071"/>
            <ac:spMk id="35" creationId="{939C7D49-58FF-4D61-9357-985DCB242258}"/>
          </ac:spMkLst>
        </pc:spChg>
        <pc:spChg chg="mod">
          <ac:chgData name="Dimitri Desmidt" userId="64dfcb71-c89a-4eed-a7b2-a6b8697ca05d" providerId="ADAL" clId="{049E5051-BA25-BE4C-B9F5-F2E6D489C5B8}" dt="2022-09-28T22:39:13.843" v="367"/>
          <ac:spMkLst>
            <pc:docMk/>
            <pc:sldMk cId="1110296967" sldId="2147311071"/>
            <ac:spMk id="36" creationId="{CE55035C-09C9-4B78-8CB9-17E1ADD3B92E}"/>
          </ac:spMkLst>
        </pc:spChg>
        <pc:spChg chg="mod">
          <ac:chgData name="Dimitri Desmidt" userId="64dfcb71-c89a-4eed-a7b2-a6b8697ca05d" providerId="ADAL" clId="{049E5051-BA25-BE4C-B9F5-F2E6D489C5B8}" dt="2022-09-28T22:39:13.843" v="367"/>
          <ac:spMkLst>
            <pc:docMk/>
            <pc:sldMk cId="1110296967" sldId="2147311071"/>
            <ac:spMk id="37" creationId="{D6C3A0F0-6E03-4396-8836-EEB5178BB545}"/>
          </ac:spMkLst>
        </pc:spChg>
        <pc:spChg chg="mod">
          <ac:chgData name="Dimitri Desmidt" userId="64dfcb71-c89a-4eed-a7b2-a6b8697ca05d" providerId="ADAL" clId="{049E5051-BA25-BE4C-B9F5-F2E6D489C5B8}" dt="2022-09-28T22:39:13.843" v="367"/>
          <ac:spMkLst>
            <pc:docMk/>
            <pc:sldMk cId="1110296967" sldId="2147311071"/>
            <ac:spMk id="38" creationId="{3E9FDCE8-87A3-4F19-823B-2931F52F3055}"/>
          </ac:spMkLst>
        </pc:spChg>
        <pc:spChg chg="mod">
          <ac:chgData name="Dimitri Desmidt" userId="64dfcb71-c89a-4eed-a7b2-a6b8697ca05d" providerId="ADAL" clId="{049E5051-BA25-BE4C-B9F5-F2E6D489C5B8}" dt="2022-09-28T22:39:13.843" v="367"/>
          <ac:spMkLst>
            <pc:docMk/>
            <pc:sldMk cId="1110296967" sldId="2147311071"/>
            <ac:spMk id="39" creationId="{AE29E325-7789-4B4D-AB1B-6330AC1C9E68}"/>
          </ac:spMkLst>
        </pc:spChg>
        <pc:spChg chg="mod">
          <ac:chgData name="Dimitri Desmidt" userId="64dfcb71-c89a-4eed-a7b2-a6b8697ca05d" providerId="ADAL" clId="{049E5051-BA25-BE4C-B9F5-F2E6D489C5B8}" dt="2022-09-28T22:39:13.843" v="367"/>
          <ac:spMkLst>
            <pc:docMk/>
            <pc:sldMk cId="1110296967" sldId="2147311071"/>
            <ac:spMk id="40" creationId="{FEF63F44-8B7A-4520-B422-15DB5A4B7C72}"/>
          </ac:spMkLst>
        </pc:spChg>
        <pc:spChg chg="mod">
          <ac:chgData name="Dimitri Desmidt" userId="64dfcb71-c89a-4eed-a7b2-a6b8697ca05d" providerId="ADAL" clId="{049E5051-BA25-BE4C-B9F5-F2E6D489C5B8}" dt="2022-09-28T22:39:13.843" v="367"/>
          <ac:spMkLst>
            <pc:docMk/>
            <pc:sldMk cId="1110296967" sldId="2147311071"/>
            <ac:spMk id="41" creationId="{E554CFE6-2671-4760-866B-81615F6A1A97}"/>
          </ac:spMkLst>
        </pc:spChg>
        <pc:spChg chg="mod">
          <ac:chgData name="Dimitri Desmidt" userId="64dfcb71-c89a-4eed-a7b2-a6b8697ca05d" providerId="ADAL" clId="{049E5051-BA25-BE4C-B9F5-F2E6D489C5B8}" dt="2022-09-28T22:39:13.843" v="367"/>
          <ac:spMkLst>
            <pc:docMk/>
            <pc:sldMk cId="1110296967" sldId="2147311071"/>
            <ac:spMk id="42" creationId="{FA01E4E0-6702-4EC9-B10D-A45FA71BC2AB}"/>
          </ac:spMkLst>
        </pc:spChg>
        <pc:spChg chg="mod">
          <ac:chgData name="Dimitri Desmidt" userId="64dfcb71-c89a-4eed-a7b2-a6b8697ca05d" providerId="ADAL" clId="{049E5051-BA25-BE4C-B9F5-F2E6D489C5B8}" dt="2022-09-28T22:39:13.843" v="367"/>
          <ac:spMkLst>
            <pc:docMk/>
            <pc:sldMk cId="1110296967" sldId="2147311071"/>
            <ac:spMk id="43" creationId="{1B5798E8-4912-429A-87EB-D65B36D58A92}"/>
          </ac:spMkLst>
        </pc:spChg>
        <pc:spChg chg="mod">
          <ac:chgData name="Dimitri Desmidt" userId="64dfcb71-c89a-4eed-a7b2-a6b8697ca05d" providerId="ADAL" clId="{049E5051-BA25-BE4C-B9F5-F2E6D489C5B8}" dt="2022-09-28T22:39:13.843" v="367"/>
          <ac:spMkLst>
            <pc:docMk/>
            <pc:sldMk cId="1110296967" sldId="2147311071"/>
            <ac:spMk id="44" creationId="{F8E77A06-94DD-425C-B55A-9E1B69FFCB79}"/>
          </ac:spMkLst>
        </pc:spChg>
        <pc:spChg chg="mod">
          <ac:chgData name="Dimitri Desmidt" userId="64dfcb71-c89a-4eed-a7b2-a6b8697ca05d" providerId="ADAL" clId="{049E5051-BA25-BE4C-B9F5-F2E6D489C5B8}" dt="2022-09-28T22:39:13.843" v="367"/>
          <ac:spMkLst>
            <pc:docMk/>
            <pc:sldMk cId="1110296967" sldId="2147311071"/>
            <ac:spMk id="45" creationId="{0E25BF87-256E-4B35-8A97-AD17C5AF448A}"/>
          </ac:spMkLst>
        </pc:spChg>
        <pc:spChg chg="mod">
          <ac:chgData name="Dimitri Desmidt" userId="64dfcb71-c89a-4eed-a7b2-a6b8697ca05d" providerId="ADAL" clId="{049E5051-BA25-BE4C-B9F5-F2E6D489C5B8}" dt="2022-09-28T22:39:13.843" v="367"/>
          <ac:spMkLst>
            <pc:docMk/>
            <pc:sldMk cId="1110296967" sldId="2147311071"/>
            <ac:spMk id="46" creationId="{547C823C-F1CA-4EAE-A928-204FA37D8E92}"/>
          </ac:spMkLst>
        </pc:spChg>
        <pc:spChg chg="mod">
          <ac:chgData name="Dimitri Desmidt" userId="64dfcb71-c89a-4eed-a7b2-a6b8697ca05d" providerId="ADAL" clId="{049E5051-BA25-BE4C-B9F5-F2E6D489C5B8}" dt="2022-09-28T22:39:13.843" v="367"/>
          <ac:spMkLst>
            <pc:docMk/>
            <pc:sldMk cId="1110296967" sldId="2147311071"/>
            <ac:spMk id="48" creationId="{515EC731-9A72-4451-AFFD-3C6C527C95FF}"/>
          </ac:spMkLst>
        </pc:spChg>
        <pc:spChg chg="mod">
          <ac:chgData name="Dimitri Desmidt" userId="64dfcb71-c89a-4eed-a7b2-a6b8697ca05d" providerId="ADAL" clId="{049E5051-BA25-BE4C-B9F5-F2E6D489C5B8}" dt="2022-09-28T22:39:13.843" v="367"/>
          <ac:spMkLst>
            <pc:docMk/>
            <pc:sldMk cId="1110296967" sldId="2147311071"/>
            <ac:spMk id="50" creationId="{55A03CD7-0D26-4D1A-B555-5D8A02447D64}"/>
          </ac:spMkLst>
        </pc:spChg>
        <pc:spChg chg="mod">
          <ac:chgData name="Dimitri Desmidt" userId="64dfcb71-c89a-4eed-a7b2-a6b8697ca05d" providerId="ADAL" clId="{049E5051-BA25-BE4C-B9F5-F2E6D489C5B8}" dt="2022-09-28T22:39:13.843" v="367"/>
          <ac:spMkLst>
            <pc:docMk/>
            <pc:sldMk cId="1110296967" sldId="2147311071"/>
            <ac:spMk id="51" creationId="{35872425-A7FB-4B43-9780-B3603C5E3CFD}"/>
          </ac:spMkLst>
        </pc:spChg>
        <pc:spChg chg="mod">
          <ac:chgData name="Dimitri Desmidt" userId="64dfcb71-c89a-4eed-a7b2-a6b8697ca05d" providerId="ADAL" clId="{049E5051-BA25-BE4C-B9F5-F2E6D489C5B8}" dt="2022-09-28T22:39:13.843" v="367"/>
          <ac:spMkLst>
            <pc:docMk/>
            <pc:sldMk cId="1110296967" sldId="2147311071"/>
            <ac:spMk id="52" creationId="{155FE5D5-8EA4-4EE0-A982-DB989A4CF26E}"/>
          </ac:spMkLst>
        </pc:spChg>
        <pc:spChg chg="mod">
          <ac:chgData name="Dimitri Desmidt" userId="64dfcb71-c89a-4eed-a7b2-a6b8697ca05d" providerId="ADAL" clId="{049E5051-BA25-BE4C-B9F5-F2E6D489C5B8}" dt="2022-09-28T22:39:13.843" v="367"/>
          <ac:spMkLst>
            <pc:docMk/>
            <pc:sldMk cId="1110296967" sldId="2147311071"/>
            <ac:spMk id="53" creationId="{A4A8059C-E006-4D3F-A183-FC0420E87C4C}"/>
          </ac:spMkLst>
        </pc:spChg>
        <pc:spChg chg="mod">
          <ac:chgData name="Dimitri Desmidt" userId="64dfcb71-c89a-4eed-a7b2-a6b8697ca05d" providerId="ADAL" clId="{049E5051-BA25-BE4C-B9F5-F2E6D489C5B8}" dt="2022-09-28T22:39:13.843" v="367"/>
          <ac:spMkLst>
            <pc:docMk/>
            <pc:sldMk cId="1110296967" sldId="2147311071"/>
            <ac:spMk id="54" creationId="{CD4D3DBE-4020-4C16-A1FA-DD5CF970B860}"/>
          </ac:spMkLst>
        </pc:spChg>
        <pc:spChg chg="mod">
          <ac:chgData name="Dimitri Desmidt" userId="64dfcb71-c89a-4eed-a7b2-a6b8697ca05d" providerId="ADAL" clId="{049E5051-BA25-BE4C-B9F5-F2E6D489C5B8}" dt="2022-09-28T22:39:13.843" v="367"/>
          <ac:spMkLst>
            <pc:docMk/>
            <pc:sldMk cId="1110296967" sldId="2147311071"/>
            <ac:spMk id="111" creationId="{1DBD70DB-E89A-4175-A391-2CDEF9E61375}"/>
          </ac:spMkLst>
        </pc:spChg>
        <pc:spChg chg="mod">
          <ac:chgData name="Dimitri Desmidt" userId="64dfcb71-c89a-4eed-a7b2-a6b8697ca05d" providerId="ADAL" clId="{049E5051-BA25-BE4C-B9F5-F2E6D489C5B8}" dt="2022-09-28T22:39:13.843" v="367"/>
          <ac:spMkLst>
            <pc:docMk/>
            <pc:sldMk cId="1110296967" sldId="2147311071"/>
            <ac:spMk id="112" creationId="{340F78C0-CD6A-4052-90CA-7C182D10423E}"/>
          </ac:spMkLst>
        </pc:spChg>
        <pc:spChg chg="mod">
          <ac:chgData name="Dimitri Desmidt" userId="64dfcb71-c89a-4eed-a7b2-a6b8697ca05d" providerId="ADAL" clId="{049E5051-BA25-BE4C-B9F5-F2E6D489C5B8}" dt="2022-09-28T22:39:13.843" v="367"/>
          <ac:spMkLst>
            <pc:docMk/>
            <pc:sldMk cId="1110296967" sldId="2147311071"/>
            <ac:spMk id="113" creationId="{8D612790-C870-43D2-9C7D-46F8737E69BB}"/>
          </ac:spMkLst>
        </pc:spChg>
        <pc:spChg chg="mod">
          <ac:chgData name="Dimitri Desmidt" userId="64dfcb71-c89a-4eed-a7b2-a6b8697ca05d" providerId="ADAL" clId="{049E5051-BA25-BE4C-B9F5-F2E6D489C5B8}" dt="2022-09-28T22:39:13.843" v="367"/>
          <ac:spMkLst>
            <pc:docMk/>
            <pc:sldMk cId="1110296967" sldId="2147311071"/>
            <ac:spMk id="131" creationId="{9A664F34-504B-4AE4-A3E0-D1AB2E5A8356}"/>
          </ac:spMkLst>
        </pc:spChg>
        <pc:spChg chg="mod">
          <ac:chgData name="Dimitri Desmidt" userId="64dfcb71-c89a-4eed-a7b2-a6b8697ca05d" providerId="ADAL" clId="{049E5051-BA25-BE4C-B9F5-F2E6D489C5B8}" dt="2022-09-28T22:39:13.843" v="367"/>
          <ac:spMkLst>
            <pc:docMk/>
            <pc:sldMk cId="1110296967" sldId="2147311071"/>
            <ac:spMk id="134" creationId="{A8CC7DFD-B71E-432F-83ED-439D07496AB6}"/>
          </ac:spMkLst>
        </pc:spChg>
        <pc:spChg chg="mod">
          <ac:chgData name="Dimitri Desmidt" userId="64dfcb71-c89a-4eed-a7b2-a6b8697ca05d" providerId="ADAL" clId="{049E5051-BA25-BE4C-B9F5-F2E6D489C5B8}" dt="2022-09-28T22:39:13.843" v="367"/>
          <ac:spMkLst>
            <pc:docMk/>
            <pc:sldMk cId="1110296967" sldId="2147311071"/>
            <ac:spMk id="143" creationId="{C389B903-0DD6-463F-AA19-15E79ECD66B8}"/>
          </ac:spMkLst>
        </pc:spChg>
        <pc:spChg chg="mod">
          <ac:chgData name="Dimitri Desmidt" userId="64dfcb71-c89a-4eed-a7b2-a6b8697ca05d" providerId="ADAL" clId="{049E5051-BA25-BE4C-B9F5-F2E6D489C5B8}" dt="2022-09-28T22:39:13.843" v="367"/>
          <ac:spMkLst>
            <pc:docMk/>
            <pc:sldMk cId="1110296967" sldId="2147311071"/>
            <ac:spMk id="162" creationId="{FAC88A0E-F2A2-4D40-B90A-813508FC0F81}"/>
          </ac:spMkLst>
        </pc:spChg>
      </pc:sldChg>
      <pc:sldChg chg="modSp mod">
        <pc:chgData name="Dimitri Desmidt" userId="64dfcb71-c89a-4eed-a7b2-a6b8697ca05d" providerId="ADAL" clId="{049E5051-BA25-BE4C-B9F5-F2E6D489C5B8}" dt="2022-10-06T21:46:49.412" v="4022" actId="20577"/>
        <pc:sldMkLst>
          <pc:docMk/>
          <pc:sldMk cId="922091877" sldId="2147311104"/>
        </pc:sldMkLst>
        <pc:graphicFrameChg chg="mod modGraphic">
          <ac:chgData name="Dimitri Desmidt" userId="64dfcb71-c89a-4eed-a7b2-a6b8697ca05d" providerId="ADAL" clId="{049E5051-BA25-BE4C-B9F5-F2E6D489C5B8}" dt="2022-10-06T21:46:49.412" v="4022" actId="20577"/>
          <ac:graphicFrameMkLst>
            <pc:docMk/>
            <pc:sldMk cId="922091877" sldId="2147311104"/>
            <ac:graphicFrameMk id="5" creationId="{F16C0937-D906-734D-B95F-41B25A946026}"/>
          </ac:graphicFrameMkLst>
        </pc:graphicFrameChg>
      </pc:sldChg>
      <pc:sldChg chg="modSp mod">
        <pc:chgData name="Dimitri Desmidt" userId="64dfcb71-c89a-4eed-a7b2-a6b8697ca05d" providerId="ADAL" clId="{049E5051-BA25-BE4C-B9F5-F2E6D489C5B8}" dt="2022-10-06T19:54:02.381" v="2809" actId="207"/>
        <pc:sldMkLst>
          <pc:docMk/>
          <pc:sldMk cId="2542598930" sldId="2147311146"/>
        </pc:sldMkLst>
        <pc:spChg chg="mod">
          <ac:chgData name="Dimitri Desmidt" userId="64dfcb71-c89a-4eed-a7b2-a6b8697ca05d" providerId="ADAL" clId="{049E5051-BA25-BE4C-B9F5-F2E6D489C5B8}" dt="2022-10-06T19:53:16.673" v="2799" actId="207"/>
          <ac:spMkLst>
            <pc:docMk/>
            <pc:sldMk cId="2542598930" sldId="2147311146"/>
            <ac:spMk id="124" creationId="{97EECB0A-64C9-3149-A3BA-B658FF2B64D7}"/>
          </ac:spMkLst>
        </pc:spChg>
        <pc:spChg chg="mod">
          <ac:chgData name="Dimitri Desmidt" userId="64dfcb71-c89a-4eed-a7b2-a6b8697ca05d" providerId="ADAL" clId="{049E5051-BA25-BE4C-B9F5-F2E6D489C5B8}" dt="2022-10-06T19:54:02.381" v="2809" actId="207"/>
          <ac:spMkLst>
            <pc:docMk/>
            <pc:sldMk cId="2542598930" sldId="2147311146"/>
            <ac:spMk id="152" creationId="{1D3AB5DC-863D-DE47-9A77-1FBC3E3A3638}"/>
          </ac:spMkLst>
        </pc:spChg>
      </pc:sldChg>
      <pc:sldChg chg="modSp mod">
        <pc:chgData name="Dimitri Desmidt" userId="64dfcb71-c89a-4eed-a7b2-a6b8697ca05d" providerId="ADAL" clId="{049E5051-BA25-BE4C-B9F5-F2E6D489C5B8}" dt="2022-10-06T19:53:36.580" v="2802" actId="207"/>
        <pc:sldMkLst>
          <pc:docMk/>
          <pc:sldMk cId="2971104528" sldId="2147311147"/>
        </pc:sldMkLst>
        <pc:spChg chg="mod">
          <ac:chgData name="Dimitri Desmidt" userId="64dfcb71-c89a-4eed-a7b2-a6b8697ca05d" providerId="ADAL" clId="{049E5051-BA25-BE4C-B9F5-F2E6D489C5B8}" dt="2022-10-06T19:53:36.580" v="2802" actId="207"/>
          <ac:spMkLst>
            <pc:docMk/>
            <pc:sldMk cId="2971104528" sldId="2147311147"/>
            <ac:spMk id="152" creationId="{1D3AB5DC-863D-DE47-9A77-1FBC3E3A3638}"/>
          </ac:spMkLst>
        </pc:spChg>
      </pc:sldChg>
      <pc:sldChg chg="modSp mod">
        <pc:chgData name="Dimitri Desmidt" userId="64dfcb71-c89a-4eed-a7b2-a6b8697ca05d" providerId="ADAL" clId="{049E5051-BA25-BE4C-B9F5-F2E6D489C5B8}" dt="2022-10-06T19:53:41.948" v="2804" actId="207"/>
        <pc:sldMkLst>
          <pc:docMk/>
          <pc:sldMk cId="2781398555" sldId="2147311149"/>
        </pc:sldMkLst>
        <pc:spChg chg="mod">
          <ac:chgData name="Dimitri Desmidt" userId="64dfcb71-c89a-4eed-a7b2-a6b8697ca05d" providerId="ADAL" clId="{049E5051-BA25-BE4C-B9F5-F2E6D489C5B8}" dt="2022-10-06T19:53:41.948" v="2804" actId="207"/>
          <ac:spMkLst>
            <pc:docMk/>
            <pc:sldMk cId="2781398555" sldId="2147311149"/>
            <ac:spMk id="152" creationId="{1D3AB5DC-863D-DE47-9A77-1FBC3E3A3638}"/>
          </ac:spMkLst>
        </pc:spChg>
      </pc:sldChg>
      <pc:sldChg chg="modSp mod">
        <pc:chgData name="Dimitri Desmidt" userId="64dfcb71-c89a-4eed-a7b2-a6b8697ca05d" providerId="ADAL" clId="{049E5051-BA25-BE4C-B9F5-F2E6D489C5B8}" dt="2022-10-06T19:53:57.979" v="2808" actId="207"/>
        <pc:sldMkLst>
          <pc:docMk/>
          <pc:sldMk cId="2261105447" sldId="2147311156"/>
        </pc:sldMkLst>
        <pc:spChg chg="mod">
          <ac:chgData name="Dimitri Desmidt" userId="64dfcb71-c89a-4eed-a7b2-a6b8697ca05d" providerId="ADAL" clId="{049E5051-BA25-BE4C-B9F5-F2E6D489C5B8}" dt="2022-10-06T19:53:57.979" v="2808" actId="207"/>
          <ac:spMkLst>
            <pc:docMk/>
            <pc:sldMk cId="2261105447" sldId="2147311156"/>
            <ac:spMk id="152" creationId="{1D3AB5DC-863D-DE47-9A77-1FBC3E3A3638}"/>
          </ac:spMkLst>
        </pc:spChg>
      </pc:sldChg>
      <pc:sldChg chg="modSp mod">
        <pc:chgData name="Dimitri Desmidt" userId="64dfcb71-c89a-4eed-a7b2-a6b8697ca05d" providerId="ADAL" clId="{049E5051-BA25-BE4C-B9F5-F2E6D489C5B8}" dt="2022-10-06T19:53:47.931" v="2806" actId="207"/>
        <pc:sldMkLst>
          <pc:docMk/>
          <pc:sldMk cId="2288493527" sldId="2147311161"/>
        </pc:sldMkLst>
        <pc:spChg chg="mod">
          <ac:chgData name="Dimitri Desmidt" userId="64dfcb71-c89a-4eed-a7b2-a6b8697ca05d" providerId="ADAL" clId="{049E5051-BA25-BE4C-B9F5-F2E6D489C5B8}" dt="2022-10-06T19:53:47.931" v="2806" actId="207"/>
          <ac:spMkLst>
            <pc:docMk/>
            <pc:sldMk cId="2288493527" sldId="2147311161"/>
            <ac:spMk id="152" creationId="{1D3AB5DC-863D-DE47-9A77-1FBC3E3A3638}"/>
          </ac:spMkLst>
        </pc:spChg>
      </pc:sldChg>
      <pc:sldChg chg="modSp mod">
        <pc:chgData name="Dimitri Desmidt" userId="64dfcb71-c89a-4eed-a7b2-a6b8697ca05d" providerId="ADAL" clId="{049E5051-BA25-BE4C-B9F5-F2E6D489C5B8}" dt="2022-10-06T21:47:07.706" v="4026" actId="20577"/>
        <pc:sldMkLst>
          <pc:docMk/>
          <pc:sldMk cId="4062260978" sldId="2147311170"/>
        </pc:sldMkLst>
        <pc:graphicFrameChg chg="mod modGraphic">
          <ac:chgData name="Dimitri Desmidt" userId="64dfcb71-c89a-4eed-a7b2-a6b8697ca05d" providerId="ADAL" clId="{049E5051-BA25-BE4C-B9F5-F2E6D489C5B8}" dt="2022-10-06T21:47:07.706" v="4026" actId="20577"/>
          <ac:graphicFrameMkLst>
            <pc:docMk/>
            <pc:sldMk cId="4062260978" sldId="2147311170"/>
            <ac:graphicFrameMk id="5" creationId="{F16C0937-D906-734D-B95F-41B25A946026}"/>
          </ac:graphicFrameMkLst>
        </pc:graphicFrameChg>
      </pc:sldChg>
      <pc:sldChg chg="modSp">
        <pc:chgData name="Dimitri Desmidt" userId="64dfcb71-c89a-4eed-a7b2-a6b8697ca05d" providerId="ADAL" clId="{049E5051-BA25-BE4C-B9F5-F2E6D489C5B8}" dt="2022-10-06T21:47:19.551" v="4027"/>
        <pc:sldMkLst>
          <pc:docMk/>
          <pc:sldMk cId="324094112" sldId="2147311171"/>
        </pc:sldMkLst>
        <pc:graphicFrameChg chg="mod">
          <ac:chgData name="Dimitri Desmidt" userId="64dfcb71-c89a-4eed-a7b2-a6b8697ca05d" providerId="ADAL" clId="{049E5051-BA25-BE4C-B9F5-F2E6D489C5B8}" dt="2022-10-06T21:47:19.551" v="4027"/>
          <ac:graphicFrameMkLst>
            <pc:docMk/>
            <pc:sldMk cId="324094112" sldId="2147311171"/>
            <ac:graphicFrameMk id="5" creationId="{F16C0937-D906-734D-B95F-41B25A946026}"/>
          </ac:graphicFrameMkLst>
        </pc:graphicFrameChg>
      </pc:sldChg>
      <pc:sldChg chg="modSp">
        <pc:chgData name="Dimitri Desmidt" userId="64dfcb71-c89a-4eed-a7b2-a6b8697ca05d" providerId="ADAL" clId="{049E5051-BA25-BE4C-B9F5-F2E6D489C5B8}" dt="2022-10-06T21:47:28.928" v="4028"/>
        <pc:sldMkLst>
          <pc:docMk/>
          <pc:sldMk cId="982404165" sldId="2147311172"/>
        </pc:sldMkLst>
        <pc:graphicFrameChg chg="mod">
          <ac:chgData name="Dimitri Desmidt" userId="64dfcb71-c89a-4eed-a7b2-a6b8697ca05d" providerId="ADAL" clId="{049E5051-BA25-BE4C-B9F5-F2E6D489C5B8}" dt="2022-10-06T21:47:28.928" v="4028"/>
          <ac:graphicFrameMkLst>
            <pc:docMk/>
            <pc:sldMk cId="982404165" sldId="2147311172"/>
            <ac:graphicFrameMk id="5" creationId="{F16C0937-D906-734D-B95F-41B25A946026}"/>
          </ac:graphicFrameMkLst>
        </pc:graphicFrameChg>
      </pc:sldChg>
      <pc:sldChg chg="modSp mod">
        <pc:chgData name="Dimitri Desmidt" userId="64dfcb71-c89a-4eed-a7b2-a6b8697ca05d" providerId="ADAL" clId="{049E5051-BA25-BE4C-B9F5-F2E6D489C5B8}" dt="2022-10-06T21:48:02.894" v="4032" actId="6549"/>
        <pc:sldMkLst>
          <pc:docMk/>
          <pc:sldMk cId="3410650299" sldId="2147311173"/>
        </pc:sldMkLst>
        <pc:graphicFrameChg chg="mod modGraphic">
          <ac:chgData name="Dimitri Desmidt" userId="64dfcb71-c89a-4eed-a7b2-a6b8697ca05d" providerId="ADAL" clId="{049E5051-BA25-BE4C-B9F5-F2E6D489C5B8}" dt="2022-10-06T21:48:02.894" v="4032" actId="6549"/>
          <ac:graphicFrameMkLst>
            <pc:docMk/>
            <pc:sldMk cId="3410650299" sldId="2147311173"/>
            <ac:graphicFrameMk id="5" creationId="{F16C0937-D906-734D-B95F-41B25A946026}"/>
          </ac:graphicFrameMkLst>
        </pc:graphicFrameChg>
      </pc:sldChg>
      <pc:sldChg chg="modSp">
        <pc:chgData name="Dimitri Desmidt" userId="64dfcb71-c89a-4eed-a7b2-a6b8697ca05d" providerId="ADAL" clId="{049E5051-BA25-BE4C-B9F5-F2E6D489C5B8}" dt="2022-10-06T21:48:13.284" v="4033"/>
        <pc:sldMkLst>
          <pc:docMk/>
          <pc:sldMk cId="3263700382" sldId="2147311174"/>
        </pc:sldMkLst>
        <pc:graphicFrameChg chg="mod">
          <ac:chgData name="Dimitri Desmidt" userId="64dfcb71-c89a-4eed-a7b2-a6b8697ca05d" providerId="ADAL" clId="{049E5051-BA25-BE4C-B9F5-F2E6D489C5B8}" dt="2022-10-06T21:48:13.284" v="4033"/>
          <ac:graphicFrameMkLst>
            <pc:docMk/>
            <pc:sldMk cId="3263700382" sldId="2147311174"/>
            <ac:graphicFrameMk id="5" creationId="{F16C0937-D906-734D-B95F-41B25A946026}"/>
          </ac:graphicFrameMkLst>
        </pc:graphicFrameChg>
      </pc:sldChg>
      <pc:sldChg chg="modSp">
        <pc:chgData name="Dimitri Desmidt" userId="64dfcb71-c89a-4eed-a7b2-a6b8697ca05d" providerId="ADAL" clId="{049E5051-BA25-BE4C-B9F5-F2E6D489C5B8}" dt="2022-10-06T21:48:17.693" v="4034"/>
        <pc:sldMkLst>
          <pc:docMk/>
          <pc:sldMk cId="1313835813" sldId="2147311175"/>
        </pc:sldMkLst>
        <pc:graphicFrameChg chg="mod">
          <ac:chgData name="Dimitri Desmidt" userId="64dfcb71-c89a-4eed-a7b2-a6b8697ca05d" providerId="ADAL" clId="{049E5051-BA25-BE4C-B9F5-F2E6D489C5B8}" dt="2022-10-06T21:48:17.693" v="4034"/>
          <ac:graphicFrameMkLst>
            <pc:docMk/>
            <pc:sldMk cId="1313835813" sldId="2147311175"/>
            <ac:graphicFrameMk id="5" creationId="{F16C0937-D906-734D-B95F-41B25A946026}"/>
          </ac:graphicFrameMkLst>
        </pc:graphicFrameChg>
      </pc:sldChg>
      <pc:sldChg chg="modSp">
        <pc:chgData name="Dimitri Desmidt" userId="64dfcb71-c89a-4eed-a7b2-a6b8697ca05d" providerId="ADAL" clId="{049E5051-BA25-BE4C-B9F5-F2E6D489C5B8}" dt="2022-10-06T21:48:25.848" v="4035"/>
        <pc:sldMkLst>
          <pc:docMk/>
          <pc:sldMk cId="2519062842" sldId="2147311176"/>
        </pc:sldMkLst>
        <pc:graphicFrameChg chg="mod">
          <ac:chgData name="Dimitri Desmidt" userId="64dfcb71-c89a-4eed-a7b2-a6b8697ca05d" providerId="ADAL" clId="{049E5051-BA25-BE4C-B9F5-F2E6D489C5B8}" dt="2022-10-06T21:48:25.848" v="4035"/>
          <ac:graphicFrameMkLst>
            <pc:docMk/>
            <pc:sldMk cId="2519062842" sldId="2147311176"/>
            <ac:graphicFrameMk id="5" creationId="{F16C0937-D906-734D-B95F-41B25A946026}"/>
          </ac:graphicFrameMkLst>
        </pc:graphicFrameChg>
      </pc:sldChg>
      <pc:sldChg chg="modSp">
        <pc:chgData name="Dimitri Desmidt" userId="64dfcb71-c89a-4eed-a7b2-a6b8697ca05d" providerId="ADAL" clId="{049E5051-BA25-BE4C-B9F5-F2E6D489C5B8}" dt="2022-10-06T21:47:54.897" v="4031"/>
        <pc:sldMkLst>
          <pc:docMk/>
          <pc:sldMk cId="1940886453" sldId="2147311177"/>
        </pc:sldMkLst>
        <pc:graphicFrameChg chg="mod">
          <ac:chgData name="Dimitri Desmidt" userId="64dfcb71-c89a-4eed-a7b2-a6b8697ca05d" providerId="ADAL" clId="{049E5051-BA25-BE4C-B9F5-F2E6D489C5B8}" dt="2022-10-06T21:47:54.897" v="4031"/>
          <ac:graphicFrameMkLst>
            <pc:docMk/>
            <pc:sldMk cId="1940886453" sldId="2147311177"/>
            <ac:graphicFrameMk id="5" creationId="{F16C0937-D906-734D-B95F-41B25A946026}"/>
          </ac:graphicFrameMkLst>
        </pc:graphicFrameChg>
      </pc:sldChg>
      <pc:sldChg chg="modSp mod modAnim">
        <pc:chgData name="Dimitri Desmidt" userId="64dfcb71-c89a-4eed-a7b2-a6b8697ca05d" providerId="ADAL" clId="{049E5051-BA25-BE4C-B9F5-F2E6D489C5B8}" dt="2022-10-18T21:23:52.544" v="4759" actId="20577"/>
        <pc:sldMkLst>
          <pc:docMk/>
          <pc:sldMk cId="2406939132" sldId="2147311178"/>
        </pc:sldMkLst>
        <pc:spChg chg="mod">
          <ac:chgData name="Dimitri Desmidt" userId="64dfcb71-c89a-4eed-a7b2-a6b8697ca05d" providerId="ADAL" clId="{049E5051-BA25-BE4C-B9F5-F2E6D489C5B8}" dt="2022-10-18T21:23:52.544" v="4759" actId="20577"/>
          <ac:spMkLst>
            <pc:docMk/>
            <pc:sldMk cId="2406939132" sldId="2147311178"/>
            <ac:spMk id="4" creationId="{1C5100D4-1D1D-F546-B802-2A740B53883D}"/>
          </ac:spMkLst>
        </pc:spChg>
        <pc:spChg chg="mod">
          <ac:chgData name="Dimitri Desmidt" userId="64dfcb71-c89a-4eed-a7b2-a6b8697ca05d" providerId="ADAL" clId="{049E5051-BA25-BE4C-B9F5-F2E6D489C5B8}" dt="2022-10-06T23:57:14.458" v="4215" actId="6549"/>
          <ac:spMkLst>
            <pc:docMk/>
            <pc:sldMk cId="2406939132" sldId="2147311178"/>
            <ac:spMk id="6" creationId="{DB3FE131-BEBF-1445-B9B1-D889E2C2B8A9}"/>
          </ac:spMkLst>
        </pc:spChg>
      </pc:sldChg>
      <pc:sldChg chg="modSp">
        <pc:chgData name="Dimitri Desmidt" userId="64dfcb71-c89a-4eed-a7b2-a6b8697ca05d" providerId="ADAL" clId="{049E5051-BA25-BE4C-B9F5-F2E6D489C5B8}" dt="2022-10-12T17:20:06.860" v="4459"/>
        <pc:sldMkLst>
          <pc:docMk/>
          <pc:sldMk cId="598029079" sldId="2147311179"/>
        </pc:sldMkLst>
        <pc:spChg chg="mod">
          <ac:chgData name="Dimitri Desmidt" userId="64dfcb71-c89a-4eed-a7b2-a6b8697ca05d" providerId="ADAL" clId="{049E5051-BA25-BE4C-B9F5-F2E6D489C5B8}" dt="2022-10-12T17:20:06.860" v="4459"/>
          <ac:spMkLst>
            <pc:docMk/>
            <pc:sldMk cId="598029079" sldId="2147311179"/>
            <ac:spMk id="3" creationId="{31A03754-3A9C-44DE-A093-D9B4AB363083}"/>
          </ac:spMkLst>
        </pc:spChg>
      </pc:sldChg>
      <pc:sldChg chg="addSp delSp modSp add mod">
        <pc:chgData name="Dimitri Desmidt" userId="64dfcb71-c89a-4eed-a7b2-a6b8697ca05d" providerId="ADAL" clId="{049E5051-BA25-BE4C-B9F5-F2E6D489C5B8}" dt="2022-10-12T17:20:06.860" v="4459"/>
        <pc:sldMkLst>
          <pc:docMk/>
          <pc:sldMk cId="3519180200" sldId="2147470599"/>
        </pc:sldMkLst>
        <pc:spChg chg="mod">
          <ac:chgData name="Dimitri Desmidt" userId="64dfcb71-c89a-4eed-a7b2-a6b8697ca05d" providerId="ADAL" clId="{049E5051-BA25-BE4C-B9F5-F2E6D489C5B8}" dt="2022-10-06T16:29:55.630" v="621"/>
          <ac:spMkLst>
            <pc:docMk/>
            <pc:sldMk cId="3519180200" sldId="2147470599"/>
            <ac:spMk id="3" creationId="{D19B9D56-000C-024D-B2AB-C9D44BAE34A6}"/>
          </ac:spMkLst>
        </pc:spChg>
        <pc:spChg chg="del">
          <ac:chgData name="Dimitri Desmidt" userId="64dfcb71-c89a-4eed-a7b2-a6b8697ca05d" providerId="ADAL" clId="{049E5051-BA25-BE4C-B9F5-F2E6D489C5B8}" dt="2022-10-06T16:29:58.056" v="622" actId="478"/>
          <ac:spMkLst>
            <pc:docMk/>
            <pc:sldMk cId="3519180200" sldId="2147470599"/>
            <ac:spMk id="4" creationId="{A2BBD237-302F-BE4F-8BDE-FB2E7B20E428}"/>
          </ac:spMkLst>
        </pc:spChg>
        <pc:spChg chg="add del mod">
          <ac:chgData name="Dimitri Desmidt" userId="64dfcb71-c89a-4eed-a7b2-a6b8697ca05d" providerId="ADAL" clId="{049E5051-BA25-BE4C-B9F5-F2E6D489C5B8}" dt="2022-10-06T16:30:00.362" v="623" actId="478"/>
          <ac:spMkLst>
            <pc:docMk/>
            <pc:sldMk cId="3519180200" sldId="2147470599"/>
            <ac:spMk id="5" creationId="{132F2CD0-2985-7DB4-53E8-41A19C59A10A}"/>
          </ac:spMkLst>
        </pc:spChg>
        <pc:spChg chg="mod">
          <ac:chgData name="Dimitri Desmidt" userId="64dfcb71-c89a-4eed-a7b2-a6b8697ca05d" providerId="ADAL" clId="{049E5051-BA25-BE4C-B9F5-F2E6D489C5B8}" dt="2022-10-12T17:20:06.860" v="4459"/>
          <ac:spMkLst>
            <pc:docMk/>
            <pc:sldMk cId="3519180200" sldId="2147470599"/>
            <ac:spMk id="13" creationId="{A578E44C-A18A-5843-86C3-580EF16BCE57}"/>
          </ac:spMkLst>
        </pc:spChg>
        <pc:spChg chg="mod">
          <ac:chgData name="Dimitri Desmidt" userId="64dfcb71-c89a-4eed-a7b2-a6b8697ca05d" providerId="ADAL" clId="{049E5051-BA25-BE4C-B9F5-F2E6D489C5B8}" dt="2022-10-12T17:20:06.860" v="4459"/>
          <ac:spMkLst>
            <pc:docMk/>
            <pc:sldMk cId="3519180200" sldId="2147470599"/>
            <ac:spMk id="98" creationId="{0AA01BEF-B9B7-3245-8F52-D6B39901B839}"/>
          </ac:spMkLst>
        </pc:spChg>
        <pc:grpChg chg="mod">
          <ac:chgData name="Dimitri Desmidt" userId="64dfcb71-c89a-4eed-a7b2-a6b8697ca05d" providerId="ADAL" clId="{049E5051-BA25-BE4C-B9F5-F2E6D489C5B8}" dt="2022-10-12T17:20:06.860" v="4459"/>
          <ac:grpSpMkLst>
            <pc:docMk/>
            <pc:sldMk cId="3519180200" sldId="2147470599"/>
            <ac:grpSpMk id="12" creationId="{9167CBD7-F991-DC43-B83B-793AF6A1D6CA}"/>
          </ac:grpSpMkLst>
        </pc:grpChg>
        <pc:cxnChg chg="mod">
          <ac:chgData name="Dimitri Desmidt" userId="64dfcb71-c89a-4eed-a7b2-a6b8697ca05d" providerId="ADAL" clId="{049E5051-BA25-BE4C-B9F5-F2E6D489C5B8}" dt="2022-10-12T17:20:06.860" v="4459"/>
          <ac:cxnSpMkLst>
            <pc:docMk/>
            <pc:sldMk cId="3519180200" sldId="2147470599"/>
            <ac:cxnSpMk id="14" creationId="{DFF3070A-0E66-D042-A392-86A483EA5CF9}"/>
          </ac:cxnSpMkLst>
        </pc:cxnChg>
        <pc:cxnChg chg="mod">
          <ac:chgData name="Dimitri Desmidt" userId="64dfcb71-c89a-4eed-a7b2-a6b8697ca05d" providerId="ADAL" clId="{049E5051-BA25-BE4C-B9F5-F2E6D489C5B8}" dt="2022-10-12T17:20:06.860" v="4459"/>
          <ac:cxnSpMkLst>
            <pc:docMk/>
            <pc:sldMk cId="3519180200" sldId="2147470599"/>
            <ac:cxnSpMk id="15" creationId="{BA7C49B6-531E-B241-90EE-B9F3C93415D2}"/>
          </ac:cxnSpMkLst>
        </pc:cxnChg>
        <pc:cxnChg chg="mod">
          <ac:chgData name="Dimitri Desmidt" userId="64dfcb71-c89a-4eed-a7b2-a6b8697ca05d" providerId="ADAL" clId="{049E5051-BA25-BE4C-B9F5-F2E6D489C5B8}" dt="2022-10-12T17:20:06.860" v="4459"/>
          <ac:cxnSpMkLst>
            <pc:docMk/>
            <pc:sldMk cId="3519180200" sldId="2147470599"/>
            <ac:cxnSpMk id="16" creationId="{CA33AAF0-DBAA-5A4A-9C74-80C9388A422F}"/>
          </ac:cxnSpMkLst>
        </pc:cxnChg>
        <pc:cxnChg chg="mod">
          <ac:chgData name="Dimitri Desmidt" userId="64dfcb71-c89a-4eed-a7b2-a6b8697ca05d" providerId="ADAL" clId="{049E5051-BA25-BE4C-B9F5-F2E6D489C5B8}" dt="2022-10-12T17:20:06.860" v="4459"/>
          <ac:cxnSpMkLst>
            <pc:docMk/>
            <pc:sldMk cId="3519180200" sldId="2147470599"/>
            <ac:cxnSpMk id="17" creationId="{67B3B395-3B47-3247-94FA-EFAB0FBC7891}"/>
          </ac:cxnSpMkLst>
        </pc:cxnChg>
        <pc:cxnChg chg="mod">
          <ac:chgData name="Dimitri Desmidt" userId="64dfcb71-c89a-4eed-a7b2-a6b8697ca05d" providerId="ADAL" clId="{049E5051-BA25-BE4C-B9F5-F2E6D489C5B8}" dt="2022-10-12T17:20:06.860" v="4459"/>
          <ac:cxnSpMkLst>
            <pc:docMk/>
            <pc:sldMk cId="3519180200" sldId="2147470599"/>
            <ac:cxnSpMk id="18" creationId="{39A690F4-53FC-CF40-8D79-239792C9E8D0}"/>
          </ac:cxnSpMkLst>
        </pc:cxnChg>
      </pc:sldChg>
      <pc:sldChg chg="modSp">
        <pc:chgData name="Dimitri Desmidt" userId="64dfcb71-c89a-4eed-a7b2-a6b8697ca05d" providerId="ADAL" clId="{049E5051-BA25-BE4C-B9F5-F2E6D489C5B8}" dt="2022-09-28T22:39:13.843" v="367"/>
        <pc:sldMkLst>
          <pc:docMk/>
          <pc:sldMk cId="528158566" sldId="2147470603"/>
        </pc:sldMkLst>
        <pc:spChg chg="mod">
          <ac:chgData name="Dimitri Desmidt" userId="64dfcb71-c89a-4eed-a7b2-a6b8697ca05d" providerId="ADAL" clId="{049E5051-BA25-BE4C-B9F5-F2E6D489C5B8}" dt="2022-09-28T22:39:13.843" v="367"/>
          <ac:spMkLst>
            <pc:docMk/>
            <pc:sldMk cId="528158566" sldId="2147470603"/>
            <ac:spMk id="7" creationId="{5CD7D20A-F2BF-E24D-BBD9-2AEEFB630D7F}"/>
          </ac:spMkLst>
        </pc:spChg>
        <pc:spChg chg="mod">
          <ac:chgData name="Dimitri Desmidt" userId="64dfcb71-c89a-4eed-a7b2-a6b8697ca05d" providerId="ADAL" clId="{049E5051-BA25-BE4C-B9F5-F2E6D489C5B8}" dt="2022-09-28T22:39:13.843" v="367"/>
          <ac:spMkLst>
            <pc:docMk/>
            <pc:sldMk cId="528158566" sldId="2147470603"/>
            <ac:spMk id="8" creationId="{F186F1FB-811E-6F47-B087-607703C3EE8C}"/>
          </ac:spMkLst>
        </pc:spChg>
        <pc:spChg chg="mod">
          <ac:chgData name="Dimitri Desmidt" userId="64dfcb71-c89a-4eed-a7b2-a6b8697ca05d" providerId="ADAL" clId="{049E5051-BA25-BE4C-B9F5-F2E6D489C5B8}" dt="2022-09-28T22:39:13.843" v="367"/>
          <ac:spMkLst>
            <pc:docMk/>
            <pc:sldMk cId="528158566" sldId="2147470603"/>
            <ac:spMk id="9" creationId="{327462AB-75A9-E14E-89CA-7CEA920871C4}"/>
          </ac:spMkLst>
        </pc:spChg>
        <pc:spChg chg="mod">
          <ac:chgData name="Dimitri Desmidt" userId="64dfcb71-c89a-4eed-a7b2-a6b8697ca05d" providerId="ADAL" clId="{049E5051-BA25-BE4C-B9F5-F2E6D489C5B8}" dt="2022-09-28T22:39:13.843" v="367"/>
          <ac:spMkLst>
            <pc:docMk/>
            <pc:sldMk cId="528158566" sldId="2147470603"/>
            <ac:spMk id="10" creationId="{D5214C1A-8BBF-524A-AAF7-58CB927B1BE3}"/>
          </ac:spMkLst>
        </pc:spChg>
        <pc:spChg chg="mod">
          <ac:chgData name="Dimitri Desmidt" userId="64dfcb71-c89a-4eed-a7b2-a6b8697ca05d" providerId="ADAL" clId="{049E5051-BA25-BE4C-B9F5-F2E6D489C5B8}" dt="2022-09-28T22:39:13.843" v="367"/>
          <ac:spMkLst>
            <pc:docMk/>
            <pc:sldMk cId="528158566" sldId="2147470603"/>
            <ac:spMk id="11" creationId="{C2D5FABE-CA61-0B46-8C14-56253C25A7DC}"/>
          </ac:spMkLst>
        </pc:spChg>
        <pc:spChg chg="mod">
          <ac:chgData name="Dimitri Desmidt" userId="64dfcb71-c89a-4eed-a7b2-a6b8697ca05d" providerId="ADAL" clId="{049E5051-BA25-BE4C-B9F5-F2E6D489C5B8}" dt="2022-09-28T22:39:13.843" v="367"/>
          <ac:spMkLst>
            <pc:docMk/>
            <pc:sldMk cId="528158566" sldId="2147470603"/>
            <ac:spMk id="12" creationId="{D7827438-4060-474C-B07D-0567C952B572}"/>
          </ac:spMkLst>
        </pc:spChg>
        <pc:spChg chg="mod">
          <ac:chgData name="Dimitri Desmidt" userId="64dfcb71-c89a-4eed-a7b2-a6b8697ca05d" providerId="ADAL" clId="{049E5051-BA25-BE4C-B9F5-F2E6D489C5B8}" dt="2022-09-28T22:39:13.843" v="367"/>
          <ac:spMkLst>
            <pc:docMk/>
            <pc:sldMk cId="528158566" sldId="2147470603"/>
            <ac:spMk id="13" creationId="{146902B8-379C-0D43-858B-224EA54AAB76}"/>
          </ac:spMkLst>
        </pc:spChg>
        <pc:spChg chg="mod">
          <ac:chgData name="Dimitri Desmidt" userId="64dfcb71-c89a-4eed-a7b2-a6b8697ca05d" providerId="ADAL" clId="{049E5051-BA25-BE4C-B9F5-F2E6D489C5B8}" dt="2022-09-28T22:39:13.843" v="367"/>
          <ac:spMkLst>
            <pc:docMk/>
            <pc:sldMk cId="528158566" sldId="2147470603"/>
            <ac:spMk id="14" creationId="{D36FF66F-801F-5E47-9B67-A80D407FA027}"/>
          </ac:spMkLst>
        </pc:spChg>
        <pc:spChg chg="mod">
          <ac:chgData name="Dimitri Desmidt" userId="64dfcb71-c89a-4eed-a7b2-a6b8697ca05d" providerId="ADAL" clId="{049E5051-BA25-BE4C-B9F5-F2E6D489C5B8}" dt="2022-09-28T22:39:13.843" v="367"/>
          <ac:spMkLst>
            <pc:docMk/>
            <pc:sldMk cId="528158566" sldId="2147470603"/>
            <ac:spMk id="15" creationId="{0DECFD4C-CAF5-E741-B596-1E147E3909F9}"/>
          </ac:spMkLst>
        </pc:spChg>
        <pc:spChg chg="mod">
          <ac:chgData name="Dimitri Desmidt" userId="64dfcb71-c89a-4eed-a7b2-a6b8697ca05d" providerId="ADAL" clId="{049E5051-BA25-BE4C-B9F5-F2E6D489C5B8}" dt="2022-09-28T22:39:13.843" v="367"/>
          <ac:spMkLst>
            <pc:docMk/>
            <pc:sldMk cId="528158566" sldId="2147470603"/>
            <ac:spMk id="16" creationId="{1A8FB4C7-F2A5-DB4D-BBEF-4954A5B2BD02}"/>
          </ac:spMkLst>
        </pc:spChg>
        <pc:spChg chg="mod">
          <ac:chgData name="Dimitri Desmidt" userId="64dfcb71-c89a-4eed-a7b2-a6b8697ca05d" providerId="ADAL" clId="{049E5051-BA25-BE4C-B9F5-F2E6D489C5B8}" dt="2022-09-28T22:39:13.843" v="367"/>
          <ac:spMkLst>
            <pc:docMk/>
            <pc:sldMk cId="528158566" sldId="2147470603"/>
            <ac:spMk id="17" creationId="{6B7FB9D2-99A5-6249-88E2-25C9B8067FF1}"/>
          </ac:spMkLst>
        </pc:spChg>
        <pc:spChg chg="mod">
          <ac:chgData name="Dimitri Desmidt" userId="64dfcb71-c89a-4eed-a7b2-a6b8697ca05d" providerId="ADAL" clId="{049E5051-BA25-BE4C-B9F5-F2E6D489C5B8}" dt="2022-09-28T22:39:13.843" v="367"/>
          <ac:spMkLst>
            <pc:docMk/>
            <pc:sldMk cId="528158566" sldId="2147470603"/>
            <ac:spMk id="18" creationId="{D3BC5ABA-4949-1D4B-9A32-CFD43F53971D}"/>
          </ac:spMkLst>
        </pc:spChg>
        <pc:spChg chg="mod">
          <ac:chgData name="Dimitri Desmidt" userId="64dfcb71-c89a-4eed-a7b2-a6b8697ca05d" providerId="ADAL" clId="{049E5051-BA25-BE4C-B9F5-F2E6D489C5B8}" dt="2022-09-28T22:39:13.843" v="367"/>
          <ac:spMkLst>
            <pc:docMk/>
            <pc:sldMk cId="528158566" sldId="2147470603"/>
            <ac:spMk id="19" creationId="{8A7C5A80-9B58-6D48-AFD3-2AED51D90274}"/>
          </ac:spMkLst>
        </pc:spChg>
        <pc:spChg chg="mod">
          <ac:chgData name="Dimitri Desmidt" userId="64dfcb71-c89a-4eed-a7b2-a6b8697ca05d" providerId="ADAL" clId="{049E5051-BA25-BE4C-B9F5-F2E6D489C5B8}" dt="2022-09-28T22:39:13.843" v="367"/>
          <ac:spMkLst>
            <pc:docMk/>
            <pc:sldMk cId="528158566" sldId="2147470603"/>
            <ac:spMk id="20" creationId="{12450631-47C2-2E45-979F-ECB34EFCF705}"/>
          </ac:spMkLst>
        </pc:spChg>
        <pc:spChg chg="mod">
          <ac:chgData name="Dimitri Desmidt" userId="64dfcb71-c89a-4eed-a7b2-a6b8697ca05d" providerId="ADAL" clId="{049E5051-BA25-BE4C-B9F5-F2E6D489C5B8}" dt="2022-09-28T22:39:13.843" v="367"/>
          <ac:spMkLst>
            <pc:docMk/>
            <pc:sldMk cId="528158566" sldId="2147470603"/>
            <ac:spMk id="21" creationId="{1A9C4594-8F3C-B44E-B01C-8747259E6605}"/>
          </ac:spMkLst>
        </pc:spChg>
        <pc:spChg chg="mod">
          <ac:chgData name="Dimitri Desmidt" userId="64dfcb71-c89a-4eed-a7b2-a6b8697ca05d" providerId="ADAL" clId="{049E5051-BA25-BE4C-B9F5-F2E6D489C5B8}" dt="2022-09-28T22:39:13.843" v="367"/>
          <ac:spMkLst>
            <pc:docMk/>
            <pc:sldMk cId="528158566" sldId="2147470603"/>
            <ac:spMk id="22" creationId="{A9C679D3-3425-8642-9ED3-4F882108A5F1}"/>
          </ac:spMkLst>
        </pc:spChg>
        <pc:spChg chg="mod">
          <ac:chgData name="Dimitri Desmidt" userId="64dfcb71-c89a-4eed-a7b2-a6b8697ca05d" providerId="ADAL" clId="{049E5051-BA25-BE4C-B9F5-F2E6D489C5B8}" dt="2022-09-28T22:39:13.843" v="367"/>
          <ac:spMkLst>
            <pc:docMk/>
            <pc:sldMk cId="528158566" sldId="2147470603"/>
            <ac:spMk id="23" creationId="{5B7D94CD-5785-0B41-AFB4-2D280718280F}"/>
          </ac:spMkLst>
        </pc:spChg>
        <pc:spChg chg="mod">
          <ac:chgData name="Dimitri Desmidt" userId="64dfcb71-c89a-4eed-a7b2-a6b8697ca05d" providerId="ADAL" clId="{049E5051-BA25-BE4C-B9F5-F2E6D489C5B8}" dt="2022-09-28T22:39:13.843" v="367"/>
          <ac:spMkLst>
            <pc:docMk/>
            <pc:sldMk cId="528158566" sldId="2147470603"/>
            <ac:spMk id="24" creationId="{9FE2481B-2461-C442-ACB0-ABB33D587D60}"/>
          </ac:spMkLst>
        </pc:spChg>
        <pc:spChg chg="mod">
          <ac:chgData name="Dimitri Desmidt" userId="64dfcb71-c89a-4eed-a7b2-a6b8697ca05d" providerId="ADAL" clId="{049E5051-BA25-BE4C-B9F5-F2E6D489C5B8}" dt="2022-09-28T22:39:13.843" v="367"/>
          <ac:spMkLst>
            <pc:docMk/>
            <pc:sldMk cId="528158566" sldId="2147470603"/>
            <ac:spMk id="25" creationId="{6E015B05-38BA-BB4D-B2DE-560A9936EE8E}"/>
          </ac:spMkLst>
        </pc:spChg>
        <pc:spChg chg="mod">
          <ac:chgData name="Dimitri Desmidt" userId="64dfcb71-c89a-4eed-a7b2-a6b8697ca05d" providerId="ADAL" clId="{049E5051-BA25-BE4C-B9F5-F2E6D489C5B8}" dt="2022-09-28T22:39:13.843" v="367"/>
          <ac:spMkLst>
            <pc:docMk/>
            <pc:sldMk cId="528158566" sldId="2147470603"/>
            <ac:spMk id="26" creationId="{F8BD2B8E-66E1-CC4E-8D86-43BFD28CC62C}"/>
          </ac:spMkLst>
        </pc:spChg>
        <pc:spChg chg="mod">
          <ac:chgData name="Dimitri Desmidt" userId="64dfcb71-c89a-4eed-a7b2-a6b8697ca05d" providerId="ADAL" clId="{049E5051-BA25-BE4C-B9F5-F2E6D489C5B8}" dt="2022-09-28T22:39:13.843" v="367"/>
          <ac:spMkLst>
            <pc:docMk/>
            <pc:sldMk cId="528158566" sldId="2147470603"/>
            <ac:spMk id="27" creationId="{5796B93E-6CCE-AC4F-9645-4E6BA89368F8}"/>
          </ac:spMkLst>
        </pc:spChg>
        <pc:spChg chg="mod">
          <ac:chgData name="Dimitri Desmidt" userId="64dfcb71-c89a-4eed-a7b2-a6b8697ca05d" providerId="ADAL" clId="{049E5051-BA25-BE4C-B9F5-F2E6D489C5B8}" dt="2022-09-28T22:39:13.843" v="367"/>
          <ac:spMkLst>
            <pc:docMk/>
            <pc:sldMk cId="528158566" sldId="2147470603"/>
            <ac:spMk id="28" creationId="{9F2AB40C-5A1D-1B49-B161-F7060A0CFBE1}"/>
          </ac:spMkLst>
        </pc:spChg>
        <pc:spChg chg="mod">
          <ac:chgData name="Dimitri Desmidt" userId="64dfcb71-c89a-4eed-a7b2-a6b8697ca05d" providerId="ADAL" clId="{049E5051-BA25-BE4C-B9F5-F2E6D489C5B8}" dt="2022-09-28T22:39:13.843" v="367"/>
          <ac:spMkLst>
            <pc:docMk/>
            <pc:sldMk cId="528158566" sldId="2147470603"/>
            <ac:spMk id="29" creationId="{D10BE650-C159-4141-8097-7E75F12CD41F}"/>
          </ac:spMkLst>
        </pc:spChg>
        <pc:spChg chg="mod">
          <ac:chgData name="Dimitri Desmidt" userId="64dfcb71-c89a-4eed-a7b2-a6b8697ca05d" providerId="ADAL" clId="{049E5051-BA25-BE4C-B9F5-F2E6D489C5B8}" dt="2022-09-28T22:39:13.843" v="367"/>
          <ac:spMkLst>
            <pc:docMk/>
            <pc:sldMk cId="528158566" sldId="2147470603"/>
            <ac:spMk id="30" creationId="{DE8747C0-313F-AE46-96B2-EAAB6870ED72}"/>
          </ac:spMkLst>
        </pc:spChg>
        <pc:spChg chg="mod">
          <ac:chgData name="Dimitri Desmidt" userId="64dfcb71-c89a-4eed-a7b2-a6b8697ca05d" providerId="ADAL" clId="{049E5051-BA25-BE4C-B9F5-F2E6D489C5B8}" dt="2022-09-28T22:39:13.843" v="367"/>
          <ac:spMkLst>
            <pc:docMk/>
            <pc:sldMk cId="528158566" sldId="2147470603"/>
            <ac:spMk id="31" creationId="{1B8083C3-38C4-244B-88EA-6271E938EA72}"/>
          </ac:spMkLst>
        </pc:spChg>
        <pc:spChg chg="mod">
          <ac:chgData name="Dimitri Desmidt" userId="64dfcb71-c89a-4eed-a7b2-a6b8697ca05d" providerId="ADAL" clId="{049E5051-BA25-BE4C-B9F5-F2E6D489C5B8}" dt="2022-09-28T22:39:13.843" v="367"/>
          <ac:spMkLst>
            <pc:docMk/>
            <pc:sldMk cId="528158566" sldId="2147470603"/>
            <ac:spMk id="32" creationId="{13200016-553D-7340-B65C-3C2D7F5AEAA3}"/>
          </ac:spMkLst>
        </pc:spChg>
        <pc:spChg chg="mod">
          <ac:chgData name="Dimitri Desmidt" userId="64dfcb71-c89a-4eed-a7b2-a6b8697ca05d" providerId="ADAL" clId="{049E5051-BA25-BE4C-B9F5-F2E6D489C5B8}" dt="2022-09-28T22:39:13.843" v="367"/>
          <ac:spMkLst>
            <pc:docMk/>
            <pc:sldMk cId="528158566" sldId="2147470603"/>
            <ac:spMk id="33" creationId="{2D2C7EF2-AC37-7D46-BFA6-6CFD8376E149}"/>
          </ac:spMkLst>
        </pc:spChg>
        <pc:spChg chg="mod">
          <ac:chgData name="Dimitri Desmidt" userId="64dfcb71-c89a-4eed-a7b2-a6b8697ca05d" providerId="ADAL" clId="{049E5051-BA25-BE4C-B9F5-F2E6D489C5B8}" dt="2022-09-28T22:39:13.843" v="367"/>
          <ac:spMkLst>
            <pc:docMk/>
            <pc:sldMk cId="528158566" sldId="2147470603"/>
            <ac:spMk id="34" creationId="{DA262CE9-30CE-8E4E-BA22-8368F43E49ED}"/>
          </ac:spMkLst>
        </pc:spChg>
        <pc:spChg chg="mod">
          <ac:chgData name="Dimitri Desmidt" userId="64dfcb71-c89a-4eed-a7b2-a6b8697ca05d" providerId="ADAL" clId="{049E5051-BA25-BE4C-B9F5-F2E6D489C5B8}" dt="2022-09-28T22:39:13.843" v="367"/>
          <ac:spMkLst>
            <pc:docMk/>
            <pc:sldMk cId="528158566" sldId="2147470603"/>
            <ac:spMk id="35" creationId="{3530828F-D8EC-2945-A956-A507D193BD5A}"/>
          </ac:spMkLst>
        </pc:spChg>
        <pc:spChg chg="mod">
          <ac:chgData name="Dimitri Desmidt" userId="64dfcb71-c89a-4eed-a7b2-a6b8697ca05d" providerId="ADAL" clId="{049E5051-BA25-BE4C-B9F5-F2E6D489C5B8}" dt="2022-09-28T22:39:13.843" v="367"/>
          <ac:spMkLst>
            <pc:docMk/>
            <pc:sldMk cId="528158566" sldId="2147470603"/>
            <ac:spMk id="36" creationId="{644D2C4A-6D47-B841-B665-B86EE177CF9D}"/>
          </ac:spMkLst>
        </pc:spChg>
        <pc:spChg chg="mod">
          <ac:chgData name="Dimitri Desmidt" userId="64dfcb71-c89a-4eed-a7b2-a6b8697ca05d" providerId="ADAL" clId="{049E5051-BA25-BE4C-B9F5-F2E6D489C5B8}" dt="2022-09-28T22:39:13.843" v="367"/>
          <ac:spMkLst>
            <pc:docMk/>
            <pc:sldMk cId="528158566" sldId="2147470603"/>
            <ac:spMk id="37" creationId="{AED8950D-3142-144A-9CF5-D819EFD3576C}"/>
          </ac:spMkLst>
        </pc:spChg>
        <pc:spChg chg="mod">
          <ac:chgData name="Dimitri Desmidt" userId="64dfcb71-c89a-4eed-a7b2-a6b8697ca05d" providerId="ADAL" clId="{049E5051-BA25-BE4C-B9F5-F2E6D489C5B8}" dt="2022-09-28T22:39:13.843" v="367"/>
          <ac:spMkLst>
            <pc:docMk/>
            <pc:sldMk cId="528158566" sldId="2147470603"/>
            <ac:spMk id="38" creationId="{8FCF2F10-7C79-AB4A-BBA8-8B3ACB979842}"/>
          </ac:spMkLst>
        </pc:spChg>
        <pc:spChg chg="mod">
          <ac:chgData name="Dimitri Desmidt" userId="64dfcb71-c89a-4eed-a7b2-a6b8697ca05d" providerId="ADAL" clId="{049E5051-BA25-BE4C-B9F5-F2E6D489C5B8}" dt="2022-09-28T22:39:13.843" v="367"/>
          <ac:spMkLst>
            <pc:docMk/>
            <pc:sldMk cId="528158566" sldId="2147470603"/>
            <ac:spMk id="39" creationId="{9E913CE8-C7D5-A34F-857E-397FEEA74D03}"/>
          </ac:spMkLst>
        </pc:spChg>
        <pc:spChg chg="mod">
          <ac:chgData name="Dimitri Desmidt" userId="64dfcb71-c89a-4eed-a7b2-a6b8697ca05d" providerId="ADAL" clId="{049E5051-BA25-BE4C-B9F5-F2E6D489C5B8}" dt="2022-09-28T22:39:13.843" v="367"/>
          <ac:spMkLst>
            <pc:docMk/>
            <pc:sldMk cId="528158566" sldId="2147470603"/>
            <ac:spMk id="40" creationId="{029D1342-9B8F-FC4B-BB29-5C252C05130E}"/>
          </ac:spMkLst>
        </pc:spChg>
        <pc:spChg chg="mod">
          <ac:chgData name="Dimitri Desmidt" userId="64dfcb71-c89a-4eed-a7b2-a6b8697ca05d" providerId="ADAL" clId="{049E5051-BA25-BE4C-B9F5-F2E6D489C5B8}" dt="2022-09-28T22:39:13.843" v="367"/>
          <ac:spMkLst>
            <pc:docMk/>
            <pc:sldMk cId="528158566" sldId="2147470603"/>
            <ac:spMk id="43" creationId="{590C65D9-AB0A-554F-B36D-767AFA4AB0BB}"/>
          </ac:spMkLst>
        </pc:spChg>
        <pc:spChg chg="mod">
          <ac:chgData name="Dimitri Desmidt" userId="64dfcb71-c89a-4eed-a7b2-a6b8697ca05d" providerId="ADAL" clId="{049E5051-BA25-BE4C-B9F5-F2E6D489C5B8}" dt="2022-09-28T22:39:13.843" v="367"/>
          <ac:spMkLst>
            <pc:docMk/>
            <pc:sldMk cId="528158566" sldId="2147470603"/>
            <ac:spMk id="44" creationId="{F368BAE6-A0E3-B840-AEF6-720735EB767B}"/>
          </ac:spMkLst>
        </pc:spChg>
        <pc:spChg chg="mod">
          <ac:chgData name="Dimitri Desmidt" userId="64dfcb71-c89a-4eed-a7b2-a6b8697ca05d" providerId="ADAL" clId="{049E5051-BA25-BE4C-B9F5-F2E6D489C5B8}" dt="2022-09-28T22:39:13.843" v="367"/>
          <ac:spMkLst>
            <pc:docMk/>
            <pc:sldMk cId="528158566" sldId="2147470603"/>
            <ac:spMk id="46" creationId="{59A1B312-5CD5-B948-8844-C7A50F69875D}"/>
          </ac:spMkLst>
        </pc:spChg>
        <pc:spChg chg="mod">
          <ac:chgData name="Dimitri Desmidt" userId="64dfcb71-c89a-4eed-a7b2-a6b8697ca05d" providerId="ADAL" clId="{049E5051-BA25-BE4C-B9F5-F2E6D489C5B8}" dt="2022-09-28T22:39:13.843" v="367"/>
          <ac:spMkLst>
            <pc:docMk/>
            <pc:sldMk cId="528158566" sldId="2147470603"/>
            <ac:spMk id="47" creationId="{962B8404-B6FF-EA4E-8A3A-3849AC2333BA}"/>
          </ac:spMkLst>
        </pc:spChg>
        <pc:spChg chg="mod">
          <ac:chgData name="Dimitri Desmidt" userId="64dfcb71-c89a-4eed-a7b2-a6b8697ca05d" providerId="ADAL" clId="{049E5051-BA25-BE4C-B9F5-F2E6D489C5B8}" dt="2022-09-28T22:39:13.843" v="367"/>
          <ac:spMkLst>
            <pc:docMk/>
            <pc:sldMk cId="528158566" sldId="2147470603"/>
            <ac:spMk id="48" creationId="{34788BA1-1259-D543-ADAA-2F4EF8CAD409}"/>
          </ac:spMkLst>
        </pc:spChg>
        <pc:spChg chg="mod">
          <ac:chgData name="Dimitri Desmidt" userId="64dfcb71-c89a-4eed-a7b2-a6b8697ca05d" providerId="ADAL" clId="{049E5051-BA25-BE4C-B9F5-F2E6D489C5B8}" dt="2022-09-28T22:39:13.843" v="367"/>
          <ac:spMkLst>
            <pc:docMk/>
            <pc:sldMk cId="528158566" sldId="2147470603"/>
            <ac:spMk id="49" creationId="{D21B6549-456C-5340-9FB5-4EEDCF308294}"/>
          </ac:spMkLst>
        </pc:spChg>
        <pc:spChg chg="mod">
          <ac:chgData name="Dimitri Desmidt" userId="64dfcb71-c89a-4eed-a7b2-a6b8697ca05d" providerId="ADAL" clId="{049E5051-BA25-BE4C-B9F5-F2E6D489C5B8}" dt="2022-09-28T22:39:13.843" v="367"/>
          <ac:spMkLst>
            <pc:docMk/>
            <pc:sldMk cId="528158566" sldId="2147470603"/>
            <ac:spMk id="50" creationId="{4F812938-4F36-B843-85CB-64FD763123AB}"/>
          </ac:spMkLst>
        </pc:spChg>
        <pc:spChg chg="mod">
          <ac:chgData name="Dimitri Desmidt" userId="64dfcb71-c89a-4eed-a7b2-a6b8697ca05d" providerId="ADAL" clId="{049E5051-BA25-BE4C-B9F5-F2E6D489C5B8}" dt="2022-09-28T22:39:13.843" v="367"/>
          <ac:spMkLst>
            <pc:docMk/>
            <pc:sldMk cId="528158566" sldId="2147470603"/>
            <ac:spMk id="51" creationId="{2A6AB6B1-984E-7247-A730-57883585402C}"/>
          </ac:spMkLst>
        </pc:spChg>
        <pc:spChg chg="mod">
          <ac:chgData name="Dimitri Desmidt" userId="64dfcb71-c89a-4eed-a7b2-a6b8697ca05d" providerId="ADAL" clId="{049E5051-BA25-BE4C-B9F5-F2E6D489C5B8}" dt="2022-09-28T22:39:13.843" v="367"/>
          <ac:spMkLst>
            <pc:docMk/>
            <pc:sldMk cId="528158566" sldId="2147470603"/>
            <ac:spMk id="52" creationId="{A714720C-82F3-6249-99AF-2089B44590C8}"/>
          </ac:spMkLst>
        </pc:spChg>
        <pc:spChg chg="mod">
          <ac:chgData name="Dimitri Desmidt" userId="64dfcb71-c89a-4eed-a7b2-a6b8697ca05d" providerId="ADAL" clId="{049E5051-BA25-BE4C-B9F5-F2E6D489C5B8}" dt="2022-09-28T22:39:13.843" v="367"/>
          <ac:spMkLst>
            <pc:docMk/>
            <pc:sldMk cId="528158566" sldId="2147470603"/>
            <ac:spMk id="54" creationId="{4D672DB5-B714-834D-AECA-AECEBEF1028B}"/>
          </ac:spMkLst>
        </pc:spChg>
        <pc:spChg chg="mod">
          <ac:chgData name="Dimitri Desmidt" userId="64dfcb71-c89a-4eed-a7b2-a6b8697ca05d" providerId="ADAL" clId="{049E5051-BA25-BE4C-B9F5-F2E6D489C5B8}" dt="2022-09-28T22:39:13.843" v="367"/>
          <ac:spMkLst>
            <pc:docMk/>
            <pc:sldMk cId="528158566" sldId="2147470603"/>
            <ac:spMk id="55" creationId="{0523130C-706C-4D41-ACB7-0CB5AEEE40F4}"/>
          </ac:spMkLst>
        </pc:spChg>
        <pc:spChg chg="mod">
          <ac:chgData name="Dimitri Desmidt" userId="64dfcb71-c89a-4eed-a7b2-a6b8697ca05d" providerId="ADAL" clId="{049E5051-BA25-BE4C-B9F5-F2E6D489C5B8}" dt="2022-09-28T22:39:13.843" v="367"/>
          <ac:spMkLst>
            <pc:docMk/>
            <pc:sldMk cId="528158566" sldId="2147470603"/>
            <ac:spMk id="56" creationId="{C9EA185A-848E-2F4B-B60A-0D4539108BF7}"/>
          </ac:spMkLst>
        </pc:spChg>
        <pc:spChg chg="mod">
          <ac:chgData name="Dimitri Desmidt" userId="64dfcb71-c89a-4eed-a7b2-a6b8697ca05d" providerId="ADAL" clId="{049E5051-BA25-BE4C-B9F5-F2E6D489C5B8}" dt="2022-09-28T22:39:13.843" v="367"/>
          <ac:spMkLst>
            <pc:docMk/>
            <pc:sldMk cId="528158566" sldId="2147470603"/>
            <ac:spMk id="57" creationId="{B4BB5EA1-BE17-BE44-A2E7-15847308BC31}"/>
          </ac:spMkLst>
        </pc:spChg>
        <pc:spChg chg="mod">
          <ac:chgData name="Dimitri Desmidt" userId="64dfcb71-c89a-4eed-a7b2-a6b8697ca05d" providerId="ADAL" clId="{049E5051-BA25-BE4C-B9F5-F2E6D489C5B8}" dt="2022-09-28T22:39:13.843" v="367"/>
          <ac:spMkLst>
            <pc:docMk/>
            <pc:sldMk cId="528158566" sldId="2147470603"/>
            <ac:spMk id="58" creationId="{917DF6E8-620B-6148-A4FB-BF21B755E49C}"/>
          </ac:spMkLst>
        </pc:spChg>
        <pc:spChg chg="mod">
          <ac:chgData name="Dimitri Desmidt" userId="64dfcb71-c89a-4eed-a7b2-a6b8697ca05d" providerId="ADAL" clId="{049E5051-BA25-BE4C-B9F5-F2E6D489C5B8}" dt="2022-09-28T22:39:13.843" v="367"/>
          <ac:spMkLst>
            <pc:docMk/>
            <pc:sldMk cId="528158566" sldId="2147470603"/>
            <ac:spMk id="59" creationId="{278DB004-3E32-8F46-BBE2-375393B7306B}"/>
          </ac:spMkLst>
        </pc:spChg>
        <pc:spChg chg="mod">
          <ac:chgData name="Dimitri Desmidt" userId="64dfcb71-c89a-4eed-a7b2-a6b8697ca05d" providerId="ADAL" clId="{049E5051-BA25-BE4C-B9F5-F2E6D489C5B8}" dt="2022-09-28T22:39:13.843" v="367"/>
          <ac:spMkLst>
            <pc:docMk/>
            <pc:sldMk cId="528158566" sldId="2147470603"/>
            <ac:spMk id="60" creationId="{C6A8BA78-4F22-3F4D-8ACB-0D9A9B02F54E}"/>
          </ac:spMkLst>
        </pc:spChg>
        <pc:spChg chg="mod">
          <ac:chgData name="Dimitri Desmidt" userId="64dfcb71-c89a-4eed-a7b2-a6b8697ca05d" providerId="ADAL" clId="{049E5051-BA25-BE4C-B9F5-F2E6D489C5B8}" dt="2022-09-28T22:39:13.843" v="367"/>
          <ac:spMkLst>
            <pc:docMk/>
            <pc:sldMk cId="528158566" sldId="2147470603"/>
            <ac:spMk id="61" creationId="{AACCA94F-6792-2346-A818-5F4C897F3A35}"/>
          </ac:spMkLst>
        </pc:spChg>
        <pc:spChg chg="mod">
          <ac:chgData name="Dimitri Desmidt" userId="64dfcb71-c89a-4eed-a7b2-a6b8697ca05d" providerId="ADAL" clId="{049E5051-BA25-BE4C-B9F5-F2E6D489C5B8}" dt="2022-09-28T22:39:13.843" v="367"/>
          <ac:spMkLst>
            <pc:docMk/>
            <pc:sldMk cId="528158566" sldId="2147470603"/>
            <ac:spMk id="62" creationId="{0D054ECF-61A2-2F41-8BA7-7EDD99BE9296}"/>
          </ac:spMkLst>
        </pc:spChg>
        <pc:spChg chg="mod">
          <ac:chgData name="Dimitri Desmidt" userId="64dfcb71-c89a-4eed-a7b2-a6b8697ca05d" providerId="ADAL" clId="{049E5051-BA25-BE4C-B9F5-F2E6D489C5B8}" dt="2022-09-28T22:39:13.843" v="367"/>
          <ac:spMkLst>
            <pc:docMk/>
            <pc:sldMk cId="528158566" sldId="2147470603"/>
            <ac:spMk id="63" creationId="{3489C5E0-0086-0C43-A5AC-E64D9EC054A4}"/>
          </ac:spMkLst>
        </pc:spChg>
        <pc:spChg chg="mod">
          <ac:chgData name="Dimitri Desmidt" userId="64dfcb71-c89a-4eed-a7b2-a6b8697ca05d" providerId="ADAL" clId="{049E5051-BA25-BE4C-B9F5-F2E6D489C5B8}" dt="2022-09-28T22:39:13.843" v="367"/>
          <ac:spMkLst>
            <pc:docMk/>
            <pc:sldMk cId="528158566" sldId="2147470603"/>
            <ac:spMk id="64" creationId="{00F5C9AF-4C70-EC46-AC99-E138937608E2}"/>
          </ac:spMkLst>
        </pc:spChg>
        <pc:spChg chg="mod">
          <ac:chgData name="Dimitri Desmidt" userId="64dfcb71-c89a-4eed-a7b2-a6b8697ca05d" providerId="ADAL" clId="{049E5051-BA25-BE4C-B9F5-F2E6D489C5B8}" dt="2022-09-28T22:39:13.843" v="367"/>
          <ac:spMkLst>
            <pc:docMk/>
            <pc:sldMk cId="528158566" sldId="2147470603"/>
            <ac:spMk id="65" creationId="{8D63F69F-5BFA-B241-85B1-BAF250C85F24}"/>
          </ac:spMkLst>
        </pc:spChg>
        <pc:spChg chg="mod">
          <ac:chgData name="Dimitri Desmidt" userId="64dfcb71-c89a-4eed-a7b2-a6b8697ca05d" providerId="ADAL" clId="{049E5051-BA25-BE4C-B9F5-F2E6D489C5B8}" dt="2022-09-28T22:39:13.843" v="367"/>
          <ac:spMkLst>
            <pc:docMk/>
            <pc:sldMk cId="528158566" sldId="2147470603"/>
            <ac:spMk id="66" creationId="{55FC46C4-271A-6B43-ADBF-357E440C1944}"/>
          </ac:spMkLst>
        </pc:spChg>
        <pc:spChg chg="mod">
          <ac:chgData name="Dimitri Desmidt" userId="64dfcb71-c89a-4eed-a7b2-a6b8697ca05d" providerId="ADAL" clId="{049E5051-BA25-BE4C-B9F5-F2E6D489C5B8}" dt="2022-09-28T22:39:13.843" v="367"/>
          <ac:spMkLst>
            <pc:docMk/>
            <pc:sldMk cId="528158566" sldId="2147470603"/>
            <ac:spMk id="67" creationId="{04478839-A4E4-B64C-9178-F1D5B61EEE1E}"/>
          </ac:spMkLst>
        </pc:spChg>
        <pc:spChg chg="mod">
          <ac:chgData name="Dimitri Desmidt" userId="64dfcb71-c89a-4eed-a7b2-a6b8697ca05d" providerId="ADAL" clId="{049E5051-BA25-BE4C-B9F5-F2E6D489C5B8}" dt="2022-09-28T22:39:13.843" v="367"/>
          <ac:spMkLst>
            <pc:docMk/>
            <pc:sldMk cId="528158566" sldId="2147470603"/>
            <ac:spMk id="68" creationId="{5763C61F-51AE-DD44-9623-25A2C64B54BE}"/>
          </ac:spMkLst>
        </pc:spChg>
        <pc:spChg chg="mod">
          <ac:chgData name="Dimitri Desmidt" userId="64dfcb71-c89a-4eed-a7b2-a6b8697ca05d" providerId="ADAL" clId="{049E5051-BA25-BE4C-B9F5-F2E6D489C5B8}" dt="2022-09-28T22:39:13.843" v="367"/>
          <ac:spMkLst>
            <pc:docMk/>
            <pc:sldMk cId="528158566" sldId="2147470603"/>
            <ac:spMk id="69" creationId="{09237E4B-0E03-3B4C-BE9E-3D6C094406D3}"/>
          </ac:spMkLst>
        </pc:spChg>
        <pc:spChg chg="mod">
          <ac:chgData name="Dimitri Desmidt" userId="64dfcb71-c89a-4eed-a7b2-a6b8697ca05d" providerId="ADAL" clId="{049E5051-BA25-BE4C-B9F5-F2E6D489C5B8}" dt="2022-09-28T22:39:13.843" v="367"/>
          <ac:spMkLst>
            <pc:docMk/>
            <pc:sldMk cId="528158566" sldId="2147470603"/>
            <ac:spMk id="70" creationId="{CFE98645-9C68-904E-A608-19C2D1A922C0}"/>
          </ac:spMkLst>
        </pc:spChg>
        <pc:spChg chg="mod">
          <ac:chgData name="Dimitri Desmidt" userId="64dfcb71-c89a-4eed-a7b2-a6b8697ca05d" providerId="ADAL" clId="{049E5051-BA25-BE4C-B9F5-F2E6D489C5B8}" dt="2022-09-28T22:39:13.843" v="367"/>
          <ac:spMkLst>
            <pc:docMk/>
            <pc:sldMk cId="528158566" sldId="2147470603"/>
            <ac:spMk id="71" creationId="{D23E07BD-2A02-BB4F-809D-6AC854B20428}"/>
          </ac:spMkLst>
        </pc:spChg>
        <pc:spChg chg="mod">
          <ac:chgData name="Dimitri Desmidt" userId="64dfcb71-c89a-4eed-a7b2-a6b8697ca05d" providerId="ADAL" clId="{049E5051-BA25-BE4C-B9F5-F2E6D489C5B8}" dt="2022-09-28T22:39:13.843" v="367"/>
          <ac:spMkLst>
            <pc:docMk/>
            <pc:sldMk cId="528158566" sldId="2147470603"/>
            <ac:spMk id="72" creationId="{7A7E9E9F-2F0D-0944-8002-1AA1A0CC431D}"/>
          </ac:spMkLst>
        </pc:spChg>
        <pc:spChg chg="mod">
          <ac:chgData name="Dimitri Desmidt" userId="64dfcb71-c89a-4eed-a7b2-a6b8697ca05d" providerId="ADAL" clId="{049E5051-BA25-BE4C-B9F5-F2E6D489C5B8}" dt="2022-09-28T22:39:13.843" v="367"/>
          <ac:spMkLst>
            <pc:docMk/>
            <pc:sldMk cId="528158566" sldId="2147470603"/>
            <ac:spMk id="73" creationId="{9058E057-4A1E-2E48-A2B3-0A246FF7465E}"/>
          </ac:spMkLst>
        </pc:spChg>
        <pc:spChg chg="mod">
          <ac:chgData name="Dimitri Desmidt" userId="64dfcb71-c89a-4eed-a7b2-a6b8697ca05d" providerId="ADAL" clId="{049E5051-BA25-BE4C-B9F5-F2E6D489C5B8}" dt="2022-09-28T22:39:13.843" v="367"/>
          <ac:spMkLst>
            <pc:docMk/>
            <pc:sldMk cId="528158566" sldId="2147470603"/>
            <ac:spMk id="74" creationId="{98ED4D9A-A562-0842-A12D-02D29688DF9C}"/>
          </ac:spMkLst>
        </pc:spChg>
        <pc:spChg chg="mod">
          <ac:chgData name="Dimitri Desmidt" userId="64dfcb71-c89a-4eed-a7b2-a6b8697ca05d" providerId="ADAL" clId="{049E5051-BA25-BE4C-B9F5-F2E6D489C5B8}" dt="2022-09-28T22:39:13.843" v="367"/>
          <ac:spMkLst>
            <pc:docMk/>
            <pc:sldMk cId="528158566" sldId="2147470603"/>
            <ac:spMk id="75" creationId="{50A67EAF-0C91-7E4C-96B1-5F5DC3D47B0A}"/>
          </ac:spMkLst>
        </pc:spChg>
        <pc:spChg chg="mod">
          <ac:chgData name="Dimitri Desmidt" userId="64dfcb71-c89a-4eed-a7b2-a6b8697ca05d" providerId="ADAL" clId="{049E5051-BA25-BE4C-B9F5-F2E6D489C5B8}" dt="2022-09-28T22:39:13.843" v="367"/>
          <ac:spMkLst>
            <pc:docMk/>
            <pc:sldMk cId="528158566" sldId="2147470603"/>
            <ac:spMk id="76" creationId="{885D1366-4916-C544-8126-FE863A97F87F}"/>
          </ac:spMkLst>
        </pc:spChg>
        <pc:spChg chg="mod">
          <ac:chgData name="Dimitri Desmidt" userId="64dfcb71-c89a-4eed-a7b2-a6b8697ca05d" providerId="ADAL" clId="{049E5051-BA25-BE4C-B9F5-F2E6D489C5B8}" dt="2022-09-28T22:39:13.843" v="367"/>
          <ac:spMkLst>
            <pc:docMk/>
            <pc:sldMk cId="528158566" sldId="2147470603"/>
            <ac:spMk id="77" creationId="{24092A26-F6A3-2D4F-8D77-FD67923D67BC}"/>
          </ac:spMkLst>
        </pc:spChg>
        <pc:spChg chg="mod">
          <ac:chgData name="Dimitri Desmidt" userId="64dfcb71-c89a-4eed-a7b2-a6b8697ca05d" providerId="ADAL" clId="{049E5051-BA25-BE4C-B9F5-F2E6D489C5B8}" dt="2022-09-28T22:39:13.843" v="367"/>
          <ac:spMkLst>
            <pc:docMk/>
            <pc:sldMk cId="528158566" sldId="2147470603"/>
            <ac:spMk id="78" creationId="{548C2CA8-21D9-A140-9150-A30E6C274398}"/>
          </ac:spMkLst>
        </pc:spChg>
        <pc:spChg chg="mod">
          <ac:chgData name="Dimitri Desmidt" userId="64dfcb71-c89a-4eed-a7b2-a6b8697ca05d" providerId="ADAL" clId="{049E5051-BA25-BE4C-B9F5-F2E6D489C5B8}" dt="2022-09-28T22:39:13.843" v="367"/>
          <ac:spMkLst>
            <pc:docMk/>
            <pc:sldMk cId="528158566" sldId="2147470603"/>
            <ac:spMk id="80" creationId="{7D5D350B-FD03-134B-AD46-AB84DFCB7725}"/>
          </ac:spMkLst>
        </pc:spChg>
        <pc:spChg chg="mod">
          <ac:chgData name="Dimitri Desmidt" userId="64dfcb71-c89a-4eed-a7b2-a6b8697ca05d" providerId="ADAL" clId="{049E5051-BA25-BE4C-B9F5-F2E6D489C5B8}" dt="2022-09-28T22:39:13.843" v="367"/>
          <ac:spMkLst>
            <pc:docMk/>
            <pc:sldMk cId="528158566" sldId="2147470603"/>
            <ac:spMk id="81" creationId="{3195B4F7-12BA-0844-935C-6B1274C3491F}"/>
          </ac:spMkLst>
        </pc:spChg>
        <pc:spChg chg="mod">
          <ac:chgData name="Dimitri Desmidt" userId="64dfcb71-c89a-4eed-a7b2-a6b8697ca05d" providerId="ADAL" clId="{049E5051-BA25-BE4C-B9F5-F2E6D489C5B8}" dt="2022-09-28T22:39:13.843" v="367"/>
          <ac:spMkLst>
            <pc:docMk/>
            <pc:sldMk cId="528158566" sldId="2147470603"/>
            <ac:spMk id="83" creationId="{04519004-C946-8F4C-B82E-1C42BD9553C6}"/>
          </ac:spMkLst>
        </pc:spChg>
        <pc:spChg chg="mod">
          <ac:chgData name="Dimitri Desmidt" userId="64dfcb71-c89a-4eed-a7b2-a6b8697ca05d" providerId="ADAL" clId="{049E5051-BA25-BE4C-B9F5-F2E6D489C5B8}" dt="2022-09-28T22:39:13.843" v="367"/>
          <ac:spMkLst>
            <pc:docMk/>
            <pc:sldMk cId="528158566" sldId="2147470603"/>
            <ac:spMk id="84" creationId="{4A2C268A-25F6-264B-A481-C2505670A269}"/>
          </ac:spMkLst>
        </pc:spChg>
        <pc:spChg chg="mod">
          <ac:chgData name="Dimitri Desmidt" userId="64dfcb71-c89a-4eed-a7b2-a6b8697ca05d" providerId="ADAL" clId="{049E5051-BA25-BE4C-B9F5-F2E6D489C5B8}" dt="2022-09-28T22:39:13.843" v="367"/>
          <ac:spMkLst>
            <pc:docMk/>
            <pc:sldMk cId="528158566" sldId="2147470603"/>
            <ac:spMk id="85" creationId="{A88390C9-C15B-1E4C-B542-2794B27F9312}"/>
          </ac:spMkLst>
        </pc:spChg>
        <pc:spChg chg="mod">
          <ac:chgData name="Dimitri Desmidt" userId="64dfcb71-c89a-4eed-a7b2-a6b8697ca05d" providerId="ADAL" clId="{049E5051-BA25-BE4C-B9F5-F2E6D489C5B8}" dt="2022-09-28T22:39:13.843" v="367"/>
          <ac:spMkLst>
            <pc:docMk/>
            <pc:sldMk cId="528158566" sldId="2147470603"/>
            <ac:spMk id="86" creationId="{A2B3E1F1-EFE4-4546-9CA3-252D4FB15AE1}"/>
          </ac:spMkLst>
        </pc:spChg>
        <pc:spChg chg="mod">
          <ac:chgData name="Dimitri Desmidt" userId="64dfcb71-c89a-4eed-a7b2-a6b8697ca05d" providerId="ADAL" clId="{049E5051-BA25-BE4C-B9F5-F2E6D489C5B8}" dt="2022-09-28T22:39:13.843" v="367"/>
          <ac:spMkLst>
            <pc:docMk/>
            <pc:sldMk cId="528158566" sldId="2147470603"/>
            <ac:spMk id="87" creationId="{3919C5BE-DE1B-994A-96EF-A2AEC89DB1F5}"/>
          </ac:spMkLst>
        </pc:spChg>
        <pc:spChg chg="mod">
          <ac:chgData name="Dimitri Desmidt" userId="64dfcb71-c89a-4eed-a7b2-a6b8697ca05d" providerId="ADAL" clId="{049E5051-BA25-BE4C-B9F5-F2E6D489C5B8}" dt="2022-09-28T22:39:13.843" v="367"/>
          <ac:spMkLst>
            <pc:docMk/>
            <pc:sldMk cId="528158566" sldId="2147470603"/>
            <ac:spMk id="88" creationId="{B85A7C42-A410-0D43-9A68-482FB2761FB8}"/>
          </ac:spMkLst>
        </pc:spChg>
        <pc:spChg chg="mod">
          <ac:chgData name="Dimitri Desmidt" userId="64dfcb71-c89a-4eed-a7b2-a6b8697ca05d" providerId="ADAL" clId="{049E5051-BA25-BE4C-B9F5-F2E6D489C5B8}" dt="2022-09-28T22:39:13.843" v="367"/>
          <ac:spMkLst>
            <pc:docMk/>
            <pc:sldMk cId="528158566" sldId="2147470603"/>
            <ac:spMk id="90" creationId="{EB44EE03-E03C-3C45-B311-67B5FBA7F192}"/>
          </ac:spMkLst>
        </pc:spChg>
        <pc:spChg chg="mod">
          <ac:chgData name="Dimitri Desmidt" userId="64dfcb71-c89a-4eed-a7b2-a6b8697ca05d" providerId="ADAL" clId="{049E5051-BA25-BE4C-B9F5-F2E6D489C5B8}" dt="2022-09-28T22:39:13.843" v="367"/>
          <ac:spMkLst>
            <pc:docMk/>
            <pc:sldMk cId="528158566" sldId="2147470603"/>
            <ac:spMk id="91" creationId="{9E0F555E-3263-744B-8E6A-3D4F51568D6A}"/>
          </ac:spMkLst>
        </pc:spChg>
        <pc:spChg chg="mod">
          <ac:chgData name="Dimitri Desmidt" userId="64dfcb71-c89a-4eed-a7b2-a6b8697ca05d" providerId="ADAL" clId="{049E5051-BA25-BE4C-B9F5-F2E6D489C5B8}" dt="2022-09-28T22:39:13.843" v="367"/>
          <ac:spMkLst>
            <pc:docMk/>
            <pc:sldMk cId="528158566" sldId="2147470603"/>
            <ac:spMk id="92" creationId="{222C02DC-5184-B240-A05B-E3F52DEF37DA}"/>
          </ac:spMkLst>
        </pc:spChg>
        <pc:spChg chg="mod">
          <ac:chgData name="Dimitri Desmidt" userId="64dfcb71-c89a-4eed-a7b2-a6b8697ca05d" providerId="ADAL" clId="{049E5051-BA25-BE4C-B9F5-F2E6D489C5B8}" dt="2022-09-28T22:39:13.843" v="367"/>
          <ac:spMkLst>
            <pc:docMk/>
            <pc:sldMk cId="528158566" sldId="2147470603"/>
            <ac:spMk id="93" creationId="{73591628-C707-4A45-B8B8-5B21D3CB960B}"/>
          </ac:spMkLst>
        </pc:spChg>
        <pc:spChg chg="mod">
          <ac:chgData name="Dimitri Desmidt" userId="64dfcb71-c89a-4eed-a7b2-a6b8697ca05d" providerId="ADAL" clId="{049E5051-BA25-BE4C-B9F5-F2E6D489C5B8}" dt="2022-09-28T22:39:13.843" v="367"/>
          <ac:spMkLst>
            <pc:docMk/>
            <pc:sldMk cId="528158566" sldId="2147470603"/>
            <ac:spMk id="94" creationId="{8385619C-B87F-7F4B-850B-962A7E77E215}"/>
          </ac:spMkLst>
        </pc:spChg>
        <pc:spChg chg="mod">
          <ac:chgData name="Dimitri Desmidt" userId="64dfcb71-c89a-4eed-a7b2-a6b8697ca05d" providerId="ADAL" clId="{049E5051-BA25-BE4C-B9F5-F2E6D489C5B8}" dt="2022-09-28T22:39:13.843" v="367"/>
          <ac:spMkLst>
            <pc:docMk/>
            <pc:sldMk cId="528158566" sldId="2147470603"/>
            <ac:spMk id="96" creationId="{B37CEA41-7789-B848-BAE4-0157142D0C75}"/>
          </ac:spMkLst>
        </pc:spChg>
        <pc:spChg chg="mod">
          <ac:chgData name="Dimitri Desmidt" userId="64dfcb71-c89a-4eed-a7b2-a6b8697ca05d" providerId="ADAL" clId="{049E5051-BA25-BE4C-B9F5-F2E6D489C5B8}" dt="2022-09-28T22:39:13.843" v="367"/>
          <ac:spMkLst>
            <pc:docMk/>
            <pc:sldMk cId="528158566" sldId="2147470603"/>
            <ac:spMk id="97" creationId="{4DA31E4A-ADFC-4A41-AAB8-5E146A4AE017}"/>
          </ac:spMkLst>
        </pc:spChg>
        <pc:spChg chg="mod">
          <ac:chgData name="Dimitri Desmidt" userId="64dfcb71-c89a-4eed-a7b2-a6b8697ca05d" providerId="ADAL" clId="{049E5051-BA25-BE4C-B9F5-F2E6D489C5B8}" dt="2022-09-28T22:39:13.843" v="367"/>
          <ac:spMkLst>
            <pc:docMk/>
            <pc:sldMk cId="528158566" sldId="2147470603"/>
            <ac:spMk id="98" creationId="{9F797B50-1751-5B4F-8AF6-CEE8D68A9AD8}"/>
          </ac:spMkLst>
        </pc:spChg>
        <pc:spChg chg="mod">
          <ac:chgData name="Dimitri Desmidt" userId="64dfcb71-c89a-4eed-a7b2-a6b8697ca05d" providerId="ADAL" clId="{049E5051-BA25-BE4C-B9F5-F2E6D489C5B8}" dt="2022-09-28T22:39:13.843" v="367"/>
          <ac:spMkLst>
            <pc:docMk/>
            <pc:sldMk cId="528158566" sldId="2147470603"/>
            <ac:spMk id="99" creationId="{9666E6B1-67E7-2746-9C56-7B9B9DFB37B9}"/>
          </ac:spMkLst>
        </pc:spChg>
        <pc:spChg chg="mod">
          <ac:chgData name="Dimitri Desmidt" userId="64dfcb71-c89a-4eed-a7b2-a6b8697ca05d" providerId="ADAL" clId="{049E5051-BA25-BE4C-B9F5-F2E6D489C5B8}" dt="2022-09-28T22:39:13.843" v="367"/>
          <ac:spMkLst>
            <pc:docMk/>
            <pc:sldMk cId="528158566" sldId="2147470603"/>
            <ac:spMk id="100" creationId="{31CEF72A-D557-0241-B33B-D155C0EAD1D9}"/>
          </ac:spMkLst>
        </pc:spChg>
        <pc:spChg chg="mod">
          <ac:chgData name="Dimitri Desmidt" userId="64dfcb71-c89a-4eed-a7b2-a6b8697ca05d" providerId="ADAL" clId="{049E5051-BA25-BE4C-B9F5-F2E6D489C5B8}" dt="2022-09-28T22:39:13.843" v="367"/>
          <ac:spMkLst>
            <pc:docMk/>
            <pc:sldMk cId="528158566" sldId="2147470603"/>
            <ac:spMk id="101" creationId="{3C87B399-A8FF-3744-BE8E-79E962A6A2AA}"/>
          </ac:spMkLst>
        </pc:spChg>
        <pc:spChg chg="mod">
          <ac:chgData name="Dimitri Desmidt" userId="64dfcb71-c89a-4eed-a7b2-a6b8697ca05d" providerId="ADAL" clId="{049E5051-BA25-BE4C-B9F5-F2E6D489C5B8}" dt="2022-09-28T22:39:13.843" v="367"/>
          <ac:spMkLst>
            <pc:docMk/>
            <pc:sldMk cId="528158566" sldId="2147470603"/>
            <ac:spMk id="102" creationId="{6ACD4021-13D1-F149-831D-5F35D820A716}"/>
          </ac:spMkLst>
        </pc:spChg>
        <pc:spChg chg="mod">
          <ac:chgData name="Dimitri Desmidt" userId="64dfcb71-c89a-4eed-a7b2-a6b8697ca05d" providerId="ADAL" clId="{049E5051-BA25-BE4C-B9F5-F2E6D489C5B8}" dt="2022-09-28T22:39:13.843" v="367"/>
          <ac:spMkLst>
            <pc:docMk/>
            <pc:sldMk cId="528158566" sldId="2147470603"/>
            <ac:spMk id="105" creationId="{1679B5FA-7AB3-A744-A691-753199EB5919}"/>
          </ac:spMkLst>
        </pc:spChg>
        <pc:spChg chg="mod">
          <ac:chgData name="Dimitri Desmidt" userId="64dfcb71-c89a-4eed-a7b2-a6b8697ca05d" providerId="ADAL" clId="{049E5051-BA25-BE4C-B9F5-F2E6D489C5B8}" dt="2022-09-28T22:39:13.843" v="367"/>
          <ac:spMkLst>
            <pc:docMk/>
            <pc:sldMk cId="528158566" sldId="2147470603"/>
            <ac:spMk id="106" creationId="{B87D68F5-BCF6-E748-8428-40A56BBE515E}"/>
          </ac:spMkLst>
        </pc:spChg>
        <pc:spChg chg="mod">
          <ac:chgData name="Dimitri Desmidt" userId="64dfcb71-c89a-4eed-a7b2-a6b8697ca05d" providerId="ADAL" clId="{049E5051-BA25-BE4C-B9F5-F2E6D489C5B8}" dt="2022-09-28T22:39:13.843" v="367"/>
          <ac:spMkLst>
            <pc:docMk/>
            <pc:sldMk cId="528158566" sldId="2147470603"/>
            <ac:spMk id="107" creationId="{546D04B9-49EE-9040-B9DC-C47DB0EB9581}"/>
          </ac:spMkLst>
        </pc:spChg>
        <pc:spChg chg="mod">
          <ac:chgData name="Dimitri Desmidt" userId="64dfcb71-c89a-4eed-a7b2-a6b8697ca05d" providerId="ADAL" clId="{049E5051-BA25-BE4C-B9F5-F2E6D489C5B8}" dt="2022-09-28T22:39:13.843" v="367"/>
          <ac:spMkLst>
            <pc:docMk/>
            <pc:sldMk cId="528158566" sldId="2147470603"/>
            <ac:spMk id="109" creationId="{B7DF536F-5FF7-BF42-A10E-B80F0F2831B9}"/>
          </ac:spMkLst>
        </pc:spChg>
        <pc:spChg chg="mod">
          <ac:chgData name="Dimitri Desmidt" userId="64dfcb71-c89a-4eed-a7b2-a6b8697ca05d" providerId="ADAL" clId="{049E5051-BA25-BE4C-B9F5-F2E6D489C5B8}" dt="2022-09-28T22:39:13.843" v="367"/>
          <ac:spMkLst>
            <pc:docMk/>
            <pc:sldMk cId="528158566" sldId="2147470603"/>
            <ac:spMk id="110" creationId="{C0EFCC98-7AE6-694B-A314-A554375D75B4}"/>
          </ac:spMkLst>
        </pc:spChg>
        <pc:spChg chg="mod">
          <ac:chgData name="Dimitri Desmidt" userId="64dfcb71-c89a-4eed-a7b2-a6b8697ca05d" providerId="ADAL" clId="{049E5051-BA25-BE4C-B9F5-F2E6D489C5B8}" dt="2022-09-28T22:39:13.843" v="367"/>
          <ac:spMkLst>
            <pc:docMk/>
            <pc:sldMk cId="528158566" sldId="2147470603"/>
            <ac:spMk id="111" creationId="{02E290F5-16CE-9849-A7E9-471A196AA01D}"/>
          </ac:spMkLst>
        </pc:spChg>
        <pc:spChg chg="mod">
          <ac:chgData name="Dimitri Desmidt" userId="64dfcb71-c89a-4eed-a7b2-a6b8697ca05d" providerId="ADAL" clId="{049E5051-BA25-BE4C-B9F5-F2E6D489C5B8}" dt="2022-09-28T22:39:13.843" v="367"/>
          <ac:spMkLst>
            <pc:docMk/>
            <pc:sldMk cId="528158566" sldId="2147470603"/>
            <ac:spMk id="112" creationId="{9E04B97B-172D-B643-AE10-59B850C400CE}"/>
          </ac:spMkLst>
        </pc:spChg>
        <pc:spChg chg="mod">
          <ac:chgData name="Dimitri Desmidt" userId="64dfcb71-c89a-4eed-a7b2-a6b8697ca05d" providerId="ADAL" clId="{049E5051-BA25-BE4C-B9F5-F2E6D489C5B8}" dt="2022-09-28T22:39:13.843" v="367"/>
          <ac:spMkLst>
            <pc:docMk/>
            <pc:sldMk cId="528158566" sldId="2147470603"/>
            <ac:spMk id="115" creationId="{3C37B9A2-B9F2-1949-91A4-923E46F0A9F5}"/>
          </ac:spMkLst>
        </pc:spChg>
        <pc:spChg chg="mod">
          <ac:chgData name="Dimitri Desmidt" userId="64dfcb71-c89a-4eed-a7b2-a6b8697ca05d" providerId="ADAL" clId="{049E5051-BA25-BE4C-B9F5-F2E6D489C5B8}" dt="2022-09-28T22:39:13.843" v="367"/>
          <ac:spMkLst>
            <pc:docMk/>
            <pc:sldMk cId="528158566" sldId="2147470603"/>
            <ac:spMk id="116" creationId="{5F6C7434-04E8-964D-9FAB-3EC2637FA007}"/>
          </ac:spMkLst>
        </pc:spChg>
        <pc:spChg chg="mod">
          <ac:chgData name="Dimitri Desmidt" userId="64dfcb71-c89a-4eed-a7b2-a6b8697ca05d" providerId="ADAL" clId="{049E5051-BA25-BE4C-B9F5-F2E6D489C5B8}" dt="2022-09-28T22:39:13.843" v="367"/>
          <ac:spMkLst>
            <pc:docMk/>
            <pc:sldMk cId="528158566" sldId="2147470603"/>
            <ac:spMk id="117" creationId="{F9BCD4B9-914F-3D4C-9A91-648D0491E696}"/>
          </ac:spMkLst>
        </pc:spChg>
        <pc:spChg chg="mod">
          <ac:chgData name="Dimitri Desmidt" userId="64dfcb71-c89a-4eed-a7b2-a6b8697ca05d" providerId="ADAL" clId="{049E5051-BA25-BE4C-B9F5-F2E6D489C5B8}" dt="2022-09-28T22:39:13.843" v="367"/>
          <ac:spMkLst>
            <pc:docMk/>
            <pc:sldMk cId="528158566" sldId="2147470603"/>
            <ac:spMk id="119" creationId="{F2176D84-3070-DC4A-A49F-9E5ACECD8F04}"/>
          </ac:spMkLst>
        </pc:spChg>
        <pc:spChg chg="mod">
          <ac:chgData name="Dimitri Desmidt" userId="64dfcb71-c89a-4eed-a7b2-a6b8697ca05d" providerId="ADAL" clId="{049E5051-BA25-BE4C-B9F5-F2E6D489C5B8}" dt="2022-09-28T22:39:13.843" v="367"/>
          <ac:spMkLst>
            <pc:docMk/>
            <pc:sldMk cId="528158566" sldId="2147470603"/>
            <ac:spMk id="120" creationId="{C880B5B1-14E9-5747-B4FE-BF8394412B87}"/>
          </ac:spMkLst>
        </pc:spChg>
        <pc:spChg chg="mod">
          <ac:chgData name="Dimitri Desmidt" userId="64dfcb71-c89a-4eed-a7b2-a6b8697ca05d" providerId="ADAL" clId="{049E5051-BA25-BE4C-B9F5-F2E6D489C5B8}" dt="2022-09-28T22:39:13.843" v="367"/>
          <ac:spMkLst>
            <pc:docMk/>
            <pc:sldMk cId="528158566" sldId="2147470603"/>
            <ac:spMk id="121" creationId="{5C653BB6-5CE7-584F-B5B6-FC3B33E6F374}"/>
          </ac:spMkLst>
        </pc:spChg>
        <pc:spChg chg="mod">
          <ac:chgData name="Dimitri Desmidt" userId="64dfcb71-c89a-4eed-a7b2-a6b8697ca05d" providerId="ADAL" clId="{049E5051-BA25-BE4C-B9F5-F2E6D489C5B8}" dt="2022-09-28T22:39:13.843" v="367"/>
          <ac:spMkLst>
            <pc:docMk/>
            <pc:sldMk cId="528158566" sldId="2147470603"/>
            <ac:spMk id="122" creationId="{8DDEBB02-CA37-714D-A6BA-0AB25D83915C}"/>
          </ac:spMkLst>
        </pc:spChg>
        <pc:spChg chg="mod">
          <ac:chgData name="Dimitri Desmidt" userId="64dfcb71-c89a-4eed-a7b2-a6b8697ca05d" providerId="ADAL" clId="{049E5051-BA25-BE4C-B9F5-F2E6D489C5B8}" dt="2022-09-28T22:39:13.843" v="367"/>
          <ac:spMkLst>
            <pc:docMk/>
            <pc:sldMk cId="528158566" sldId="2147470603"/>
            <ac:spMk id="125" creationId="{64811572-A47F-0B4C-8A03-3CC60EDE83A9}"/>
          </ac:spMkLst>
        </pc:spChg>
        <pc:spChg chg="mod">
          <ac:chgData name="Dimitri Desmidt" userId="64dfcb71-c89a-4eed-a7b2-a6b8697ca05d" providerId="ADAL" clId="{049E5051-BA25-BE4C-B9F5-F2E6D489C5B8}" dt="2022-09-28T22:39:13.843" v="367"/>
          <ac:spMkLst>
            <pc:docMk/>
            <pc:sldMk cId="528158566" sldId="2147470603"/>
            <ac:spMk id="126" creationId="{DD003FBA-91D0-6D4A-B692-8B1BE347C11B}"/>
          </ac:spMkLst>
        </pc:spChg>
        <pc:spChg chg="mod">
          <ac:chgData name="Dimitri Desmidt" userId="64dfcb71-c89a-4eed-a7b2-a6b8697ca05d" providerId="ADAL" clId="{049E5051-BA25-BE4C-B9F5-F2E6D489C5B8}" dt="2022-09-28T22:39:13.843" v="367"/>
          <ac:spMkLst>
            <pc:docMk/>
            <pc:sldMk cId="528158566" sldId="2147470603"/>
            <ac:spMk id="127" creationId="{8A272694-0EDB-464D-AFF8-F6720D185CB9}"/>
          </ac:spMkLst>
        </pc:spChg>
        <pc:spChg chg="mod">
          <ac:chgData name="Dimitri Desmidt" userId="64dfcb71-c89a-4eed-a7b2-a6b8697ca05d" providerId="ADAL" clId="{049E5051-BA25-BE4C-B9F5-F2E6D489C5B8}" dt="2022-09-28T22:39:13.843" v="367"/>
          <ac:spMkLst>
            <pc:docMk/>
            <pc:sldMk cId="528158566" sldId="2147470603"/>
            <ac:spMk id="129" creationId="{717D68E5-D3C3-1141-8145-92ADCCC86AD4}"/>
          </ac:spMkLst>
        </pc:spChg>
        <pc:spChg chg="mod">
          <ac:chgData name="Dimitri Desmidt" userId="64dfcb71-c89a-4eed-a7b2-a6b8697ca05d" providerId="ADAL" clId="{049E5051-BA25-BE4C-B9F5-F2E6D489C5B8}" dt="2022-09-28T22:39:13.843" v="367"/>
          <ac:spMkLst>
            <pc:docMk/>
            <pc:sldMk cId="528158566" sldId="2147470603"/>
            <ac:spMk id="130" creationId="{38B05FBC-3092-8C45-9B80-C6C98B687D6A}"/>
          </ac:spMkLst>
        </pc:spChg>
        <pc:spChg chg="mod">
          <ac:chgData name="Dimitri Desmidt" userId="64dfcb71-c89a-4eed-a7b2-a6b8697ca05d" providerId="ADAL" clId="{049E5051-BA25-BE4C-B9F5-F2E6D489C5B8}" dt="2022-09-28T22:39:13.843" v="367"/>
          <ac:spMkLst>
            <pc:docMk/>
            <pc:sldMk cId="528158566" sldId="2147470603"/>
            <ac:spMk id="131" creationId="{63534AC2-FD0C-3647-A506-CCAEF1854057}"/>
          </ac:spMkLst>
        </pc:spChg>
        <pc:spChg chg="mod">
          <ac:chgData name="Dimitri Desmidt" userId="64dfcb71-c89a-4eed-a7b2-a6b8697ca05d" providerId="ADAL" clId="{049E5051-BA25-BE4C-B9F5-F2E6D489C5B8}" dt="2022-09-28T22:39:13.843" v="367"/>
          <ac:spMkLst>
            <pc:docMk/>
            <pc:sldMk cId="528158566" sldId="2147470603"/>
            <ac:spMk id="132" creationId="{EA1FA6A1-8EF7-2D4E-B7D7-4E04B0103A7B}"/>
          </ac:spMkLst>
        </pc:spChg>
        <pc:spChg chg="mod">
          <ac:chgData name="Dimitri Desmidt" userId="64dfcb71-c89a-4eed-a7b2-a6b8697ca05d" providerId="ADAL" clId="{049E5051-BA25-BE4C-B9F5-F2E6D489C5B8}" dt="2022-09-28T22:39:13.843" v="367"/>
          <ac:spMkLst>
            <pc:docMk/>
            <pc:sldMk cId="528158566" sldId="2147470603"/>
            <ac:spMk id="133" creationId="{57FF41FD-10B2-3B46-8003-4983B6810D52}"/>
          </ac:spMkLst>
        </pc:spChg>
        <pc:spChg chg="mod">
          <ac:chgData name="Dimitri Desmidt" userId="64dfcb71-c89a-4eed-a7b2-a6b8697ca05d" providerId="ADAL" clId="{049E5051-BA25-BE4C-B9F5-F2E6D489C5B8}" dt="2022-09-28T22:39:13.843" v="367"/>
          <ac:spMkLst>
            <pc:docMk/>
            <pc:sldMk cId="528158566" sldId="2147470603"/>
            <ac:spMk id="135" creationId="{BF22330D-7F95-7249-99D5-5B1DB8E50770}"/>
          </ac:spMkLst>
        </pc:spChg>
        <pc:spChg chg="mod">
          <ac:chgData name="Dimitri Desmidt" userId="64dfcb71-c89a-4eed-a7b2-a6b8697ca05d" providerId="ADAL" clId="{049E5051-BA25-BE4C-B9F5-F2E6D489C5B8}" dt="2022-09-28T22:39:13.843" v="367"/>
          <ac:spMkLst>
            <pc:docMk/>
            <pc:sldMk cId="528158566" sldId="2147470603"/>
            <ac:spMk id="136" creationId="{BD0F1801-1CE6-CA49-96AD-A235DFFB5620}"/>
          </ac:spMkLst>
        </pc:spChg>
        <pc:spChg chg="mod">
          <ac:chgData name="Dimitri Desmidt" userId="64dfcb71-c89a-4eed-a7b2-a6b8697ca05d" providerId="ADAL" clId="{049E5051-BA25-BE4C-B9F5-F2E6D489C5B8}" dt="2022-09-28T22:39:13.843" v="367"/>
          <ac:spMkLst>
            <pc:docMk/>
            <pc:sldMk cId="528158566" sldId="2147470603"/>
            <ac:spMk id="137" creationId="{F6B05D27-9EA2-744B-9FC8-F44DC6E0316E}"/>
          </ac:spMkLst>
        </pc:spChg>
        <pc:spChg chg="mod">
          <ac:chgData name="Dimitri Desmidt" userId="64dfcb71-c89a-4eed-a7b2-a6b8697ca05d" providerId="ADAL" clId="{049E5051-BA25-BE4C-B9F5-F2E6D489C5B8}" dt="2022-09-28T22:39:13.843" v="367"/>
          <ac:spMkLst>
            <pc:docMk/>
            <pc:sldMk cId="528158566" sldId="2147470603"/>
            <ac:spMk id="138" creationId="{0D84490E-A449-B342-98F7-FAF7266E627B}"/>
          </ac:spMkLst>
        </pc:spChg>
        <pc:spChg chg="mod">
          <ac:chgData name="Dimitri Desmidt" userId="64dfcb71-c89a-4eed-a7b2-a6b8697ca05d" providerId="ADAL" clId="{049E5051-BA25-BE4C-B9F5-F2E6D489C5B8}" dt="2022-09-28T22:39:13.843" v="367"/>
          <ac:spMkLst>
            <pc:docMk/>
            <pc:sldMk cId="528158566" sldId="2147470603"/>
            <ac:spMk id="139" creationId="{CFE530C8-575A-414A-AB33-D3E77E29F9F6}"/>
          </ac:spMkLst>
        </pc:spChg>
        <pc:spChg chg="mod">
          <ac:chgData name="Dimitri Desmidt" userId="64dfcb71-c89a-4eed-a7b2-a6b8697ca05d" providerId="ADAL" clId="{049E5051-BA25-BE4C-B9F5-F2E6D489C5B8}" dt="2022-09-28T22:39:13.843" v="367"/>
          <ac:spMkLst>
            <pc:docMk/>
            <pc:sldMk cId="528158566" sldId="2147470603"/>
            <ac:spMk id="140" creationId="{86C8275C-793B-C240-9AEE-7C9739C4D8CD}"/>
          </ac:spMkLst>
        </pc:spChg>
        <pc:spChg chg="mod">
          <ac:chgData name="Dimitri Desmidt" userId="64dfcb71-c89a-4eed-a7b2-a6b8697ca05d" providerId="ADAL" clId="{049E5051-BA25-BE4C-B9F5-F2E6D489C5B8}" dt="2022-09-28T22:39:13.843" v="367"/>
          <ac:spMkLst>
            <pc:docMk/>
            <pc:sldMk cId="528158566" sldId="2147470603"/>
            <ac:spMk id="141" creationId="{092A97D5-95D4-8E4A-A08F-B7A808809B55}"/>
          </ac:spMkLst>
        </pc:spChg>
        <pc:spChg chg="mod">
          <ac:chgData name="Dimitri Desmidt" userId="64dfcb71-c89a-4eed-a7b2-a6b8697ca05d" providerId="ADAL" clId="{049E5051-BA25-BE4C-B9F5-F2E6D489C5B8}" dt="2022-09-28T22:39:13.843" v="367"/>
          <ac:spMkLst>
            <pc:docMk/>
            <pc:sldMk cId="528158566" sldId="2147470603"/>
            <ac:spMk id="144" creationId="{3DA38AE9-D2BF-4B46-BBD9-DD8D2B4EB252}"/>
          </ac:spMkLst>
        </pc:spChg>
        <pc:spChg chg="mod">
          <ac:chgData name="Dimitri Desmidt" userId="64dfcb71-c89a-4eed-a7b2-a6b8697ca05d" providerId="ADAL" clId="{049E5051-BA25-BE4C-B9F5-F2E6D489C5B8}" dt="2022-09-28T22:39:13.843" v="367"/>
          <ac:spMkLst>
            <pc:docMk/>
            <pc:sldMk cId="528158566" sldId="2147470603"/>
            <ac:spMk id="146" creationId="{E36D3EEA-8F99-384A-8AA0-8F02D8AE3C19}"/>
          </ac:spMkLst>
        </pc:spChg>
        <pc:spChg chg="mod">
          <ac:chgData name="Dimitri Desmidt" userId="64dfcb71-c89a-4eed-a7b2-a6b8697ca05d" providerId="ADAL" clId="{049E5051-BA25-BE4C-B9F5-F2E6D489C5B8}" dt="2022-09-28T22:39:13.843" v="367"/>
          <ac:spMkLst>
            <pc:docMk/>
            <pc:sldMk cId="528158566" sldId="2147470603"/>
            <ac:spMk id="147" creationId="{9B7B2B23-522F-F348-8447-8ACDC7F707E4}"/>
          </ac:spMkLst>
        </pc:spChg>
        <pc:spChg chg="mod">
          <ac:chgData name="Dimitri Desmidt" userId="64dfcb71-c89a-4eed-a7b2-a6b8697ca05d" providerId="ADAL" clId="{049E5051-BA25-BE4C-B9F5-F2E6D489C5B8}" dt="2022-09-28T22:39:13.843" v="367"/>
          <ac:spMkLst>
            <pc:docMk/>
            <pc:sldMk cId="528158566" sldId="2147470603"/>
            <ac:spMk id="149" creationId="{378E91B7-07C6-B74B-ABE9-44ACFACBDE2F}"/>
          </ac:spMkLst>
        </pc:spChg>
        <pc:spChg chg="mod">
          <ac:chgData name="Dimitri Desmidt" userId="64dfcb71-c89a-4eed-a7b2-a6b8697ca05d" providerId="ADAL" clId="{049E5051-BA25-BE4C-B9F5-F2E6D489C5B8}" dt="2022-09-28T22:39:13.843" v="367"/>
          <ac:spMkLst>
            <pc:docMk/>
            <pc:sldMk cId="528158566" sldId="2147470603"/>
            <ac:spMk id="150" creationId="{00BB2A01-41BD-294F-9257-8422C37F1B66}"/>
          </ac:spMkLst>
        </pc:spChg>
        <pc:spChg chg="mod">
          <ac:chgData name="Dimitri Desmidt" userId="64dfcb71-c89a-4eed-a7b2-a6b8697ca05d" providerId="ADAL" clId="{049E5051-BA25-BE4C-B9F5-F2E6D489C5B8}" dt="2022-09-28T22:39:13.843" v="367"/>
          <ac:spMkLst>
            <pc:docMk/>
            <pc:sldMk cId="528158566" sldId="2147470603"/>
            <ac:spMk id="151" creationId="{D7C3E311-37C3-AD46-832C-5890341AD97A}"/>
          </ac:spMkLst>
        </pc:spChg>
        <pc:spChg chg="mod">
          <ac:chgData name="Dimitri Desmidt" userId="64dfcb71-c89a-4eed-a7b2-a6b8697ca05d" providerId="ADAL" clId="{049E5051-BA25-BE4C-B9F5-F2E6D489C5B8}" dt="2022-09-28T22:39:13.843" v="367"/>
          <ac:spMkLst>
            <pc:docMk/>
            <pc:sldMk cId="528158566" sldId="2147470603"/>
            <ac:spMk id="152" creationId="{8F8101B6-41BE-9D49-821D-2B9EE27166A4}"/>
          </ac:spMkLst>
        </pc:spChg>
        <pc:spChg chg="mod">
          <ac:chgData name="Dimitri Desmidt" userId="64dfcb71-c89a-4eed-a7b2-a6b8697ca05d" providerId="ADAL" clId="{049E5051-BA25-BE4C-B9F5-F2E6D489C5B8}" dt="2022-09-28T22:39:13.843" v="367"/>
          <ac:spMkLst>
            <pc:docMk/>
            <pc:sldMk cId="528158566" sldId="2147470603"/>
            <ac:spMk id="153" creationId="{9FB2DD1F-7CE7-A841-B0E0-569CC1A39F65}"/>
          </ac:spMkLst>
        </pc:spChg>
        <pc:spChg chg="mod">
          <ac:chgData name="Dimitri Desmidt" userId="64dfcb71-c89a-4eed-a7b2-a6b8697ca05d" providerId="ADAL" clId="{049E5051-BA25-BE4C-B9F5-F2E6D489C5B8}" dt="2022-09-28T22:39:13.843" v="367"/>
          <ac:spMkLst>
            <pc:docMk/>
            <pc:sldMk cId="528158566" sldId="2147470603"/>
            <ac:spMk id="154" creationId="{B2A241DA-6D76-2741-9524-9EAD41065486}"/>
          </ac:spMkLst>
        </pc:spChg>
        <pc:spChg chg="mod">
          <ac:chgData name="Dimitri Desmidt" userId="64dfcb71-c89a-4eed-a7b2-a6b8697ca05d" providerId="ADAL" clId="{049E5051-BA25-BE4C-B9F5-F2E6D489C5B8}" dt="2022-09-28T22:39:13.843" v="367"/>
          <ac:spMkLst>
            <pc:docMk/>
            <pc:sldMk cId="528158566" sldId="2147470603"/>
            <ac:spMk id="156" creationId="{99D84F87-E6FF-E440-A567-AA766905CAD8}"/>
          </ac:spMkLst>
        </pc:spChg>
        <pc:spChg chg="mod">
          <ac:chgData name="Dimitri Desmidt" userId="64dfcb71-c89a-4eed-a7b2-a6b8697ca05d" providerId="ADAL" clId="{049E5051-BA25-BE4C-B9F5-F2E6D489C5B8}" dt="2022-09-28T22:39:13.843" v="367"/>
          <ac:spMkLst>
            <pc:docMk/>
            <pc:sldMk cId="528158566" sldId="2147470603"/>
            <ac:spMk id="157" creationId="{CED8DD09-6464-3B4C-899A-C13449B3F32D}"/>
          </ac:spMkLst>
        </pc:spChg>
        <pc:spChg chg="mod">
          <ac:chgData name="Dimitri Desmidt" userId="64dfcb71-c89a-4eed-a7b2-a6b8697ca05d" providerId="ADAL" clId="{049E5051-BA25-BE4C-B9F5-F2E6D489C5B8}" dt="2022-09-28T22:39:13.843" v="367"/>
          <ac:spMkLst>
            <pc:docMk/>
            <pc:sldMk cId="528158566" sldId="2147470603"/>
            <ac:spMk id="158" creationId="{98B0ADD9-9BDF-C942-9651-75ECE45CA937}"/>
          </ac:spMkLst>
        </pc:spChg>
        <pc:spChg chg="mod">
          <ac:chgData name="Dimitri Desmidt" userId="64dfcb71-c89a-4eed-a7b2-a6b8697ca05d" providerId="ADAL" clId="{049E5051-BA25-BE4C-B9F5-F2E6D489C5B8}" dt="2022-09-28T22:39:13.843" v="367"/>
          <ac:spMkLst>
            <pc:docMk/>
            <pc:sldMk cId="528158566" sldId="2147470603"/>
            <ac:spMk id="160" creationId="{761F44BB-A3FC-DD4C-BCE4-2B261C6D1CAD}"/>
          </ac:spMkLst>
        </pc:spChg>
        <pc:spChg chg="mod">
          <ac:chgData name="Dimitri Desmidt" userId="64dfcb71-c89a-4eed-a7b2-a6b8697ca05d" providerId="ADAL" clId="{049E5051-BA25-BE4C-B9F5-F2E6D489C5B8}" dt="2022-09-28T22:39:13.843" v="367"/>
          <ac:spMkLst>
            <pc:docMk/>
            <pc:sldMk cId="528158566" sldId="2147470603"/>
            <ac:spMk id="161" creationId="{558B5983-5114-C944-975E-A4E9DED0D80A}"/>
          </ac:spMkLst>
        </pc:spChg>
        <pc:spChg chg="mod">
          <ac:chgData name="Dimitri Desmidt" userId="64dfcb71-c89a-4eed-a7b2-a6b8697ca05d" providerId="ADAL" clId="{049E5051-BA25-BE4C-B9F5-F2E6D489C5B8}" dt="2022-09-28T22:39:13.843" v="367"/>
          <ac:spMkLst>
            <pc:docMk/>
            <pc:sldMk cId="528158566" sldId="2147470603"/>
            <ac:spMk id="162" creationId="{5D777F94-28E7-554E-A83B-D8329E55EDE6}"/>
          </ac:spMkLst>
        </pc:spChg>
        <pc:spChg chg="mod">
          <ac:chgData name="Dimitri Desmidt" userId="64dfcb71-c89a-4eed-a7b2-a6b8697ca05d" providerId="ADAL" clId="{049E5051-BA25-BE4C-B9F5-F2E6D489C5B8}" dt="2022-09-28T22:39:13.843" v="367"/>
          <ac:spMkLst>
            <pc:docMk/>
            <pc:sldMk cId="528158566" sldId="2147470603"/>
            <ac:spMk id="163" creationId="{E1198B9F-5A06-644B-8677-C1045FAB799E}"/>
          </ac:spMkLst>
        </pc:spChg>
        <pc:spChg chg="mod">
          <ac:chgData name="Dimitri Desmidt" userId="64dfcb71-c89a-4eed-a7b2-a6b8697ca05d" providerId="ADAL" clId="{049E5051-BA25-BE4C-B9F5-F2E6D489C5B8}" dt="2022-09-28T22:39:13.843" v="367"/>
          <ac:spMkLst>
            <pc:docMk/>
            <pc:sldMk cId="528158566" sldId="2147470603"/>
            <ac:spMk id="164" creationId="{016AF323-A05E-1840-A2AB-F8DE50DDE3D1}"/>
          </ac:spMkLst>
        </pc:spChg>
        <pc:spChg chg="mod">
          <ac:chgData name="Dimitri Desmidt" userId="64dfcb71-c89a-4eed-a7b2-a6b8697ca05d" providerId="ADAL" clId="{049E5051-BA25-BE4C-B9F5-F2E6D489C5B8}" dt="2022-09-28T22:39:13.843" v="367"/>
          <ac:spMkLst>
            <pc:docMk/>
            <pc:sldMk cId="528158566" sldId="2147470603"/>
            <ac:spMk id="165" creationId="{63ED7F5F-F64D-9F4B-83B2-11D7F8624CC1}"/>
          </ac:spMkLst>
        </pc:spChg>
        <pc:spChg chg="mod">
          <ac:chgData name="Dimitri Desmidt" userId="64dfcb71-c89a-4eed-a7b2-a6b8697ca05d" providerId="ADAL" clId="{049E5051-BA25-BE4C-B9F5-F2E6D489C5B8}" dt="2022-09-28T22:39:13.843" v="367"/>
          <ac:spMkLst>
            <pc:docMk/>
            <pc:sldMk cId="528158566" sldId="2147470603"/>
            <ac:spMk id="166" creationId="{0BBE4902-48CF-0B4D-A875-BE1582514F47}"/>
          </ac:spMkLst>
        </pc:spChg>
        <pc:spChg chg="mod">
          <ac:chgData name="Dimitri Desmidt" userId="64dfcb71-c89a-4eed-a7b2-a6b8697ca05d" providerId="ADAL" clId="{049E5051-BA25-BE4C-B9F5-F2E6D489C5B8}" dt="2022-09-28T22:39:13.843" v="367"/>
          <ac:spMkLst>
            <pc:docMk/>
            <pc:sldMk cId="528158566" sldId="2147470603"/>
            <ac:spMk id="169" creationId="{18F74B49-8D81-BB4F-9075-9F9706C4D57C}"/>
          </ac:spMkLst>
        </pc:spChg>
        <pc:spChg chg="mod">
          <ac:chgData name="Dimitri Desmidt" userId="64dfcb71-c89a-4eed-a7b2-a6b8697ca05d" providerId="ADAL" clId="{049E5051-BA25-BE4C-B9F5-F2E6D489C5B8}" dt="2022-09-28T22:39:13.843" v="367"/>
          <ac:spMkLst>
            <pc:docMk/>
            <pc:sldMk cId="528158566" sldId="2147470603"/>
            <ac:spMk id="170" creationId="{3A0999A7-8B6E-174D-9573-D23942B0A645}"/>
          </ac:spMkLst>
        </pc:spChg>
        <pc:spChg chg="mod">
          <ac:chgData name="Dimitri Desmidt" userId="64dfcb71-c89a-4eed-a7b2-a6b8697ca05d" providerId="ADAL" clId="{049E5051-BA25-BE4C-B9F5-F2E6D489C5B8}" dt="2022-09-28T22:39:13.843" v="367"/>
          <ac:spMkLst>
            <pc:docMk/>
            <pc:sldMk cId="528158566" sldId="2147470603"/>
            <ac:spMk id="171" creationId="{F38BA884-3318-994E-9398-950C2D05CE2F}"/>
          </ac:spMkLst>
        </pc:spChg>
        <pc:spChg chg="mod">
          <ac:chgData name="Dimitri Desmidt" userId="64dfcb71-c89a-4eed-a7b2-a6b8697ca05d" providerId="ADAL" clId="{049E5051-BA25-BE4C-B9F5-F2E6D489C5B8}" dt="2022-09-28T22:39:13.843" v="367"/>
          <ac:spMkLst>
            <pc:docMk/>
            <pc:sldMk cId="528158566" sldId="2147470603"/>
            <ac:spMk id="173" creationId="{5A8C7A26-9BED-EF4E-98D6-C05D19715323}"/>
          </ac:spMkLst>
        </pc:spChg>
        <pc:spChg chg="mod">
          <ac:chgData name="Dimitri Desmidt" userId="64dfcb71-c89a-4eed-a7b2-a6b8697ca05d" providerId="ADAL" clId="{049E5051-BA25-BE4C-B9F5-F2E6D489C5B8}" dt="2022-09-28T22:39:13.843" v="367"/>
          <ac:spMkLst>
            <pc:docMk/>
            <pc:sldMk cId="528158566" sldId="2147470603"/>
            <ac:spMk id="174" creationId="{10844CF4-6925-034C-A392-9B220804F3EA}"/>
          </ac:spMkLst>
        </pc:spChg>
        <pc:spChg chg="mod">
          <ac:chgData name="Dimitri Desmidt" userId="64dfcb71-c89a-4eed-a7b2-a6b8697ca05d" providerId="ADAL" clId="{049E5051-BA25-BE4C-B9F5-F2E6D489C5B8}" dt="2022-09-28T22:39:13.843" v="367"/>
          <ac:spMkLst>
            <pc:docMk/>
            <pc:sldMk cId="528158566" sldId="2147470603"/>
            <ac:spMk id="175" creationId="{0FFB7652-3FB1-5A4C-8A2C-8771CCD60680}"/>
          </ac:spMkLst>
        </pc:spChg>
        <pc:spChg chg="mod">
          <ac:chgData name="Dimitri Desmidt" userId="64dfcb71-c89a-4eed-a7b2-a6b8697ca05d" providerId="ADAL" clId="{049E5051-BA25-BE4C-B9F5-F2E6D489C5B8}" dt="2022-09-28T22:39:13.843" v="367"/>
          <ac:spMkLst>
            <pc:docMk/>
            <pc:sldMk cId="528158566" sldId="2147470603"/>
            <ac:spMk id="176" creationId="{9AAB64DA-B16C-1B4B-94A5-F09365B452F5}"/>
          </ac:spMkLst>
        </pc:spChg>
        <pc:spChg chg="mod">
          <ac:chgData name="Dimitri Desmidt" userId="64dfcb71-c89a-4eed-a7b2-a6b8697ca05d" providerId="ADAL" clId="{049E5051-BA25-BE4C-B9F5-F2E6D489C5B8}" dt="2022-09-28T22:39:13.843" v="367"/>
          <ac:spMkLst>
            <pc:docMk/>
            <pc:sldMk cId="528158566" sldId="2147470603"/>
            <ac:spMk id="179" creationId="{6AA7BBEE-057C-F241-B4C9-5FC828E5B95D}"/>
          </ac:spMkLst>
        </pc:spChg>
        <pc:spChg chg="mod">
          <ac:chgData name="Dimitri Desmidt" userId="64dfcb71-c89a-4eed-a7b2-a6b8697ca05d" providerId="ADAL" clId="{049E5051-BA25-BE4C-B9F5-F2E6D489C5B8}" dt="2022-09-28T22:39:13.843" v="367"/>
          <ac:spMkLst>
            <pc:docMk/>
            <pc:sldMk cId="528158566" sldId="2147470603"/>
            <ac:spMk id="180" creationId="{2CEE5B6A-5CFD-8647-A091-3CC160432858}"/>
          </ac:spMkLst>
        </pc:spChg>
        <pc:spChg chg="mod">
          <ac:chgData name="Dimitri Desmidt" userId="64dfcb71-c89a-4eed-a7b2-a6b8697ca05d" providerId="ADAL" clId="{049E5051-BA25-BE4C-B9F5-F2E6D489C5B8}" dt="2022-09-28T22:39:13.843" v="367"/>
          <ac:spMkLst>
            <pc:docMk/>
            <pc:sldMk cId="528158566" sldId="2147470603"/>
            <ac:spMk id="181" creationId="{38B6DDC8-5B9D-6741-97FF-26418CA490E7}"/>
          </ac:spMkLst>
        </pc:spChg>
        <pc:spChg chg="mod">
          <ac:chgData name="Dimitri Desmidt" userId="64dfcb71-c89a-4eed-a7b2-a6b8697ca05d" providerId="ADAL" clId="{049E5051-BA25-BE4C-B9F5-F2E6D489C5B8}" dt="2022-09-28T22:39:13.843" v="367"/>
          <ac:spMkLst>
            <pc:docMk/>
            <pc:sldMk cId="528158566" sldId="2147470603"/>
            <ac:spMk id="183" creationId="{1CD66B0F-0594-6F43-BE09-B86F51F43D96}"/>
          </ac:spMkLst>
        </pc:spChg>
        <pc:spChg chg="mod">
          <ac:chgData name="Dimitri Desmidt" userId="64dfcb71-c89a-4eed-a7b2-a6b8697ca05d" providerId="ADAL" clId="{049E5051-BA25-BE4C-B9F5-F2E6D489C5B8}" dt="2022-09-28T22:39:13.843" v="367"/>
          <ac:spMkLst>
            <pc:docMk/>
            <pc:sldMk cId="528158566" sldId="2147470603"/>
            <ac:spMk id="184" creationId="{C82A03C0-2A44-7048-AA5F-B6C85201BF7D}"/>
          </ac:spMkLst>
        </pc:spChg>
        <pc:spChg chg="mod">
          <ac:chgData name="Dimitri Desmidt" userId="64dfcb71-c89a-4eed-a7b2-a6b8697ca05d" providerId="ADAL" clId="{049E5051-BA25-BE4C-B9F5-F2E6D489C5B8}" dt="2022-09-28T22:39:13.843" v="367"/>
          <ac:spMkLst>
            <pc:docMk/>
            <pc:sldMk cId="528158566" sldId="2147470603"/>
            <ac:spMk id="185" creationId="{852A736A-FC7C-F446-B47C-86434A814A3D}"/>
          </ac:spMkLst>
        </pc:spChg>
        <pc:spChg chg="mod">
          <ac:chgData name="Dimitri Desmidt" userId="64dfcb71-c89a-4eed-a7b2-a6b8697ca05d" providerId="ADAL" clId="{049E5051-BA25-BE4C-B9F5-F2E6D489C5B8}" dt="2022-09-28T22:39:13.843" v="367"/>
          <ac:spMkLst>
            <pc:docMk/>
            <pc:sldMk cId="528158566" sldId="2147470603"/>
            <ac:spMk id="186" creationId="{A9D8F72A-666A-A14C-AB97-74C6681D3325}"/>
          </ac:spMkLst>
        </pc:spChg>
        <pc:spChg chg="mod">
          <ac:chgData name="Dimitri Desmidt" userId="64dfcb71-c89a-4eed-a7b2-a6b8697ca05d" providerId="ADAL" clId="{049E5051-BA25-BE4C-B9F5-F2E6D489C5B8}" dt="2022-09-28T22:39:13.843" v="367"/>
          <ac:spMkLst>
            <pc:docMk/>
            <pc:sldMk cId="528158566" sldId="2147470603"/>
            <ac:spMk id="189" creationId="{0B13AEFE-7F31-D242-8A37-3DF247599597}"/>
          </ac:spMkLst>
        </pc:spChg>
        <pc:spChg chg="mod">
          <ac:chgData name="Dimitri Desmidt" userId="64dfcb71-c89a-4eed-a7b2-a6b8697ca05d" providerId="ADAL" clId="{049E5051-BA25-BE4C-B9F5-F2E6D489C5B8}" dt="2022-09-28T22:39:13.843" v="367"/>
          <ac:spMkLst>
            <pc:docMk/>
            <pc:sldMk cId="528158566" sldId="2147470603"/>
            <ac:spMk id="190" creationId="{A0CE8E1B-C339-2D4D-918C-5B71B7DAF779}"/>
          </ac:spMkLst>
        </pc:spChg>
        <pc:spChg chg="mod">
          <ac:chgData name="Dimitri Desmidt" userId="64dfcb71-c89a-4eed-a7b2-a6b8697ca05d" providerId="ADAL" clId="{049E5051-BA25-BE4C-B9F5-F2E6D489C5B8}" dt="2022-09-28T22:39:13.843" v="367"/>
          <ac:spMkLst>
            <pc:docMk/>
            <pc:sldMk cId="528158566" sldId="2147470603"/>
            <ac:spMk id="191" creationId="{98D98AE1-2FD1-2D41-8B55-486D85355257}"/>
          </ac:spMkLst>
        </pc:spChg>
        <pc:spChg chg="mod">
          <ac:chgData name="Dimitri Desmidt" userId="64dfcb71-c89a-4eed-a7b2-a6b8697ca05d" providerId="ADAL" clId="{049E5051-BA25-BE4C-B9F5-F2E6D489C5B8}" dt="2022-09-28T22:39:13.843" v="367"/>
          <ac:spMkLst>
            <pc:docMk/>
            <pc:sldMk cId="528158566" sldId="2147470603"/>
            <ac:spMk id="193" creationId="{54DDE598-387C-A241-AF4A-4DFC156AC8ED}"/>
          </ac:spMkLst>
        </pc:spChg>
        <pc:spChg chg="mod">
          <ac:chgData name="Dimitri Desmidt" userId="64dfcb71-c89a-4eed-a7b2-a6b8697ca05d" providerId="ADAL" clId="{049E5051-BA25-BE4C-B9F5-F2E6D489C5B8}" dt="2022-09-28T22:39:13.843" v="367"/>
          <ac:spMkLst>
            <pc:docMk/>
            <pc:sldMk cId="528158566" sldId="2147470603"/>
            <ac:spMk id="194" creationId="{37B9582D-046F-1341-886F-D4AC900E550B}"/>
          </ac:spMkLst>
        </pc:spChg>
        <pc:spChg chg="mod">
          <ac:chgData name="Dimitri Desmidt" userId="64dfcb71-c89a-4eed-a7b2-a6b8697ca05d" providerId="ADAL" clId="{049E5051-BA25-BE4C-B9F5-F2E6D489C5B8}" dt="2022-09-28T22:39:13.843" v="367"/>
          <ac:spMkLst>
            <pc:docMk/>
            <pc:sldMk cId="528158566" sldId="2147470603"/>
            <ac:spMk id="195" creationId="{0D39D05E-86DA-5E4F-B294-C670436C5047}"/>
          </ac:spMkLst>
        </pc:spChg>
        <pc:spChg chg="mod">
          <ac:chgData name="Dimitri Desmidt" userId="64dfcb71-c89a-4eed-a7b2-a6b8697ca05d" providerId="ADAL" clId="{049E5051-BA25-BE4C-B9F5-F2E6D489C5B8}" dt="2022-09-28T22:39:13.843" v="367"/>
          <ac:spMkLst>
            <pc:docMk/>
            <pc:sldMk cId="528158566" sldId="2147470603"/>
            <ac:spMk id="196" creationId="{011D2EDE-7083-D64C-84E7-C113A33D78D3}"/>
          </ac:spMkLst>
        </pc:spChg>
        <pc:spChg chg="mod">
          <ac:chgData name="Dimitri Desmidt" userId="64dfcb71-c89a-4eed-a7b2-a6b8697ca05d" providerId="ADAL" clId="{049E5051-BA25-BE4C-B9F5-F2E6D489C5B8}" dt="2022-09-28T22:39:13.843" v="367"/>
          <ac:spMkLst>
            <pc:docMk/>
            <pc:sldMk cId="528158566" sldId="2147470603"/>
            <ac:spMk id="197" creationId="{EF31D16C-151A-9745-8D6E-1C497A86C56E}"/>
          </ac:spMkLst>
        </pc:spChg>
        <pc:spChg chg="mod">
          <ac:chgData name="Dimitri Desmidt" userId="64dfcb71-c89a-4eed-a7b2-a6b8697ca05d" providerId="ADAL" clId="{049E5051-BA25-BE4C-B9F5-F2E6D489C5B8}" dt="2022-09-28T22:39:13.843" v="367"/>
          <ac:spMkLst>
            <pc:docMk/>
            <pc:sldMk cId="528158566" sldId="2147470603"/>
            <ac:spMk id="199" creationId="{C08F3C27-F83C-A04C-BBB2-9E7E0BE9261F}"/>
          </ac:spMkLst>
        </pc:spChg>
        <pc:spChg chg="mod">
          <ac:chgData name="Dimitri Desmidt" userId="64dfcb71-c89a-4eed-a7b2-a6b8697ca05d" providerId="ADAL" clId="{049E5051-BA25-BE4C-B9F5-F2E6D489C5B8}" dt="2022-09-28T22:39:13.843" v="367"/>
          <ac:spMkLst>
            <pc:docMk/>
            <pc:sldMk cId="528158566" sldId="2147470603"/>
            <ac:spMk id="200" creationId="{8DA0F812-87A5-5948-ACB9-5410A07FAB25}"/>
          </ac:spMkLst>
        </pc:spChg>
        <pc:spChg chg="mod">
          <ac:chgData name="Dimitri Desmidt" userId="64dfcb71-c89a-4eed-a7b2-a6b8697ca05d" providerId="ADAL" clId="{049E5051-BA25-BE4C-B9F5-F2E6D489C5B8}" dt="2022-09-28T22:39:13.843" v="367"/>
          <ac:spMkLst>
            <pc:docMk/>
            <pc:sldMk cId="528158566" sldId="2147470603"/>
            <ac:spMk id="201" creationId="{72063BF9-A574-BA4C-8E47-23938A3D5C17}"/>
          </ac:spMkLst>
        </pc:spChg>
        <pc:spChg chg="mod">
          <ac:chgData name="Dimitri Desmidt" userId="64dfcb71-c89a-4eed-a7b2-a6b8697ca05d" providerId="ADAL" clId="{049E5051-BA25-BE4C-B9F5-F2E6D489C5B8}" dt="2022-09-28T22:39:13.843" v="367"/>
          <ac:spMkLst>
            <pc:docMk/>
            <pc:sldMk cId="528158566" sldId="2147470603"/>
            <ac:spMk id="202" creationId="{0671325A-C5E9-B04D-BAD0-EBD1FE82EC64}"/>
          </ac:spMkLst>
        </pc:spChg>
        <pc:spChg chg="mod">
          <ac:chgData name="Dimitri Desmidt" userId="64dfcb71-c89a-4eed-a7b2-a6b8697ca05d" providerId="ADAL" clId="{049E5051-BA25-BE4C-B9F5-F2E6D489C5B8}" dt="2022-09-28T22:39:13.843" v="367"/>
          <ac:spMkLst>
            <pc:docMk/>
            <pc:sldMk cId="528158566" sldId="2147470603"/>
            <ac:spMk id="203" creationId="{FC80CCE6-80AC-714D-ABA4-3E193484B4DB}"/>
          </ac:spMkLst>
        </pc:spChg>
        <pc:spChg chg="mod">
          <ac:chgData name="Dimitri Desmidt" userId="64dfcb71-c89a-4eed-a7b2-a6b8697ca05d" providerId="ADAL" clId="{049E5051-BA25-BE4C-B9F5-F2E6D489C5B8}" dt="2022-09-28T22:39:13.843" v="367"/>
          <ac:spMkLst>
            <pc:docMk/>
            <pc:sldMk cId="528158566" sldId="2147470603"/>
            <ac:spMk id="204" creationId="{9A242E57-2526-7541-8D1E-289AA11E0473}"/>
          </ac:spMkLst>
        </pc:spChg>
        <pc:spChg chg="mod">
          <ac:chgData name="Dimitri Desmidt" userId="64dfcb71-c89a-4eed-a7b2-a6b8697ca05d" providerId="ADAL" clId="{049E5051-BA25-BE4C-B9F5-F2E6D489C5B8}" dt="2022-09-28T22:39:13.843" v="367"/>
          <ac:spMkLst>
            <pc:docMk/>
            <pc:sldMk cId="528158566" sldId="2147470603"/>
            <ac:spMk id="205" creationId="{00526E3A-7968-C14A-B133-AF488E1FF65B}"/>
          </ac:spMkLst>
        </pc:spChg>
        <pc:spChg chg="mod">
          <ac:chgData name="Dimitri Desmidt" userId="64dfcb71-c89a-4eed-a7b2-a6b8697ca05d" providerId="ADAL" clId="{049E5051-BA25-BE4C-B9F5-F2E6D489C5B8}" dt="2022-09-28T22:39:13.843" v="367"/>
          <ac:spMkLst>
            <pc:docMk/>
            <pc:sldMk cId="528158566" sldId="2147470603"/>
            <ac:spMk id="206" creationId="{961A17BF-B5FF-0647-A185-A5B7165AF586}"/>
          </ac:spMkLst>
        </pc:spChg>
        <pc:spChg chg="mod">
          <ac:chgData name="Dimitri Desmidt" userId="64dfcb71-c89a-4eed-a7b2-a6b8697ca05d" providerId="ADAL" clId="{049E5051-BA25-BE4C-B9F5-F2E6D489C5B8}" dt="2022-09-28T22:39:13.843" v="367"/>
          <ac:spMkLst>
            <pc:docMk/>
            <pc:sldMk cId="528158566" sldId="2147470603"/>
            <ac:spMk id="207" creationId="{A299810E-B8F8-144A-B159-B7A99D63CC10}"/>
          </ac:spMkLst>
        </pc:spChg>
        <pc:spChg chg="mod">
          <ac:chgData name="Dimitri Desmidt" userId="64dfcb71-c89a-4eed-a7b2-a6b8697ca05d" providerId="ADAL" clId="{049E5051-BA25-BE4C-B9F5-F2E6D489C5B8}" dt="2022-09-28T22:39:13.843" v="367"/>
          <ac:spMkLst>
            <pc:docMk/>
            <pc:sldMk cId="528158566" sldId="2147470603"/>
            <ac:spMk id="208" creationId="{91CBD9C9-0857-C54D-B4BA-8D594D0A4730}"/>
          </ac:spMkLst>
        </pc:spChg>
        <pc:spChg chg="mod">
          <ac:chgData name="Dimitri Desmidt" userId="64dfcb71-c89a-4eed-a7b2-a6b8697ca05d" providerId="ADAL" clId="{049E5051-BA25-BE4C-B9F5-F2E6D489C5B8}" dt="2022-09-28T22:39:13.843" v="367"/>
          <ac:spMkLst>
            <pc:docMk/>
            <pc:sldMk cId="528158566" sldId="2147470603"/>
            <ac:spMk id="209" creationId="{0B1C6FD6-8013-7A4C-8928-72F26822508D}"/>
          </ac:spMkLst>
        </pc:spChg>
        <pc:spChg chg="mod">
          <ac:chgData name="Dimitri Desmidt" userId="64dfcb71-c89a-4eed-a7b2-a6b8697ca05d" providerId="ADAL" clId="{049E5051-BA25-BE4C-B9F5-F2E6D489C5B8}" dt="2022-09-28T22:39:13.843" v="367"/>
          <ac:spMkLst>
            <pc:docMk/>
            <pc:sldMk cId="528158566" sldId="2147470603"/>
            <ac:spMk id="210" creationId="{0A62FED4-6E3F-A34C-8970-213AACB5C9B7}"/>
          </ac:spMkLst>
        </pc:spChg>
        <pc:spChg chg="mod">
          <ac:chgData name="Dimitri Desmidt" userId="64dfcb71-c89a-4eed-a7b2-a6b8697ca05d" providerId="ADAL" clId="{049E5051-BA25-BE4C-B9F5-F2E6D489C5B8}" dt="2022-09-28T22:39:13.843" v="367"/>
          <ac:spMkLst>
            <pc:docMk/>
            <pc:sldMk cId="528158566" sldId="2147470603"/>
            <ac:spMk id="212" creationId="{DFD52FD3-3B9A-A646-B323-53487877AD6F}"/>
          </ac:spMkLst>
        </pc:spChg>
        <pc:spChg chg="mod">
          <ac:chgData name="Dimitri Desmidt" userId="64dfcb71-c89a-4eed-a7b2-a6b8697ca05d" providerId="ADAL" clId="{049E5051-BA25-BE4C-B9F5-F2E6D489C5B8}" dt="2022-09-28T22:39:13.843" v="367"/>
          <ac:spMkLst>
            <pc:docMk/>
            <pc:sldMk cId="528158566" sldId="2147470603"/>
            <ac:spMk id="213" creationId="{3DE48432-A98D-674E-8779-179DA1A57748}"/>
          </ac:spMkLst>
        </pc:spChg>
        <pc:spChg chg="mod">
          <ac:chgData name="Dimitri Desmidt" userId="64dfcb71-c89a-4eed-a7b2-a6b8697ca05d" providerId="ADAL" clId="{049E5051-BA25-BE4C-B9F5-F2E6D489C5B8}" dt="2022-09-28T22:39:13.843" v="367"/>
          <ac:spMkLst>
            <pc:docMk/>
            <pc:sldMk cId="528158566" sldId="2147470603"/>
            <ac:spMk id="218" creationId="{06459D86-E30F-124F-9C7D-EE67E45E2F7F}"/>
          </ac:spMkLst>
        </pc:spChg>
        <pc:spChg chg="mod">
          <ac:chgData name="Dimitri Desmidt" userId="64dfcb71-c89a-4eed-a7b2-a6b8697ca05d" providerId="ADAL" clId="{049E5051-BA25-BE4C-B9F5-F2E6D489C5B8}" dt="2022-09-28T22:39:13.843" v="367"/>
          <ac:spMkLst>
            <pc:docMk/>
            <pc:sldMk cId="528158566" sldId="2147470603"/>
            <ac:spMk id="219" creationId="{AB10E782-B538-5746-888F-56BB194E9513}"/>
          </ac:spMkLst>
        </pc:spChg>
        <pc:spChg chg="mod">
          <ac:chgData name="Dimitri Desmidt" userId="64dfcb71-c89a-4eed-a7b2-a6b8697ca05d" providerId="ADAL" clId="{049E5051-BA25-BE4C-B9F5-F2E6D489C5B8}" dt="2022-09-28T22:39:13.843" v="367"/>
          <ac:spMkLst>
            <pc:docMk/>
            <pc:sldMk cId="528158566" sldId="2147470603"/>
            <ac:spMk id="220" creationId="{214193CB-FA9B-E541-9858-467B1B501427}"/>
          </ac:spMkLst>
        </pc:spChg>
        <pc:spChg chg="mod">
          <ac:chgData name="Dimitri Desmidt" userId="64dfcb71-c89a-4eed-a7b2-a6b8697ca05d" providerId="ADAL" clId="{049E5051-BA25-BE4C-B9F5-F2E6D489C5B8}" dt="2022-09-28T22:39:13.843" v="367"/>
          <ac:spMkLst>
            <pc:docMk/>
            <pc:sldMk cId="528158566" sldId="2147470603"/>
            <ac:spMk id="221" creationId="{8ED6652A-7D91-C6BB-9D00-446968E5426A}"/>
          </ac:spMkLst>
        </pc:spChg>
        <pc:spChg chg="mod">
          <ac:chgData name="Dimitri Desmidt" userId="64dfcb71-c89a-4eed-a7b2-a6b8697ca05d" providerId="ADAL" clId="{049E5051-BA25-BE4C-B9F5-F2E6D489C5B8}" dt="2022-09-28T22:39:13.843" v="367"/>
          <ac:spMkLst>
            <pc:docMk/>
            <pc:sldMk cId="528158566" sldId="2147470603"/>
            <ac:spMk id="228" creationId="{E17CD050-E023-E549-8188-9AE6F3DB5C56}"/>
          </ac:spMkLst>
        </pc:spChg>
        <pc:spChg chg="mod">
          <ac:chgData name="Dimitri Desmidt" userId="64dfcb71-c89a-4eed-a7b2-a6b8697ca05d" providerId="ADAL" clId="{049E5051-BA25-BE4C-B9F5-F2E6D489C5B8}" dt="2022-09-28T22:39:13.843" v="367"/>
          <ac:spMkLst>
            <pc:docMk/>
            <pc:sldMk cId="528158566" sldId="2147470603"/>
            <ac:spMk id="230" creationId="{16B14EFE-BF1D-9340-99E9-6E094FE30E7C}"/>
          </ac:spMkLst>
        </pc:spChg>
        <pc:spChg chg="mod">
          <ac:chgData name="Dimitri Desmidt" userId="64dfcb71-c89a-4eed-a7b2-a6b8697ca05d" providerId="ADAL" clId="{049E5051-BA25-BE4C-B9F5-F2E6D489C5B8}" dt="2022-09-28T22:39:13.843" v="367"/>
          <ac:spMkLst>
            <pc:docMk/>
            <pc:sldMk cId="528158566" sldId="2147470603"/>
            <ac:spMk id="231" creationId="{54BF6E61-2EBF-3646-9CC5-02AB583AA819}"/>
          </ac:spMkLst>
        </pc:spChg>
        <pc:spChg chg="mod">
          <ac:chgData name="Dimitri Desmidt" userId="64dfcb71-c89a-4eed-a7b2-a6b8697ca05d" providerId="ADAL" clId="{049E5051-BA25-BE4C-B9F5-F2E6D489C5B8}" dt="2022-09-28T22:39:13.843" v="367"/>
          <ac:spMkLst>
            <pc:docMk/>
            <pc:sldMk cId="528158566" sldId="2147470603"/>
            <ac:spMk id="232" creationId="{7E8397DC-6147-DB4D-9619-A95472C133C3}"/>
          </ac:spMkLst>
        </pc:spChg>
        <pc:spChg chg="mod">
          <ac:chgData name="Dimitri Desmidt" userId="64dfcb71-c89a-4eed-a7b2-a6b8697ca05d" providerId="ADAL" clId="{049E5051-BA25-BE4C-B9F5-F2E6D489C5B8}" dt="2022-09-28T22:39:13.843" v="367"/>
          <ac:spMkLst>
            <pc:docMk/>
            <pc:sldMk cId="528158566" sldId="2147470603"/>
            <ac:spMk id="233" creationId="{19011305-E899-0549-B2E1-5406CE922EED}"/>
          </ac:spMkLst>
        </pc:spChg>
        <pc:spChg chg="mod">
          <ac:chgData name="Dimitri Desmidt" userId="64dfcb71-c89a-4eed-a7b2-a6b8697ca05d" providerId="ADAL" clId="{049E5051-BA25-BE4C-B9F5-F2E6D489C5B8}" dt="2022-09-28T22:39:13.843" v="367"/>
          <ac:spMkLst>
            <pc:docMk/>
            <pc:sldMk cId="528158566" sldId="2147470603"/>
            <ac:spMk id="234" creationId="{B3A02734-1748-EF49-9486-C5E244323BD3}"/>
          </ac:spMkLst>
        </pc:spChg>
        <pc:spChg chg="mod">
          <ac:chgData name="Dimitri Desmidt" userId="64dfcb71-c89a-4eed-a7b2-a6b8697ca05d" providerId="ADAL" clId="{049E5051-BA25-BE4C-B9F5-F2E6D489C5B8}" dt="2022-09-28T22:39:13.843" v="367"/>
          <ac:spMkLst>
            <pc:docMk/>
            <pc:sldMk cId="528158566" sldId="2147470603"/>
            <ac:spMk id="235" creationId="{110ECB30-C82B-7543-A75A-F18CF0BC9C2C}"/>
          </ac:spMkLst>
        </pc:spChg>
        <pc:spChg chg="mod">
          <ac:chgData name="Dimitri Desmidt" userId="64dfcb71-c89a-4eed-a7b2-a6b8697ca05d" providerId="ADAL" clId="{049E5051-BA25-BE4C-B9F5-F2E6D489C5B8}" dt="2022-09-28T22:39:13.843" v="367"/>
          <ac:spMkLst>
            <pc:docMk/>
            <pc:sldMk cId="528158566" sldId="2147470603"/>
            <ac:spMk id="240" creationId="{A962A838-CBCB-4A42-8C40-2198206D454D}"/>
          </ac:spMkLst>
        </pc:spChg>
        <pc:spChg chg="mod">
          <ac:chgData name="Dimitri Desmidt" userId="64dfcb71-c89a-4eed-a7b2-a6b8697ca05d" providerId="ADAL" clId="{049E5051-BA25-BE4C-B9F5-F2E6D489C5B8}" dt="2022-09-28T22:39:13.843" v="367"/>
          <ac:spMkLst>
            <pc:docMk/>
            <pc:sldMk cId="528158566" sldId="2147470603"/>
            <ac:spMk id="243" creationId="{8207CE79-86DB-AA4A-8EEF-3C748BA5AABE}"/>
          </ac:spMkLst>
        </pc:spChg>
        <pc:grpChg chg="mod">
          <ac:chgData name="Dimitri Desmidt" userId="64dfcb71-c89a-4eed-a7b2-a6b8697ca05d" providerId="ADAL" clId="{049E5051-BA25-BE4C-B9F5-F2E6D489C5B8}" dt="2022-09-28T22:39:13.843" v="367"/>
          <ac:grpSpMkLst>
            <pc:docMk/>
            <pc:sldMk cId="528158566" sldId="2147470603"/>
            <ac:grpSpMk id="4" creationId="{F8A1C707-C105-6443-9EB6-C894E56DC755}"/>
          </ac:grpSpMkLst>
        </pc:grpChg>
        <pc:grpChg chg="mod">
          <ac:chgData name="Dimitri Desmidt" userId="64dfcb71-c89a-4eed-a7b2-a6b8697ca05d" providerId="ADAL" clId="{049E5051-BA25-BE4C-B9F5-F2E6D489C5B8}" dt="2022-09-28T22:39:13.843" v="367"/>
          <ac:grpSpMkLst>
            <pc:docMk/>
            <pc:sldMk cId="528158566" sldId="2147470603"/>
            <ac:grpSpMk id="5" creationId="{FDAE0AFA-6DF3-5342-83BC-E7AE5FF80D79}"/>
          </ac:grpSpMkLst>
        </pc:grpChg>
        <pc:grpChg chg="mod">
          <ac:chgData name="Dimitri Desmidt" userId="64dfcb71-c89a-4eed-a7b2-a6b8697ca05d" providerId="ADAL" clId="{049E5051-BA25-BE4C-B9F5-F2E6D489C5B8}" dt="2022-09-28T22:39:13.843" v="367"/>
          <ac:grpSpMkLst>
            <pc:docMk/>
            <pc:sldMk cId="528158566" sldId="2147470603"/>
            <ac:grpSpMk id="6" creationId="{58033C3E-ACBE-6943-9C17-11FEA3687F53}"/>
          </ac:grpSpMkLst>
        </pc:grpChg>
        <pc:grpChg chg="mod">
          <ac:chgData name="Dimitri Desmidt" userId="64dfcb71-c89a-4eed-a7b2-a6b8697ca05d" providerId="ADAL" clId="{049E5051-BA25-BE4C-B9F5-F2E6D489C5B8}" dt="2022-09-28T22:39:13.843" v="367"/>
          <ac:grpSpMkLst>
            <pc:docMk/>
            <pc:sldMk cId="528158566" sldId="2147470603"/>
            <ac:grpSpMk id="45" creationId="{C43A23F7-EAE8-704D-BEAA-797E19DE591C}"/>
          </ac:grpSpMkLst>
        </pc:grpChg>
        <pc:grpChg chg="mod">
          <ac:chgData name="Dimitri Desmidt" userId="64dfcb71-c89a-4eed-a7b2-a6b8697ca05d" providerId="ADAL" clId="{049E5051-BA25-BE4C-B9F5-F2E6D489C5B8}" dt="2022-09-28T22:39:13.843" v="367"/>
          <ac:grpSpMkLst>
            <pc:docMk/>
            <pc:sldMk cId="528158566" sldId="2147470603"/>
            <ac:grpSpMk id="53" creationId="{D09DCA89-E96A-1849-9401-2193F8A6C1F0}"/>
          </ac:grpSpMkLst>
        </pc:grpChg>
        <pc:grpChg chg="mod">
          <ac:chgData name="Dimitri Desmidt" userId="64dfcb71-c89a-4eed-a7b2-a6b8697ca05d" providerId="ADAL" clId="{049E5051-BA25-BE4C-B9F5-F2E6D489C5B8}" dt="2022-09-28T22:39:13.843" v="367"/>
          <ac:grpSpMkLst>
            <pc:docMk/>
            <pc:sldMk cId="528158566" sldId="2147470603"/>
            <ac:grpSpMk id="79" creationId="{D940EA4E-077C-CD41-A9B4-CE54E5C921B3}"/>
          </ac:grpSpMkLst>
        </pc:grpChg>
        <pc:grpChg chg="mod">
          <ac:chgData name="Dimitri Desmidt" userId="64dfcb71-c89a-4eed-a7b2-a6b8697ca05d" providerId="ADAL" clId="{049E5051-BA25-BE4C-B9F5-F2E6D489C5B8}" dt="2022-09-28T22:39:13.843" v="367"/>
          <ac:grpSpMkLst>
            <pc:docMk/>
            <pc:sldMk cId="528158566" sldId="2147470603"/>
            <ac:grpSpMk id="82" creationId="{E38117DE-0EA8-DD42-830D-27F65EFF56DC}"/>
          </ac:grpSpMkLst>
        </pc:grpChg>
        <pc:grpChg chg="mod">
          <ac:chgData name="Dimitri Desmidt" userId="64dfcb71-c89a-4eed-a7b2-a6b8697ca05d" providerId="ADAL" clId="{049E5051-BA25-BE4C-B9F5-F2E6D489C5B8}" dt="2022-09-28T22:39:13.843" v="367"/>
          <ac:grpSpMkLst>
            <pc:docMk/>
            <pc:sldMk cId="528158566" sldId="2147470603"/>
            <ac:grpSpMk id="89" creationId="{80E2EA9F-624D-C24F-92F0-0B9669E58FF2}"/>
          </ac:grpSpMkLst>
        </pc:grpChg>
        <pc:grpChg chg="mod">
          <ac:chgData name="Dimitri Desmidt" userId="64dfcb71-c89a-4eed-a7b2-a6b8697ca05d" providerId="ADAL" clId="{049E5051-BA25-BE4C-B9F5-F2E6D489C5B8}" dt="2022-09-28T22:39:13.843" v="367"/>
          <ac:grpSpMkLst>
            <pc:docMk/>
            <pc:sldMk cId="528158566" sldId="2147470603"/>
            <ac:grpSpMk id="95" creationId="{1095CE44-57D6-4848-932D-896BA1868FAB}"/>
          </ac:grpSpMkLst>
        </pc:grpChg>
        <pc:grpChg chg="mod">
          <ac:chgData name="Dimitri Desmidt" userId="64dfcb71-c89a-4eed-a7b2-a6b8697ca05d" providerId="ADAL" clId="{049E5051-BA25-BE4C-B9F5-F2E6D489C5B8}" dt="2022-09-28T22:39:13.843" v="367"/>
          <ac:grpSpMkLst>
            <pc:docMk/>
            <pc:sldMk cId="528158566" sldId="2147470603"/>
            <ac:grpSpMk id="103" creationId="{4C5BC727-5E05-4E49-8349-D4B353D9DC00}"/>
          </ac:grpSpMkLst>
        </pc:grpChg>
        <pc:grpChg chg="mod">
          <ac:chgData name="Dimitri Desmidt" userId="64dfcb71-c89a-4eed-a7b2-a6b8697ca05d" providerId="ADAL" clId="{049E5051-BA25-BE4C-B9F5-F2E6D489C5B8}" dt="2022-09-28T22:39:13.843" v="367"/>
          <ac:grpSpMkLst>
            <pc:docMk/>
            <pc:sldMk cId="528158566" sldId="2147470603"/>
            <ac:grpSpMk id="104" creationId="{28A6A29F-998D-E04C-B705-8392803785D3}"/>
          </ac:grpSpMkLst>
        </pc:grpChg>
        <pc:grpChg chg="mod">
          <ac:chgData name="Dimitri Desmidt" userId="64dfcb71-c89a-4eed-a7b2-a6b8697ca05d" providerId="ADAL" clId="{049E5051-BA25-BE4C-B9F5-F2E6D489C5B8}" dt="2022-09-28T22:39:13.843" v="367"/>
          <ac:grpSpMkLst>
            <pc:docMk/>
            <pc:sldMk cId="528158566" sldId="2147470603"/>
            <ac:grpSpMk id="108" creationId="{AAF3D6F5-4A6C-6E4F-A1D5-4FF683BD52CA}"/>
          </ac:grpSpMkLst>
        </pc:grpChg>
        <pc:grpChg chg="mod">
          <ac:chgData name="Dimitri Desmidt" userId="64dfcb71-c89a-4eed-a7b2-a6b8697ca05d" providerId="ADAL" clId="{049E5051-BA25-BE4C-B9F5-F2E6D489C5B8}" dt="2022-09-28T22:39:13.843" v="367"/>
          <ac:grpSpMkLst>
            <pc:docMk/>
            <pc:sldMk cId="528158566" sldId="2147470603"/>
            <ac:grpSpMk id="113" creationId="{3DD8EC4C-BCA5-0042-ADBE-B05B4466E9E1}"/>
          </ac:grpSpMkLst>
        </pc:grpChg>
        <pc:grpChg chg="mod">
          <ac:chgData name="Dimitri Desmidt" userId="64dfcb71-c89a-4eed-a7b2-a6b8697ca05d" providerId="ADAL" clId="{049E5051-BA25-BE4C-B9F5-F2E6D489C5B8}" dt="2022-09-28T22:39:13.843" v="367"/>
          <ac:grpSpMkLst>
            <pc:docMk/>
            <pc:sldMk cId="528158566" sldId="2147470603"/>
            <ac:grpSpMk id="114" creationId="{A5FF58BC-147B-7544-B99B-B23E82F07959}"/>
          </ac:grpSpMkLst>
        </pc:grpChg>
        <pc:grpChg chg="mod">
          <ac:chgData name="Dimitri Desmidt" userId="64dfcb71-c89a-4eed-a7b2-a6b8697ca05d" providerId="ADAL" clId="{049E5051-BA25-BE4C-B9F5-F2E6D489C5B8}" dt="2022-09-28T22:39:13.843" v="367"/>
          <ac:grpSpMkLst>
            <pc:docMk/>
            <pc:sldMk cId="528158566" sldId="2147470603"/>
            <ac:grpSpMk id="118" creationId="{DD5696A4-342E-404C-BC08-E9B5E3831217}"/>
          </ac:grpSpMkLst>
        </pc:grpChg>
        <pc:grpChg chg="mod">
          <ac:chgData name="Dimitri Desmidt" userId="64dfcb71-c89a-4eed-a7b2-a6b8697ca05d" providerId="ADAL" clId="{049E5051-BA25-BE4C-B9F5-F2E6D489C5B8}" dt="2022-09-28T22:39:13.843" v="367"/>
          <ac:grpSpMkLst>
            <pc:docMk/>
            <pc:sldMk cId="528158566" sldId="2147470603"/>
            <ac:grpSpMk id="123" creationId="{F37FBD08-0972-394D-9741-9DCD75A40310}"/>
          </ac:grpSpMkLst>
        </pc:grpChg>
        <pc:grpChg chg="mod">
          <ac:chgData name="Dimitri Desmidt" userId="64dfcb71-c89a-4eed-a7b2-a6b8697ca05d" providerId="ADAL" clId="{049E5051-BA25-BE4C-B9F5-F2E6D489C5B8}" dt="2022-09-28T22:39:13.843" v="367"/>
          <ac:grpSpMkLst>
            <pc:docMk/>
            <pc:sldMk cId="528158566" sldId="2147470603"/>
            <ac:grpSpMk id="124" creationId="{13CC3A1C-AC24-BC4E-80E6-7DD636D80A4C}"/>
          </ac:grpSpMkLst>
        </pc:grpChg>
        <pc:grpChg chg="mod">
          <ac:chgData name="Dimitri Desmidt" userId="64dfcb71-c89a-4eed-a7b2-a6b8697ca05d" providerId="ADAL" clId="{049E5051-BA25-BE4C-B9F5-F2E6D489C5B8}" dt="2022-09-28T22:39:13.843" v="367"/>
          <ac:grpSpMkLst>
            <pc:docMk/>
            <pc:sldMk cId="528158566" sldId="2147470603"/>
            <ac:grpSpMk id="128" creationId="{F2DFBCA4-D07F-974F-937D-438694436B4A}"/>
          </ac:grpSpMkLst>
        </pc:grpChg>
        <pc:grpChg chg="mod">
          <ac:chgData name="Dimitri Desmidt" userId="64dfcb71-c89a-4eed-a7b2-a6b8697ca05d" providerId="ADAL" clId="{049E5051-BA25-BE4C-B9F5-F2E6D489C5B8}" dt="2022-09-28T22:39:13.843" v="367"/>
          <ac:grpSpMkLst>
            <pc:docMk/>
            <pc:sldMk cId="528158566" sldId="2147470603"/>
            <ac:grpSpMk id="134" creationId="{D7AC8141-F9F6-B64C-8683-8C27075BE38A}"/>
          </ac:grpSpMkLst>
        </pc:grpChg>
        <pc:grpChg chg="mod">
          <ac:chgData name="Dimitri Desmidt" userId="64dfcb71-c89a-4eed-a7b2-a6b8697ca05d" providerId="ADAL" clId="{049E5051-BA25-BE4C-B9F5-F2E6D489C5B8}" dt="2022-09-28T22:39:13.843" v="367"/>
          <ac:grpSpMkLst>
            <pc:docMk/>
            <pc:sldMk cId="528158566" sldId="2147470603"/>
            <ac:grpSpMk id="211" creationId="{01D2DE77-D3D6-6849-BE6E-7EA421D3D5F4}"/>
          </ac:grpSpMkLst>
        </pc:grpChg>
        <pc:grpChg chg="mod">
          <ac:chgData name="Dimitri Desmidt" userId="64dfcb71-c89a-4eed-a7b2-a6b8697ca05d" providerId="ADAL" clId="{049E5051-BA25-BE4C-B9F5-F2E6D489C5B8}" dt="2022-09-28T22:39:13.843" v="367"/>
          <ac:grpSpMkLst>
            <pc:docMk/>
            <pc:sldMk cId="528158566" sldId="2147470603"/>
            <ac:grpSpMk id="214" creationId="{C144B230-8000-094A-AA86-DC3DFA4F560F}"/>
          </ac:grpSpMkLst>
        </pc:grpChg>
        <pc:grpChg chg="mod">
          <ac:chgData name="Dimitri Desmidt" userId="64dfcb71-c89a-4eed-a7b2-a6b8697ca05d" providerId="ADAL" clId="{049E5051-BA25-BE4C-B9F5-F2E6D489C5B8}" dt="2022-09-28T22:39:13.843" v="367"/>
          <ac:grpSpMkLst>
            <pc:docMk/>
            <pc:sldMk cId="528158566" sldId="2147470603"/>
            <ac:grpSpMk id="216" creationId="{2B16C1A4-3CA1-8D42-95C4-A40A71295559}"/>
          </ac:grpSpMkLst>
        </pc:grpChg>
        <pc:grpChg chg="mod">
          <ac:chgData name="Dimitri Desmidt" userId="64dfcb71-c89a-4eed-a7b2-a6b8697ca05d" providerId="ADAL" clId="{049E5051-BA25-BE4C-B9F5-F2E6D489C5B8}" dt="2022-09-28T22:39:13.843" v="367"/>
          <ac:grpSpMkLst>
            <pc:docMk/>
            <pc:sldMk cId="528158566" sldId="2147470603"/>
            <ac:grpSpMk id="229" creationId="{1ED49C68-0D46-BB4F-AB35-9D0B4B2F394D}"/>
          </ac:grpSpMkLst>
        </pc:grpChg>
        <pc:grpChg chg="mod">
          <ac:chgData name="Dimitri Desmidt" userId="64dfcb71-c89a-4eed-a7b2-a6b8697ca05d" providerId="ADAL" clId="{049E5051-BA25-BE4C-B9F5-F2E6D489C5B8}" dt="2022-09-28T22:39:13.843" v="367"/>
          <ac:grpSpMkLst>
            <pc:docMk/>
            <pc:sldMk cId="528158566" sldId="2147470603"/>
            <ac:grpSpMk id="237" creationId="{2CBE8611-DA57-C545-AF9E-FEB3796C6B9C}"/>
          </ac:grpSpMkLst>
        </pc:grpChg>
        <pc:grpChg chg="mod">
          <ac:chgData name="Dimitri Desmidt" userId="64dfcb71-c89a-4eed-a7b2-a6b8697ca05d" providerId="ADAL" clId="{049E5051-BA25-BE4C-B9F5-F2E6D489C5B8}" dt="2022-09-28T22:39:13.843" v="367"/>
          <ac:grpSpMkLst>
            <pc:docMk/>
            <pc:sldMk cId="528158566" sldId="2147470603"/>
            <ac:grpSpMk id="238" creationId="{1E055DB0-D9EC-AD42-8616-2C1E9E41FD30}"/>
          </ac:grpSpMkLst>
        </pc:grpChg>
        <pc:picChg chg="mod">
          <ac:chgData name="Dimitri Desmidt" userId="64dfcb71-c89a-4eed-a7b2-a6b8697ca05d" providerId="ADAL" clId="{049E5051-BA25-BE4C-B9F5-F2E6D489C5B8}" dt="2022-09-28T22:39:13.843" v="367"/>
          <ac:picMkLst>
            <pc:docMk/>
            <pc:sldMk cId="528158566" sldId="2147470603"/>
            <ac:picMk id="41" creationId="{83C2C812-8267-6040-A632-A0CB8F342369}"/>
          </ac:picMkLst>
        </pc:picChg>
        <pc:picChg chg="mod">
          <ac:chgData name="Dimitri Desmidt" userId="64dfcb71-c89a-4eed-a7b2-a6b8697ca05d" providerId="ADAL" clId="{049E5051-BA25-BE4C-B9F5-F2E6D489C5B8}" dt="2022-09-28T22:39:13.843" v="367"/>
          <ac:picMkLst>
            <pc:docMk/>
            <pc:sldMk cId="528158566" sldId="2147470603"/>
            <ac:picMk id="42" creationId="{9D4B6BFA-106E-1A40-870B-79CC464D7EF0}"/>
          </ac:picMkLst>
        </pc:picChg>
      </pc:sldChg>
      <pc:sldChg chg="addSp delSp modSp add mod modClrScheme delAnim modAnim chgLayout modNotesTx">
        <pc:chgData name="Dimitri Desmidt" userId="64dfcb71-c89a-4eed-a7b2-a6b8697ca05d" providerId="ADAL" clId="{049E5051-BA25-BE4C-B9F5-F2E6D489C5B8}" dt="2022-10-06T23:44:39.496" v="4176" actId="20577"/>
        <pc:sldMkLst>
          <pc:docMk/>
          <pc:sldMk cId="3495903610" sldId="2147470661"/>
        </pc:sldMkLst>
        <pc:spChg chg="del">
          <ac:chgData name="Dimitri Desmidt" userId="64dfcb71-c89a-4eed-a7b2-a6b8697ca05d" providerId="ADAL" clId="{049E5051-BA25-BE4C-B9F5-F2E6D489C5B8}" dt="2022-10-06T23:35:13.273" v="4066" actId="478"/>
          <ac:spMkLst>
            <pc:docMk/>
            <pc:sldMk cId="3495903610" sldId="2147470661"/>
            <ac:spMk id="2" creationId="{EB003F99-7686-789E-3F9A-C7910530572C}"/>
          </ac:spMkLst>
        </pc:spChg>
        <pc:spChg chg="mod ord">
          <ac:chgData name="Dimitri Desmidt" userId="64dfcb71-c89a-4eed-a7b2-a6b8697ca05d" providerId="ADAL" clId="{049E5051-BA25-BE4C-B9F5-F2E6D489C5B8}" dt="2022-10-06T23:36:20.926" v="4077"/>
          <ac:spMkLst>
            <pc:docMk/>
            <pc:sldMk cId="3495903610" sldId="2147470661"/>
            <ac:spMk id="3" creationId="{D19B9D56-000C-024D-B2AB-C9D44BAE34A6}"/>
          </ac:spMkLst>
        </pc:spChg>
        <pc:spChg chg="mod ord">
          <ac:chgData name="Dimitri Desmidt" userId="64dfcb71-c89a-4eed-a7b2-a6b8697ca05d" providerId="ADAL" clId="{049E5051-BA25-BE4C-B9F5-F2E6D489C5B8}" dt="2022-10-06T23:36:25.227" v="4089" actId="20577"/>
          <ac:spMkLst>
            <pc:docMk/>
            <pc:sldMk cId="3495903610" sldId="2147470661"/>
            <ac:spMk id="4" creationId="{A2BBD237-302F-BE4F-8BDE-FB2E7B20E428}"/>
          </ac:spMkLst>
        </pc:spChg>
        <pc:spChg chg="del">
          <ac:chgData name="Dimitri Desmidt" userId="64dfcb71-c89a-4eed-a7b2-a6b8697ca05d" providerId="ADAL" clId="{049E5051-BA25-BE4C-B9F5-F2E6D489C5B8}" dt="2022-10-06T23:35:13.273" v="4066" actId="478"/>
          <ac:spMkLst>
            <pc:docMk/>
            <pc:sldMk cId="3495903610" sldId="2147470661"/>
            <ac:spMk id="18" creationId="{307AFF06-AB23-FF77-80FA-EAC38C6D4224}"/>
          </ac:spMkLst>
        </pc:spChg>
        <pc:spChg chg="del">
          <ac:chgData name="Dimitri Desmidt" userId="64dfcb71-c89a-4eed-a7b2-a6b8697ca05d" providerId="ADAL" clId="{049E5051-BA25-BE4C-B9F5-F2E6D489C5B8}" dt="2022-10-06T23:35:13.273" v="4066" actId="478"/>
          <ac:spMkLst>
            <pc:docMk/>
            <pc:sldMk cId="3495903610" sldId="2147470661"/>
            <ac:spMk id="19" creationId="{09E1D9F5-C068-FE14-1675-E4BEEACCCDDC}"/>
          </ac:spMkLst>
        </pc:spChg>
        <pc:spChg chg="del">
          <ac:chgData name="Dimitri Desmidt" userId="64dfcb71-c89a-4eed-a7b2-a6b8697ca05d" providerId="ADAL" clId="{049E5051-BA25-BE4C-B9F5-F2E6D489C5B8}" dt="2022-10-06T23:35:13.273" v="4066" actId="478"/>
          <ac:spMkLst>
            <pc:docMk/>
            <pc:sldMk cId="3495903610" sldId="2147470661"/>
            <ac:spMk id="20" creationId="{E4078143-FC6D-9C54-D741-81918C8FBF38}"/>
          </ac:spMkLst>
        </pc:spChg>
        <pc:spChg chg="del">
          <ac:chgData name="Dimitri Desmidt" userId="64dfcb71-c89a-4eed-a7b2-a6b8697ca05d" providerId="ADAL" clId="{049E5051-BA25-BE4C-B9F5-F2E6D489C5B8}" dt="2022-10-06T23:35:13.273" v="4066" actId="478"/>
          <ac:spMkLst>
            <pc:docMk/>
            <pc:sldMk cId="3495903610" sldId="2147470661"/>
            <ac:spMk id="27" creationId="{B562ED10-8E0E-A083-69C4-E5D6151993EB}"/>
          </ac:spMkLst>
        </pc:spChg>
        <pc:spChg chg="del">
          <ac:chgData name="Dimitri Desmidt" userId="64dfcb71-c89a-4eed-a7b2-a6b8697ca05d" providerId="ADAL" clId="{049E5051-BA25-BE4C-B9F5-F2E6D489C5B8}" dt="2022-10-06T23:35:13.273" v="4066" actId="478"/>
          <ac:spMkLst>
            <pc:docMk/>
            <pc:sldMk cId="3495903610" sldId="2147470661"/>
            <ac:spMk id="28" creationId="{2CD65FE3-D1C1-D9E3-75C0-6EA6FF3DD472}"/>
          </ac:spMkLst>
        </pc:spChg>
        <pc:spChg chg="del">
          <ac:chgData name="Dimitri Desmidt" userId="64dfcb71-c89a-4eed-a7b2-a6b8697ca05d" providerId="ADAL" clId="{049E5051-BA25-BE4C-B9F5-F2E6D489C5B8}" dt="2022-10-06T23:35:13.273" v="4066" actId="478"/>
          <ac:spMkLst>
            <pc:docMk/>
            <pc:sldMk cId="3495903610" sldId="2147470661"/>
            <ac:spMk id="29" creationId="{43FC2CD8-2F72-E7E8-89B7-0BE3081BB1B5}"/>
          </ac:spMkLst>
        </pc:spChg>
        <pc:spChg chg="del">
          <ac:chgData name="Dimitri Desmidt" userId="64dfcb71-c89a-4eed-a7b2-a6b8697ca05d" providerId="ADAL" clId="{049E5051-BA25-BE4C-B9F5-F2E6D489C5B8}" dt="2022-10-06T23:35:13.273" v="4066" actId="478"/>
          <ac:spMkLst>
            <pc:docMk/>
            <pc:sldMk cId="3495903610" sldId="2147470661"/>
            <ac:spMk id="30" creationId="{66B83AF9-3D6D-8F3D-48D0-70B56CCDE06B}"/>
          </ac:spMkLst>
        </pc:spChg>
        <pc:spChg chg="del">
          <ac:chgData name="Dimitri Desmidt" userId="64dfcb71-c89a-4eed-a7b2-a6b8697ca05d" providerId="ADAL" clId="{049E5051-BA25-BE4C-B9F5-F2E6D489C5B8}" dt="2022-10-06T23:35:13.273" v="4066" actId="478"/>
          <ac:spMkLst>
            <pc:docMk/>
            <pc:sldMk cId="3495903610" sldId="2147470661"/>
            <ac:spMk id="31" creationId="{A712218B-71E3-0185-D837-97CBD4119F90}"/>
          </ac:spMkLst>
        </pc:spChg>
        <pc:spChg chg="del">
          <ac:chgData name="Dimitri Desmidt" userId="64dfcb71-c89a-4eed-a7b2-a6b8697ca05d" providerId="ADAL" clId="{049E5051-BA25-BE4C-B9F5-F2E6D489C5B8}" dt="2022-10-06T23:35:13.273" v="4066" actId="478"/>
          <ac:spMkLst>
            <pc:docMk/>
            <pc:sldMk cId="3495903610" sldId="2147470661"/>
            <ac:spMk id="32" creationId="{8C38D20F-8308-8333-8553-9964DA845001}"/>
          </ac:spMkLst>
        </pc:spChg>
        <pc:spChg chg="del">
          <ac:chgData name="Dimitri Desmidt" userId="64dfcb71-c89a-4eed-a7b2-a6b8697ca05d" providerId="ADAL" clId="{049E5051-BA25-BE4C-B9F5-F2E6D489C5B8}" dt="2022-10-06T23:35:13.273" v="4066" actId="478"/>
          <ac:spMkLst>
            <pc:docMk/>
            <pc:sldMk cId="3495903610" sldId="2147470661"/>
            <ac:spMk id="33" creationId="{1949BC2D-E3ED-561A-E53C-EAAA654075DA}"/>
          </ac:spMkLst>
        </pc:spChg>
        <pc:spChg chg="del">
          <ac:chgData name="Dimitri Desmidt" userId="64dfcb71-c89a-4eed-a7b2-a6b8697ca05d" providerId="ADAL" clId="{049E5051-BA25-BE4C-B9F5-F2E6D489C5B8}" dt="2022-10-06T23:35:13.273" v="4066" actId="478"/>
          <ac:spMkLst>
            <pc:docMk/>
            <pc:sldMk cId="3495903610" sldId="2147470661"/>
            <ac:spMk id="38" creationId="{C51BBD79-8D72-6853-F76D-942143925725}"/>
          </ac:spMkLst>
        </pc:spChg>
        <pc:spChg chg="del">
          <ac:chgData name="Dimitri Desmidt" userId="64dfcb71-c89a-4eed-a7b2-a6b8697ca05d" providerId="ADAL" clId="{049E5051-BA25-BE4C-B9F5-F2E6D489C5B8}" dt="2022-10-06T23:35:13.273" v="4066" actId="478"/>
          <ac:spMkLst>
            <pc:docMk/>
            <pc:sldMk cId="3495903610" sldId="2147470661"/>
            <ac:spMk id="39" creationId="{696EA818-D736-79BF-908E-E71BA47C64AC}"/>
          </ac:spMkLst>
        </pc:spChg>
        <pc:spChg chg="del">
          <ac:chgData name="Dimitri Desmidt" userId="64dfcb71-c89a-4eed-a7b2-a6b8697ca05d" providerId="ADAL" clId="{049E5051-BA25-BE4C-B9F5-F2E6D489C5B8}" dt="2022-10-06T23:35:13.273" v="4066" actId="478"/>
          <ac:spMkLst>
            <pc:docMk/>
            <pc:sldMk cId="3495903610" sldId="2147470661"/>
            <ac:spMk id="40" creationId="{D3593684-DDDC-C47B-2391-E5D27CE64769}"/>
          </ac:spMkLst>
        </pc:spChg>
        <pc:spChg chg="del">
          <ac:chgData name="Dimitri Desmidt" userId="64dfcb71-c89a-4eed-a7b2-a6b8697ca05d" providerId="ADAL" clId="{049E5051-BA25-BE4C-B9F5-F2E6D489C5B8}" dt="2022-10-06T23:35:13.273" v="4066" actId="478"/>
          <ac:spMkLst>
            <pc:docMk/>
            <pc:sldMk cId="3495903610" sldId="2147470661"/>
            <ac:spMk id="41" creationId="{5A167810-13FA-2063-B1AD-A55A502EC6FC}"/>
          </ac:spMkLst>
        </pc:spChg>
        <pc:spChg chg="del">
          <ac:chgData name="Dimitri Desmidt" userId="64dfcb71-c89a-4eed-a7b2-a6b8697ca05d" providerId="ADAL" clId="{049E5051-BA25-BE4C-B9F5-F2E6D489C5B8}" dt="2022-10-06T23:35:13.273" v="4066" actId="478"/>
          <ac:spMkLst>
            <pc:docMk/>
            <pc:sldMk cId="3495903610" sldId="2147470661"/>
            <ac:spMk id="46" creationId="{4C837F78-E50C-28EF-0998-C2DD135D070F}"/>
          </ac:spMkLst>
        </pc:spChg>
        <pc:spChg chg="del">
          <ac:chgData name="Dimitri Desmidt" userId="64dfcb71-c89a-4eed-a7b2-a6b8697ca05d" providerId="ADAL" clId="{049E5051-BA25-BE4C-B9F5-F2E6D489C5B8}" dt="2022-10-06T23:35:13.273" v="4066" actId="478"/>
          <ac:spMkLst>
            <pc:docMk/>
            <pc:sldMk cId="3495903610" sldId="2147470661"/>
            <ac:spMk id="47" creationId="{38D4722D-5481-7B24-3C82-DCC9DDF7DEA4}"/>
          </ac:spMkLst>
        </pc:spChg>
        <pc:spChg chg="del">
          <ac:chgData name="Dimitri Desmidt" userId="64dfcb71-c89a-4eed-a7b2-a6b8697ca05d" providerId="ADAL" clId="{049E5051-BA25-BE4C-B9F5-F2E6D489C5B8}" dt="2022-10-06T23:35:13.273" v="4066" actId="478"/>
          <ac:spMkLst>
            <pc:docMk/>
            <pc:sldMk cId="3495903610" sldId="2147470661"/>
            <ac:spMk id="48" creationId="{FC37F168-EB9D-E93B-1BB2-E059C374ABEE}"/>
          </ac:spMkLst>
        </pc:spChg>
        <pc:spChg chg="del">
          <ac:chgData name="Dimitri Desmidt" userId="64dfcb71-c89a-4eed-a7b2-a6b8697ca05d" providerId="ADAL" clId="{049E5051-BA25-BE4C-B9F5-F2E6D489C5B8}" dt="2022-10-06T23:35:13.273" v="4066" actId="478"/>
          <ac:spMkLst>
            <pc:docMk/>
            <pc:sldMk cId="3495903610" sldId="2147470661"/>
            <ac:spMk id="50" creationId="{A9D6D470-BB53-171C-DD17-B080EC315E98}"/>
          </ac:spMkLst>
        </pc:spChg>
        <pc:spChg chg="del">
          <ac:chgData name="Dimitri Desmidt" userId="64dfcb71-c89a-4eed-a7b2-a6b8697ca05d" providerId="ADAL" clId="{049E5051-BA25-BE4C-B9F5-F2E6D489C5B8}" dt="2022-10-06T23:35:13.273" v="4066" actId="478"/>
          <ac:spMkLst>
            <pc:docMk/>
            <pc:sldMk cId="3495903610" sldId="2147470661"/>
            <ac:spMk id="52" creationId="{7A1D96D1-BD1A-DE0D-1A45-3643299844EF}"/>
          </ac:spMkLst>
        </pc:spChg>
        <pc:spChg chg="del">
          <ac:chgData name="Dimitri Desmidt" userId="64dfcb71-c89a-4eed-a7b2-a6b8697ca05d" providerId="ADAL" clId="{049E5051-BA25-BE4C-B9F5-F2E6D489C5B8}" dt="2022-10-06T23:35:13.273" v="4066" actId="478"/>
          <ac:spMkLst>
            <pc:docMk/>
            <pc:sldMk cId="3495903610" sldId="2147470661"/>
            <ac:spMk id="54" creationId="{FE0FE591-BCD2-A970-ED78-EC7B215DC25F}"/>
          </ac:spMkLst>
        </pc:spChg>
        <pc:spChg chg="del">
          <ac:chgData name="Dimitri Desmidt" userId="64dfcb71-c89a-4eed-a7b2-a6b8697ca05d" providerId="ADAL" clId="{049E5051-BA25-BE4C-B9F5-F2E6D489C5B8}" dt="2022-10-06T23:35:13.273" v="4066" actId="478"/>
          <ac:spMkLst>
            <pc:docMk/>
            <pc:sldMk cId="3495903610" sldId="2147470661"/>
            <ac:spMk id="55" creationId="{5955695B-23DA-D387-7F57-975974025AD1}"/>
          </ac:spMkLst>
        </pc:spChg>
        <pc:spChg chg="del">
          <ac:chgData name="Dimitri Desmidt" userId="64dfcb71-c89a-4eed-a7b2-a6b8697ca05d" providerId="ADAL" clId="{049E5051-BA25-BE4C-B9F5-F2E6D489C5B8}" dt="2022-10-06T23:35:13.273" v="4066" actId="478"/>
          <ac:spMkLst>
            <pc:docMk/>
            <pc:sldMk cId="3495903610" sldId="2147470661"/>
            <ac:spMk id="57" creationId="{B8193D0B-4718-2B67-5A20-0F94618055DA}"/>
          </ac:spMkLst>
        </pc:spChg>
        <pc:spChg chg="del">
          <ac:chgData name="Dimitri Desmidt" userId="64dfcb71-c89a-4eed-a7b2-a6b8697ca05d" providerId="ADAL" clId="{049E5051-BA25-BE4C-B9F5-F2E6D489C5B8}" dt="2022-10-06T23:35:13.273" v="4066" actId="478"/>
          <ac:spMkLst>
            <pc:docMk/>
            <pc:sldMk cId="3495903610" sldId="2147470661"/>
            <ac:spMk id="59" creationId="{F9177B46-29C5-90B4-A9A5-EC5AA5440E8E}"/>
          </ac:spMkLst>
        </pc:spChg>
        <pc:spChg chg="del">
          <ac:chgData name="Dimitri Desmidt" userId="64dfcb71-c89a-4eed-a7b2-a6b8697ca05d" providerId="ADAL" clId="{049E5051-BA25-BE4C-B9F5-F2E6D489C5B8}" dt="2022-10-06T23:35:13.273" v="4066" actId="478"/>
          <ac:spMkLst>
            <pc:docMk/>
            <pc:sldMk cId="3495903610" sldId="2147470661"/>
            <ac:spMk id="60" creationId="{AF98D86C-5790-00F0-52F2-E573FFA9F836}"/>
          </ac:spMkLst>
        </pc:spChg>
        <pc:spChg chg="del">
          <ac:chgData name="Dimitri Desmidt" userId="64dfcb71-c89a-4eed-a7b2-a6b8697ca05d" providerId="ADAL" clId="{049E5051-BA25-BE4C-B9F5-F2E6D489C5B8}" dt="2022-10-06T23:33:42.861" v="4055" actId="478"/>
          <ac:spMkLst>
            <pc:docMk/>
            <pc:sldMk cId="3495903610" sldId="2147470661"/>
            <ac:spMk id="75" creationId="{6782B6F6-642F-711E-0DE5-C0E9629FF366}"/>
          </ac:spMkLst>
        </pc:spChg>
        <pc:spChg chg="mod">
          <ac:chgData name="Dimitri Desmidt" userId="64dfcb71-c89a-4eed-a7b2-a6b8697ca05d" providerId="ADAL" clId="{049E5051-BA25-BE4C-B9F5-F2E6D489C5B8}" dt="2022-10-06T23:35:13.704" v="4067"/>
          <ac:spMkLst>
            <pc:docMk/>
            <pc:sldMk cId="3495903610" sldId="2147470661"/>
            <ac:spMk id="76" creationId="{0BA9175D-8E3F-E1A8-88A2-57DD84A44B17}"/>
          </ac:spMkLst>
        </pc:spChg>
        <pc:spChg chg="mod">
          <ac:chgData name="Dimitri Desmidt" userId="64dfcb71-c89a-4eed-a7b2-a6b8697ca05d" providerId="ADAL" clId="{049E5051-BA25-BE4C-B9F5-F2E6D489C5B8}" dt="2022-10-06T23:35:13.704" v="4067"/>
          <ac:spMkLst>
            <pc:docMk/>
            <pc:sldMk cId="3495903610" sldId="2147470661"/>
            <ac:spMk id="77" creationId="{E131CA2C-0E01-FD94-4044-EE6E68463B20}"/>
          </ac:spMkLst>
        </pc:spChg>
        <pc:spChg chg="mod">
          <ac:chgData name="Dimitri Desmidt" userId="64dfcb71-c89a-4eed-a7b2-a6b8697ca05d" providerId="ADAL" clId="{049E5051-BA25-BE4C-B9F5-F2E6D489C5B8}" dt="2022-10-06T23:35:13.704" v="4067"/>
          <ac:spMkLst>
            <pc:docMk/>
            <pc:sldMk cId="3495903610" sldId="2147470661"/>
            <ac:spMk id="78" creationId="{AEB19D11-CA2F-5039-A19D-4F420322C1A5}"/>
          </ac:spMkLst>
        </pc:spChg>
        <pc:spChg chg="mod">
          <ac:chgData name="Dimitri Desmidt" userId="64dfcb71-c89a-4eed-a7b2-a6b8697ca05d" providerId="ADAL" clId="{049E5051-BA25-BE4C-B9F5-F2E6D489C5B8}" dt="2022-10-06T23:35:13.704" v="4067"/>
          <ac:spMkLst>
            <pc:docMk/>
            <pc:sldMk cId="3495903610" sldId="2147470661"/>
            <ac:spMk id="81" creationId="{14AAF3B2-5B36-FB43-9813-B6894E241938}"/>
          </ac:spMkLst>
        </pc:spChg>
        <pc:spChg chg="mod">
          <ac:chgData name="Dimitri Desmidt" userId="64dfcb71-c89a-4eed-a7b2-a6b8697ca05d" providerId="ADAL" clId="{049E5051-BA25-BE4C-B9F5-F2E6D489C5B8}" dt="2022-10-06T23:35:13.704" v="4067"/>
          <ac:spMkLst>
            <pc:docMk/>
            <pc:sldMk cId="3495903610" sldId="2147470661"/>
            <ac:spMk id="82" creationId="{4373C259-BC09-FBC4-DDAA-007039D091F2}"/>
          </ac:spMkLst>
        </pc:spChg>
        <pc:spChg chg="add mod">
          <ac:chgData name="Dimitri Desmidt" userId="64dfcb71-c89a-4eed-a7b2-a6b8697ca05d" providerId="ADAL" clId="{049E5051-BA25-BE4C-B9F5-F2E6D489C5B8}" dt="2022-10-06T23:35:13.704" v="4067"/>
          <ac:spMkLst>
            <pc:docMk/>
            <pc:sldMk cId="3495903610" sldId="2147470661"/>
            <ac:spMk id="83" creationId="{0A39F7E1-FB80-C4B7-A4B6-CCFCF578ADE8}"/>
          </ac:spMkLst>
        </pc:spChg>
        <pc:spChg chg="add mod">
          <ac:chgData name="Dimitri Desmidt" userId="64dfcb71-c89a-4eed-a7b2-a6b8697ca05d" providerId="ADAL" clId="{049E5051-BA25-BE4C-B9F5-F2E6D489C5B8}" dt="2022-10-06T23:35:13.704" v="4067"/>
          <ac:spMkLst>
            <pc:docMk/>
            <pc:sldMk cId="3495903610" sldId="2147470661"/>
            <ac:spMk id="89" creationId="{06D9DD0A-3058-1206-29CD-F1B34332555D}"/>
          </ac:spMkLst>
        </pc:spChg>
        <pc:spChg chg="add mod">
          <ac:chgData name="Dimitri Desmidt" userId="64dfcb71-c89a-4eed-a7b2-a6b8697ca05d" providerId="ADAL" clId="{049E5051-BA25-BE4C-B9F5-F2E6D489C5B8}" dt="2022-10-06T23:35:13.704" v="4067"/>
          <ac:spMkLst>
            <pc:docMk/>
            <pc:sldMk cId="3495903610" sldId="2147470661"/>
            <ac:spMk id="90" creationId="{45005DF5-699D-2E88-FC26-78F23546D228}"/>
          </ac:spMkLst>
        </pc:spChg>
        <pc:spChg chg="mod">
          <ac:chgData name="Dimitri Desmidt" userId="64dfcb71-c89a-4eed-a7b2-a6b8697ca05d" providerId="ADAL" clId="{049E5051-BA25-BE4C-B9F5-F2E6D489C5B8}" dt="2022-10-06T23:35:13.704" v="4067"/>
          <ac:spMkLst>
            <pc:docMk/>
            <pc:sldMk cId="3495903610" sldId="2147470661"/>
            <ac:spMk id="92" creationId="{14628F6E-4A87-C114-70FA-F415F75B1D53}"/>
          </ac:spMkLst>
        </pc:spChg>
        <pc:spChg chg="mod">
          <ac:chgData name="Dimitri Desmidt" userId="64dfcb71-c89a-4eed-a7b2-a6b8697ca05d" providerId="ADAL" clId="{049E5051-BA25-BE4C-B9F5-F2E6D489C5B8}" dt="2022-10-06T23:35:13.704" v="4067"/>
          <ac:spMkLst>
            <pc:docMk/>
            <pc:sldMk cId="3495903610" sldId="2147470661"/>
            <ac:spMk id="93" creationId="{48174859-9339-54CC-7F57-32BE8DD4990F}"/>
          </ac:spMkLst>
        </pc:spChg>
        <pc:spChg chg="mod">
          <ac:chgData name="Dimitri Desmidt" userId="64dfcb71-c89a-4eed-a7b2-a6b8697ca05d" providerId="ADAL" clId="{049E5051-BA25-BE4C-B9F5-F2E6D489C5B8}" dt="2022-10-06T23:35:13.704" v="4067"/>
          <ac:spMkLst>
            <pc:docMk/>
            <pc:sldMk cId="3495903610" sldId="2147470661"/>
            <ac:spMk id="94" creationId="{EA3B5289-9D86-DEC0-1370-BF9C12FB6D67}"/>
          </ac:spMkLst>
        </pc:spChg>
        <pc:spChg chg="mod">
          <ac:chgData name="Dimitri Desmidt" userId="64dfcb71-c89a-4eed-a7b2-a6b8697ca05d" providerId="ADAL" clId="{049E5051-BA25-BE4C-B9F5-F2E6D489C5B8}" dt="2022-10-06T23:35:13.704" v="4067"/>
          <ac:spMkLst>
            <pc:docMk/>
            <pc:sldMk cId="3495903610" sldId="2147470661"/>
            <ac:spMk id="95" creationId="{01AD8F5C-617A-C33C-03FA-C20CD2E755CF}"/>
          </ac:spMkLst>
        </pc:spChg>
        <pc:spChg chg="mod">
          <ac:chgData name="Dimitri Desmidt" userId="64dfcb71-c89a-4eed-a7b2-a6b8697ca05d" providerId="ADAL" clId="{049E5051-BA25-BE4C-B9F5-F2E6D489C5B8}" dt="2022-10-06T23:35:13.704" v="4067"/>
          <ac:spMkLst>
            <pc:docMk/>
            <pc:sldMk cId="3495903610" sldId="2147470661"/>
            <ac:spMk id="96" creationId="{48C6A600-85BA-114C-3D66-8D86D2FCE90F}"/>
          </ac:spMkLst>
        </pc:spChg>
        <pc:spChg chg="add mod">
          <ac:chgData name="Dimitri Desmidt" userId="64dfcb71-c89a-4eed-a7b2-a6b8697ca05d" providerId="ADAL" clId="{049E5051-BA25-BE4C-B9F5-F2E6D489C5B8}" dt="2022-10-06T23:35:13.704" v="4067"/>
          <ac:spMkLst>
            <pc:docMk/>
            <pc:sldMk cId="3495903610" sldId="2147470661"/>
            <ac:spMk id="97" creationId="{BCDBCCE1-9D21-5E26-2D22-E3A3F0207485}"/>
          </ac:spMkLst>
        </pc:spChg>
        <pc:spChg chg="add mod">
          <ac:chgData name="Dimitri Desmidt" userId="64dfcb71-c89a-4eed-a7b2-a6b8697ca05d" providerId="ADAL" clId="{049E5051-BA25-BE4C-B9F5-F2E6D489C5B8}" dt="2022-10-06T23:35:13.704" v="4067"/>
          <ac:spMkLst>
            <pc:docMk/>
            <pc:sldMk cId="3495903610" sldId="2147470661"/>
            <ac:spMk id="109" creationId="{20871219-D86F-D183-0ADB-0C1E06D97708}"/>
          </ac:spMkLst>
        </pc:spChg>
        <pc:spChg chg="add mod">
          <ac:chgData name="Dimitri Desmidt" userId="64dfcb71-c89a-4eed-a7b2-a6b8697ca05d" providerId="ADAL" clId="{049E5051-BA25-BE4C-B9F5-F2E6D489C5B8}" dt="2022-10-06T23:35:13.704" v="4067"/>
          <ac:spMkLst>
            <pc:docMk/>
            <pc:sldMk cId="3495903610" sldId="2147470661"/>
            <ac:spMk id="110" creationId="{6A9D1C41-3E48-2050-71D0-F33151EBB573}"/>
          </ac:spMkLst>
        </pc:spChg>
        <pc:spChg chg="mod ord">
          <ac:chgData name="Dimitri Desmidt" userId="64dfcb71-c89a-4eed-a7b2-a6b8697ca05d" providerId="ADAL" clId="{049E5051-BA25-BE4C-B9F5-F2E6D489C5B8}" dt="2022-10-06T23:44:39.496" v="4176" actId="20577"/>
          <ac:spMkLst>
            <pc:docMk/>
            <pc:sldMk cId="3495903610" sldId="2147470661"/>
            <ac:spMk id="112" creationId="{CFBB99BF-35ED-3747-AF86-414E2607D6FF}"/>
          </ac:spMkLst>
        </pc:spChg>
        <pc:spChg chg="add mod">
          <ac:chgData name="Dimitri Desmidt" userId="64dfcb71-c89a-4eed-a7b2-a6b8697ca05d" providerId="ADAL" clId="{049E5051-BA25-BE4C-B9F5-F2E6D489C5B8}" dt="2022-10-06T23:35:13.704" v="4067"/>
          <ac:spMkLst>
            <pc:docMk/>
            <pc:sldMk cId="3495903610" sldId="2147470661"/>
            <ac:spMk id="113" creationId="{6EB00D39-2EF7-93AB-39B1-1550A36534FD}"/>
          </ac:spMkLst>
        </pc:spChg>
        <pc:spChg chg="mod">
          <ac:chgData name="Dimitri Desmidt" userId="64dfcb71-c89a-4eed-a7b2-a6b8697ca05d" providerId="ADAL" clId="{049E5051-BA25-BE4C-B9F5-F2E6D489C5B8}" dt="2022-10-06T23:35:13.704" v="4067"/>
          <ac:spMkLst>
            <pc:docMk/>
            <pc:sldMk cId="3495903610" sldId="2147470661"/>
            <ac:spMk id="116" creationId="{1E89B4C5-4322-9F90-2E1E-D3E75D6279AB}"/>
          </ac:spMkLst>
        </pc:spChg>
        <pc:spChg chg="mod">
          <ac:chgData name="Dimitri Desmidt" userId="64dfcb71-c89a-4eed-a7b2-a6b8697ca05d" providerId="ADAL" clId="{049E5051-BA25-BE4C-B9F5-F2E6D489C5B8}" dt="2022-10-06T23:35:13.704" v="4067"/>
          <ac:spMkLst>
            <pc:docMk/>
            <pc:sldMk cId="3495903610" sldId="2147470661"/>
            <ac:spMk id="119" creationId="{6589EA45-27DD-2CAA-0095-58DBE5CD33A9}"/>
          </ac:spMkLst>
        </pc:spChg>
        <pc:spChg chg="mod">
          <ac:chgData name="Dimitri Desmidt" userId="64dfcb71-c89a-4eed-a7b2-a6b8697ca05d" providerId="ADAL" clId="{049E5051-BA25-BE4C-B9F5-F2E6D489C5B8}" dt="2022-10-06T23:35:13.704" v="4067"/>
          <ac:spMkLst>
            <pc:docMk/>
            <pc:sldMk cId="3495903610" sldId="2147470661"/>
            <ac:spMk id="121" creationId="{E45A5D10-F7D2-8BDF-211A-45876FB9C167}"/>
          </ac:spMkLst>
        </pc:spChg>
        <pc:spChg chg="mod">
          <ac:chgData name="Dimitri Desmidt" userId="64dfcb71-c89a-4eed-a7b2-a6b8697ca05d" providerId="ADAL" clId="{049E5051-BA25-BE4C-B9F5-F2E6D489C5B8}" dt="2022-10-06T23:35:13.704" v="4067"/>
          <ac:spMkLst>
            <pc:docMk/>
            <pc:sldMk cId="3495903610" sldId="2147470661"/>
            <ac:spMk id="122" creationId="{2FB9F744-96C2-B65E-14CE-1CDA30F9F8F2}"/>
          </ac:spMkLst>
        </pc:spChg>
        <pc:spChg chg="mod">
          <ac:chgData name="Dimitri Desmidt" userId="64dfcb71-c89a-4eed-a7b2-a6b8697ca05d" providerId="ADAL" clId="{049E5051-BA25-BE4C-B9F5-F2E6D489C5B8}" dt="2022-10-06T23:35:13.704" v="4067"/>
          <ac:spMkLst>
            <pc:docMk/>
            <pc:sldMk cId="3495903610" sldId="2147470661"/>
            <ac:spMk id="123" creationId="{07DD7234-05B3-700F-DC6E-1C92C2927B87}"/>
          </ac:spMkLst>
        </pc:spChg>
        <pc:spChg chg="mod">
          <ac:chgData name="Dimitri Desmidt" userId="64dfcb71-c89a-4eed-a7b2-a6b8697ca05d" providerId="ADAL" clId="{049E5051-BA25-BE4C-B9F5-F2E6D489C5B8}" dt="2022-10-06T23:35:13.704" v="4067"/>
          <ac:spMkLst>
            <pc:docMk/>
            <pc:sldMk cId="3495903610" sldId="2147470661"/>
            <ac:spMk id="124" creationId="{EDF070C4-36AB-D9B5-E579-E1CE311FE6FB}"/>
          </ac:spMkLst>
        </pc:spChg>
        <pc:spChg chg="mod">
          <ac:chgData name="Dimitri Desmidt" userId="64dfcb71-c89a-4eed-a7b2-a6b8697ca05d" providerId="ADAL" clId="{049E5051-BA25-BE4C-B9F5-F2E6D489C5B8}" dt="2022-10-06T23:35:13.704" v="4067"/>
          <ac:spMkLst>
            <pc:docMk/>
            <pc:sldMk cId="3495903610" sldId="2147470661"/>
            <ac:spMk id="125" creationId="{21DE5FC2-13CA-D009-D9E4-77FE7C172274}"/>
          </ac:spMkLst>
        </pc:spChg>
        <pc:spChg chg="add mod">
          <ac:chgData name="Dimitri Desmidt" userId="64dfcb71-c89a-4eed-a7b2-a6b8697ca05d" providerId="ADAL" clId="{049E5051-BA25-BE4C-B9F5-F2E6D489C5B8}" dt="2022-10-06T23:35:13.704" v="4067"/>
          <ac:spMkLst>
            <pc:docMk/>
            <pc:sldMk cId="3495903610" sldId="2147470661"/>
            <ac:spMk id="126" creationId="{2E286F0B-FB61-0EF8-666A-743938DC1E14}"/>
          </ac:spMkLst>
        </pc:spChg>
        <pc:spChg chg="add mod">
          <ac:chgData name="Dimitri Desmidt" userId="64dfcb71-c89a-4eed-a7b2-a6b8697ca05d" providerId="ADAL" clId="{049E5051-BA25-BE4C-B9F5-F2E6D489C5B8}" dt="2022-10-06T23:35:13.704" v="4067"/>
          <ac:spMkLst>
            <pc:docMk/>
            <pc:sldMk cId="3495903610" sldId="2147470661"/>
            <ac:spMk id="129" creationId="{9092A44A-9CF2-FEFD-A93E-D9ED71C04784}"/>
          </ac:spMkLst>
        </pc:spChg>
        <pc:spChg chg="add mod">
          <ac:chgData name="Dimitri Desmidt" userId="64dfcb71-c89a-4eed-a7b2-a6b8697ca05d" providerId="ADAL" clId="{049E5051-BA25-BE4C-B9F5-F2E6D489C5B8}" dt="2022-10-06T23:35:13.704" v="4067"/>
          <ac:spMkLst>
            <pc:docMk/>
            <pc:sldMk cId="3495903610" sldId="2147470661"/>
            <ac:spMk id="131" creationId="{A407740E-8EC0-B558-A307-7DFFEEF3CEE3}"/>
          </ac:spMkLst>
        </pc:spChg>
        <pc:spChg chg="mod">
          <ac:chgData name="Dimitri Desmidt" userId="64dfcb71-c89a-4eed-a7b2-a6b8697ca05d" providerId="ADAL" clId="{049E5051-BA25-BE4C-B9F5-F2E6D489C5B8}" dt="2022-10-06T23:35:13.704" v="4067"/>
          <ac:spMkLst>
            <pc:docMk/>
            <pc:sldMk cId="3495903610" sldId="2147470661"/>
            <ac:spMk id="134" creationId="{FCA5D0EE-34F3-847A-B5CB-F4478C1E3AC4}"/>
          </ac:spMkLst>
        </pc:spChg>
        <pc:spChg chg="mod">
          <ac:chgData name="Dimitri Desmidt" userId="64dfcb71-c89a-4eed-a7b2-a6b8697ca05d" providerId="ADAL" clId="{049E5051-BA25-BE4C-B9F5-F2E6D489C5B8}" dt="2022-10-06T23:35:13.704" v="4067"/>
          <ac:spMkLst>
            <pc:docMk/>
            <pc:sldMk cId="3495903610" sldId="2147470661"/>
            <ac:spMk id="138" creationId="{33FE16C3-B88A-4905-EEEE-A533E9A0A9E7}"/>
          </ac:spMkLst>
        </pc:spChg>
        <pc:spChg chg="mod">
          <ac:chgData name="Dimitri Desmidt" userId="64dfcb71-c89a-4eed-a7b2-a6b8697ca05d" providerId="ADAL" clId="{049E5051-BA25-BE4C-B9F5-F2E6D489C5B8}" dt="2022-10-06T23:35:13.704" v="4067"/>
          <ac:spMkLst>
            <pc:docMk/>
            <pc:sldMk cId="3495903610" sldId="2147470661"/>
            <ac:spMk id="141" creationId="{1E4E707E-12FB-07C9-8D12-168AB53B519C}"/>
          </ac:spMkLst>
        </pc:spChg>
        <pc:spChg chg="mod">
          <ac:chgData name="Dimitri Desmidt" userId="64dfcb71-c89a-4eed-a7b2-a6b8697ca05d" providerId="ADAL" clId="{049E5051-BA25-BE4C-B9F5-F2E6D489C5B8}" dt="2022-10-06T23:35:13.704" v="4067"/>
          <ac:spMkLst>
            <pc:docMk/>
            <pc:sldMk cId="3495903610" sldId="2147470661"/>
            <ac:spMk id="144" creationId="{21D373D8-DEAB-92E8-3B35-86ABEB87A4A5}"/>
          </ac:spMkLst>
        </pc:spChg>
        <pc:spChg chg="add mod">
          <ac:chgData name="Dimitri Desmidt" userId="64dfcb71-c89a-4eed-a7b2-a6b8697ca05d" providerId="ADAL" clId="{049E5051-BA25-BE4C-B9F5-F2E6D489C5B8}" dt="2022-10-06T23:35:13.704" v="4067"/>
          <ac:spMkLst>
            <pc:docMk/>
            <pc:sldMk cId="3495903610" sldId="2147470661"/>
            <ac:spMk id="146" creationId="{4F542DA9-1084-23C1-F221-0D1D78A6D49F}"/>
          </ac:spMkLst>
        </pc:spChg>
        <pc:spChg chg="mod">
          <ac:chgData name="Dimitri Desmidt" userId="64dfcb71-c89a-4eed-a7b2-a6b8697ca05d" providerId="ADAL" clId="{049E5051-BA25-BE4C-B9F5-F2E6D489C5B8}" dt="2022-10-06T23:35:13.704" v="4067"/>
          <ac:spMkLst>
            <pc:docMk/>
            <pc:sldMk cId="3495903610" sldId="2147470661"/>
            <ac:spMk id="149" creationId="{31FF5F80-26FB-1B49-463D-F6E0CE34ABAD}"/>
          </ac:spMkLst>
        </pc:spChg>
        <pc:spChg chg="add mod">
          <ac:chgData name="Dimitri Desmidt" userId="64dfcb71-c89a-4eed-a7b2-a6b8697ca05d" providerId="ADAL" clId="{049E5051-BA25-BE4C-B9F5-F2E6D489C5B8}" dt="2022-10-06T23:35:13.704" v="4067"/>
          <ac:spMkLst>
            <pc:docMk/>
            <pc:sldMk cId="3495903610" sldId="2147470661"/>
            <ac:spMk id="151" creationId="{9E66AE9A-447E-D0C4-B08A-89029E53DA74}"/>
          </ac:spMkLst>
        </pc:spChg>
        <pc:spChg chg="mod">
          <ac:chgData name="Dimitri Desmidt" userId="64dfcb71-c89a-4eed-a7b2-a6b8697ca05d" providerId="ADAL" clId="{049E5051-BA25-BE4C-B9F5-F2E6D489C5B8}" dt="2022-10-06T23:35:13.704" v="4067"/>
          <ac:spMkLst>
            <pc:docMk/>
            <pc:sldMk cId="3495903610" sldId="2147470661"/>
            <ac:spMk id="154" creationId="{EA69371E-1D55-4E32-BE39-BC76526439F4}"/>
          </ac:spMkLst>
        </pc:spChg>
        <pc:spChg chg="add del mod">
          <ac:chgData name="Dimitri Desmidt" userId="64dfcb71-c89a-4eed-a7b2-a6b8697ca05d" providerId="ADAL" clId="{049E5051-BA25-BE4C-B9F5-F2E6D489C5B8}" dt="2022-10-06T23:37:56.644" v="4111" actId="478"/>
          <ac:spMkLst>
            <pc:docMk/>
            <pc:sldMk cId="3495903610" sldId="2147470661"/>
            <ac:spMk id="163" creationId="{F927FC7C-A7AC-6729-BA72-EDE41CBB66D1}"/>
          </ac:spMkLst>
        </pc:spChg>
        <pc:spChg chg="add del mod">
          <ac:chgData name="Dimitri Desmidt" userId="64dfcb71-c89a-4eed-a7b2-a6b8697ca05d" providerId="ADAL" clId="{049E5051-BA25-BE4C-B9F5-F2E6D489C5B8}" dt="2022-10-06T23:35:19.308" v="4069" actId="478"/>
          <ac:spMkLst>
            <pc:docMk/>
            <pc:sldMk cId="3495903610" sldId="2147470661"/>
            <ac:spMk id="164" creationId="{3DBA9B41-8434-05EE-64FE-9750F08A03BC}"/>
          </ac:spMkLst>
        </pc:spChg>
        <pc:spChg chg="add del mod">
          <ac:chgData name="Dimitri Desmidt" userId="64dfcb71-c89a-4eed-a7b2-a6b8697ca05d" providerId="ADAL" clId="{049E5051-BA25-BE4C-B9F5-F2E6D489C5B8}" dt="2022-10-06T23:35:20.669" v="4070" actId="478"/>
          <ac:spMkLst>
            <pc:docMk/>
            <pc:sldMk cId="3495903610" sldId="2147470661"/>
            <ac:spMk id="165" creationId="{F8655817-0F1D-4313-D261-DCE22DEDE83E}"/>
          </ac:spMkLst>
        </pc:spChg>
        <pc:spChg chg="add del mod">
          <ac:chgData name="Dimitri Desmidt" userId="64dfcb71-c89a-4eed-a7b2-a6b8697ca05d" providerId="ADAL" clId="{049E5051-BA25-BE4C-B9F5-F2E6D489C5B8}" dt="2022-10-06T23:35:25.532" v="4073" actId="478"/>
          <ac:spMkLst>
            <pc:docMk/>
            <pc:sldMk cId="3495903610" sldId="2147470661"/>
            <ac:spMk id="166" creationId="{C1FC54BC-D782-7FDB-3B51-3D1A27D20E07}"/>
          </ac:spMkLst>
        </pc:spChg>
        <pc:spChg chg="add del mod">
          <ac:chgData name="Dimitri Desmidt" userId="64dfcb71-c89a-4eed-a7b2-a6b8697ca05d" providerId="ADAL" clId="{049E5051-BA25-BE4C-B9F5-F2E6D489C5B8}" dt="2022-10-06T23:35:26.757" v="4074" actId="478"/>
          <ac:spMkLst>
            <pc:docMk/>
            <pc:sldMk cId="3495903610" sldId="2147470661"/>
            <ac:spMk id="167" creationId="{699D9776-F86F-C82E-4D91-8CF16E54961E}"/>
          </ac:spMkLst>
        </pc:spChg>
        <pc:spChg chg="add mod">
          <ac:chgData name="Dimitri Desmidt" userId="64dfcb71-c89a-4eed-a7b2-a6b8697ca05d" providerId="ADAL" clId="{049E5051-BA25-BE4C-B9F5-F2E6D489C5B8}" dt="2022-10-06T23:35:13.704" v="4067"/>
          <ac:spMkLst>
            <pc:docMk/>
            <pc:sldMk cId="3495903610" sldId="2147470661"/>
            <ac:spMk id="168" creationId="{C7FB25BF-5266-9DA9-93CA-9EFABF7407F2}"/>
          </ac:spMkLst>
        </pc:spChg>
        <pc:spChg chg="add mod">
          <ac:chgData name="Dimitri Desmidt" userId="64dfcb71-c89a-4eed-a7b2-a6b8697ca05d" providerId="ADAL" clId="{049E5051-BA25-BE4C-B9F5-F2E6D489C5B8}" dt="2022-10-06T23:35:13.704" v="4067"/>
          <ac:spMkLst>
            <pc:docMk/>
            <pc:sldMk cId="3495903610" sldId="2147470661"/>
            <ac:spMk id="169" creationId="{264BE238-735D-6896-E6C2-B148B9CFBBBF}"/>
          </ac:spMkLst>
        </pc:spChg>
        <pc:spChg chg="add del mod">
          <ac:chgData name="Dimitri Desmidt" userId="64dfcb71-c89a-4eed-a7b2-a6b8697ca05d" providerId="ADAL" clId="{049E5051-BA25-BE4C-B9F5-F2E6D489C5B8}" dt="2022-10-06T23:35:18.027" v="4068" actId="478"/>
          <ac:spMkLst>
            <pc:docMk/>
            <pc:sldMk cId="3495903610" sldId="2147470661"/>
            <ac:spMk id="170" creationId="{3CEE4D15-EAAC-8167-1304-117952C8303E}"/>
          </ac:spMkLst>
        </pc:spChg>
        <pc:spChg chg="add del mod">
          <ac:chgData name="Dimitri Desmidt" userId="64dfcb71-c89a-4eed-a7b2-a6b8697ca05d" providerId="ADAL" clId="{049E5051-BA25-BE4C-B9F5-F2E6D489C5B8}" dt="2022-10-06T23:35:22.439" v="4071" actId="478"/>
          <ac:spMkLst>
            <pc:docMk/>
            <pc:sldMk cId="3495903610" sldId="2147470661"/>
            <ac:spMk id="171" creationId="{67AF1FAF-054A-CE2B-88D3-3AFF3A9E01ED}"/>
          </ac:spMkLst>
        </pc:spChg>
        <pc:spChg chg="add del mod">
          <ac:chgData name="Dimitri Desmidt" userId="64dfcb71-c89a-4eed-a7b2-a6b8697ca05d" providerId="ADAL" clId="{049E5051-BA25-BE4C-B9F5-F2E6D489C5B8}" dt="2022-10-06T23:35:28.011" v="4075" actId="478"/>
          <ac:spMkLst>
            <pc:docMk/>
            <pc:sldMk cId="3495903610" sldId="2147470661"/>
            <ac:spMk id="172" creationId="{F85BBAEB-196E-8AEE-D0D7-11D40640D558}"/>
          </ac:spMkLst>
        </pc:spChg>
        <pc:spChg chg="add del mod">
          <ac:chgData name="Dimitri Desmidt" userId="64dfcb71-c89a-4eed-a7b2-a6b8697ca05d" providerId="ADAL" clId="{049E5051-BA25-BE4C-B9F5-F2E6D489C5B8}" dt="2022-10-06T23:35:23.794" v="4072" actId="478"/>
          <ac:spMkLst>
            <pc:docMk/>
            <pc:sldMk cId="3495903610" sldId="2147470661"/>
            <ac:spMk id="173" creationId="{BBDDDD72-9D33-239A-430E-38CCC3DEFA5B}"/>
          </ac:spMkLst>
        </pc:spChg>
        <pc:grpChg chg="del">
          <ac:chgData name="Dimitri Desmidt" userId="64dfcb71-c89a-4eed-a7b2-a6b8697ca05d" providerId="ADAL" clId="{049E5051-BA25-BE4C-B9F5-F2E6D489C5B8}" dt="2022-10-06T23:35:13.273" v="4066" actId="478"/>
          <ac:grpSpMkLst>
            <pc:docMk/>
            <pc:sldMk cId="3495903610" sldId="2147470661"/>
            <ac:grpSpMk id="5" creationId="{5E01F858-3492-31F0-1AEA-D1D32D46A6B6}"/>
          </ac:grpSpMkLst>
        </pc:grpChg>
        <pc:grpChg chg="del">
          <ac:chgData name="Dimitri Desmidt" userId="64dfcb71-c89a-4eed-a7b2-a6b8697ca05d" providerId="ADAL" clId="{049E5051-BA25-BE4C-B9F5-F2E6D489C5B8}" dt="2022-10-06T23:35:13.273" v="4066" actId="478"/>
          <ac:grpSpMkLst>
            <pc:docMk/>
            <pc:sldMk cId="3495903610" sldId="2147470661"/>
            <ac:grpSpMk id="11" creationId="{FD9546F2-5664-D36A-B04D-42C74309D993}"/>
          </ac:grpSpMkLst>
        </pc:grpChg>
        <pc:grpChg chg="del">
          <ac:chgData name="Dimitri Desmidt" userId="64dfcb71-c89a-4eed-a7b2-a6b8697ca05d" providerId="ADAL" clId="{049E5051-BA25-BE4C-B9F5-F2E6D489C5B8}" dt="2022-10-06T23:35:13.273" v="4066" actId="478"/>
          <ac:grpSpMkLst>
            <pc:docMk/>
            <pc:sldMk cId="3495903610" sldId="2147470661"/>
            <ac:grpSpMk id="21" creationId="{307E60F8-D8EE-FB82-AE6E-96B590F470FC}"/>
          </ac:grpSpMkLst>
        </pc:grpChg>
        <pc:grpChg chg="del">
          <ac:chgData name="Dimitri Desmidt" userId="64dfcb71-c89a-4eed-a7b2-a6b8697ca05d" providerId="ADAL" clId="{049E5051-BA25-BE4C-B9F5-F2E6D489C5B8}" dt="2022-10-06T23:35:13.273" v="4066" actId="478"/>
          <ac:grpSpMkLst>
            <pc:docMk/>
            <pc:sldMk cId="3495903610" sldId="2147470661"/>
            <ac:grpSpMk id="34" creationId="{2BBBC449-528A-C2F5-85C5-5CC361D1B892}"/>
          </ac:grpSpMkLst>
        </pc:grpChg>
        <pc:grpChg chg="del">
          <ac:chgData name="Dimitri Desmidt" userId="64dfcb71-c89a-4eed-a7b2-a6b8697ca05d" providerId="ADAL" clId="{049E5051-BA25-BE4C-B9F5-F2E6D489C5B8}" dt="2022-10-06T23:35:13.273" v="4066" actId="478"/>
          <ac:grpSpMkLst>
            <pc:docMk/>
            <pc:sldMk cId="3495903610" sldId="2147470661"/>
            <ac:grpSpMk id="42" creationId="{46B5A787-DF20-A67A-6B5E-9AA3306784BF}"/>
          </ac:grpSpMkLst>
        </pc:grpChg>
        <pc:grpChg chg="add mod">
          <ac:chgData name="Dimitri Desmidt" userId="64dfcb71-c89a-4eed-a7b2-a6b8697ca05d" providerId="ADAL" clId="{049E5051-BA25-BE4C-B9F5-F2E6D489C5B8}" dt="2022-10-06T23:35:13.704" v="4067"/>
          <ac:grpSpMkLst>
            <pc:docMk/>
            <pc:sldMk cId="3495903610" sldId="2147470661"/>
            <ac:grpSpMk id="64" creationId="{08D75192-641D-8CBF-BD49-0212D8D1324A}"/>
          </ac:grpSpMkLst>
        </pc:grpChg>
        <pc:grpChg chg="del">
          <ac:chgData name="Dimitri Desmidt" userId="64dfcb71-c89a-4eed-a7b2-a6b8697ca05d" providerId="ADAL" clId="{049E5051-BA25-BE4C-B9F5-F2E6D489C5B8}" dt="2022-10-06T23:35:13.273" v="4066" actId="478"/>
          <ac:grpSpMkLst>
            <pc:docMk/>
            <pc:sldMk cId="3495903610" sldId="2147470661"/>
            <ac:grpSpMk id="65" creationId="{40E60B06-E2E5-0506-840F-A02BFBBE55D5}"/>
          </ac:grpSpMkLst>
        </pc:grpChg>
        <pc:grpChg chg="del">
          <ac:chgData name="Dimitri Desmidt" userId="64dfcb71-c89a-4eed-a7b2-a6b8697ca05d" providerId="ADAL" clId="{049E5051-BA25-BE4C-B9F5-F2E6D489C5B8}" dt="2022-10-06T23:35:13.273" v="4066" actId="478"/>
          <ac:grpSpMkLst>
            <pc:docMk/>
            <pc:sldMk cId="3495903610" sldId="2147470661"/>
            <ac:grpSpMk id="69" creationId="{CD1318F4-CAC6-A214-7870-EAA3BC056352}"/>
          </ac:grpSpMkLst>
        </pc:grpChg>
        <pc:grpChg chg="add mod">
          <ac:chgData name="Dimitri Desmidt" userId="64dfcb71-c89a-4eed-a7b2-a6b8697ca05d" providerId="ADAL" clId="{049E5051-BA25-BE4C-B9F5-F2E6D489C5B8}" dt="2022-10-06T23:35:13.704" v="4067"/>
          <ac:grpSpMkLst>
            <pc:docMk/>
            <pc:sldMk cId="3495903610" sldId="2147470661"/>
            <ac:grpSpMk id="91" creationId="{1A751B26-6758-69F8-1FFA-F68B86400911}"/>
          </ac:grpSpMkLst>
        </pc:grpChg>
        <pc:grpChg chg="del">
          <ac:chgData name="Dimitri Desmidt" userId="64dfcb71-c89a-4eed-a7b2-a6b8697ca05d" providerId="ADAL" clId="{049E5051-BA25-BE4C-B9F5-F2E6D489C5B8}" dt="2022-10-06T23:34:54.236" v="4065" actId="478"/>
          <ac:grpSpMkLst>
            <pc:docMk/>
            <pc:sldMk cId="3495903610" sldId="2147470661"/>
            <ac:grpSpMk id="101" creationId="{2027FD1F-E0FB-C84F-8EB2-40334C0093FA}"/>
          </ac:grpSpMkLst>
        </pc:grpChg>
        <pc:grpChg chg="add mod">
          <ac:chgData name="Dimitri Desmidt" userId="64dfcb71-c89a-4eed-a7b2-a6b8697ca05d" providerId="ADAL" clId="{049E5051-BA25-BE4C-B9F5-F2E6D489C5B8}" dt="2022-10-06T23:35:13.704" v="4067"/>
          <ac:grpSpMkLst>
            <pc:docMk/>
            <pc:sldMk cId="3495903610" sldId="2147470661"/>
            <ac:grpSpMk id="114" creationId="{142DBFD4-CFCB-12EF-8F9C-3CB5F77BD3A8}"/>
          </ac:grpSpMkLst>
        </pc:grpChg>
        <pc:grpChg chg="add mod">
          <ac:chgData name="Dimitri Desmidt" userId="64dfcb71-c89a-4eed-a7b2-a6b8697ca05d" providerId="ADAL" clId="{049E5051-BA25-BE4C-B9F5-F2E6D489C5B8}" dt="2022-10-06T23:35:13.704" v="4067"/>
          <ac:grpSpMkLst>
            <pc:docMk/>
            <pc:sldMk cId="3495903610" sldId="2147470661"/>
            <ac:grpSpMk id="117" creationId="{46B220DF-D454-7416-EFB2-D6851C64A661}"/>
          </ac:grpSpMkLst>
        </pc:grpChg>
        <pc:grpChg chg="add mod">
          <ac:chgData name="Dimitri Desmidt" userId="64dfcb71-c89a-4eed-a7b2-a6b8697ca05d" providerId="ADAL" clId="{049E5051-BA25-BE4C-B9F5-F2E6D489C5B8}" dt="2022-10-06T23:35:13.704" v="4067"/>
          <ac:grpSpMkLst>
            <pc:docMk/>
            <pc:sldMk cId="3495903610" sldId="2147470661"/>
            <ac:grpSpMk id="120" creationId="{94C164DD-3699-02D6-73E6-9132A5EACA27}"/>
          </ac:grpSpMkLst>
        </pc:grpChg>
        <pc:grpChg chg="add mod">
          <ac:chgData name="Dimitri Desmidt" userId="64dfcb71-c89a-4eed-a7b2-a6b8697ca05d" providerId="ADAL" clId="{049E5051-BA25-BE4C-B9F5-F2E6D489C5B8}" dt="2022-10-06T23:35:13.704" v="4067"/>
          <ac:grpSpMkLst>
            <pc:docMk/>
            <pc:sldMk cId="3495903610" sldId="2147470661"/>
            <ac:grpSpMk id="132" creationId="{2BB78F60-4735-68E7-4E29-025DEABD2704}"/>
          </ac:grpSpMkLst>
        </pc:grpChg>
        <pc:grpChg chg="add mod">
          <ac:chgData name="Dimitri Desmidt" userId="64dfcb71-c89a-4eed-a7b2-a6b8697ca05d" providerId="ADAL" clId="{049E5051-BA25-BE4C-B9F5-F2E6D489C5B8}" dt="2022-10-06T23:35:13.704" v="4067"/>
          <ac:grpSpMkLst>
            <pc:docMk/>
            <pc:sldMk cId="3495903610" sldId="2147470661"/>
            <ac:grpSpMk id="136" creationId="{AA3F0D39-ED27-8A8B-849F-32A119D3C65E}"/>
          </ac:grpSpMkLst>
        </pc:grpChg>
        <pc:grpChg chg="add mod">
          <ac:chgData name="Dimitri Desmidt" userId="64dfcb71-c89a-4eed-a7b2-a6b8697ca05d" providerId="ADAL" clId="{049E5051-BA25-BE4C-B9F5-F2E6D489C5B8}" dt="2022-10-06T23:35:13.704" v="4067"/>
          <ac:grpSpMkLst>
            <pc:docMk/>
            <pc:sldMk cId="3495903610" sldId="2147470661"/>
            <ac:grpSpMk id="139" creationId="{1B75B972-920F-B0C1-AB36-4489F61CB138}"/>
          </ac:grpSpMkLst>
        </pc:grpChg>
        <pc:grpChg chg="add mod">
          <ac:chgData name="Dimitri Desmidt" userId="64dfcb71-c89a-4eed-a7b2-a6b8697ca05d" providerId="ADAL" clId="{049E5051-BA25-BE4C-B9F5-F2E6D489C5B8}" dt="2022-10-06T23:35:13.704" v="4067"/>
          <ac:grpSpMkLst>
            <pc:docMk/>
            <pc:sldMk cId="3495903610" sldId="2147470661"/>
            <ac:grpSpMk id="142" creationId="{6AE6A2FC-743E-89C3-F022-C6D9DD5271FB}"/>
          </ac:grpSpMkLst>
        </pc:grpChg>
        <pc:grpChg chg="add mod">
          <ac:chgData name="Dimitri Desmidt" userId="64dfcb71-c89a-4eed-a7b2-a6b8697ca05d" providerId="ADAL" clId="{049E5051-BA25-BE4C-B9F5-F2E6D489C5B8}" dt="2022-10-06T23:35:13.704" v="4067"/>
          <ac:grpSpMkLst>
            <pc:docMk/>
            <pc:sldMk cId="3495903610" sldId="2147470661"/>
            <ac:grpSpMk id="147" creationId="{9AD76E7D-B6BE-DC80-56A4-FCD34019E78C}"/>
          </ac:grpSpMkLst>
        </pc:grpChg>
        <pc:grpChg chg="add mod">
          <ac:chgData name="Dimitri Desmidt" userId="64dfcb71-c89a-4eed-a7b2-a6b8697ca05d" providerId="ADAL" clId="{049E5051-BA25-BE4C-B9F5-F2E6D489C5B8}" dt="2022-10-06T23:35:13.704" v="4067"/>
          <ac:grpSpMkLst>
            <pc:docMk/>
            <pc:sldMk cId="3495903610" sldId="2147470661"/>
            <ac:grpSpMk id="152" creationId="{F0E6DD89-3601-5366-9A44-9E04FD8F3DEB}"/>
          </ac:grpSpMkLst>
        </pc:grpChg>
        <pc:picChg chg="del">
          <ac:chgData name="Dimitri Desmidt" userId="64dfcb71-c89a-4eed-a7b2-a6b8697ca05d" providerId="ADAL" clId="{049E5051-BA25-BE4C-B9F5-F2E6D489C5B8}" dt="2022-10-06T23:35:13.273" v="4066" actId="478"/>
          <ac:picMkLst>
            <pc:docMk/>
            <pc:sldMk cId="3495903610" sldId="2147470661"/>
            <ac:picMk id="49" creationId="{B2A316DF-89FA-EF33-AAA0-922C56EB5B1D}"/>
          </ac:picMkLst>
        </pc:picChg>
        <pc:picChg chg="del">
          <ac:chgData name="Dimitri Desmidt" userId="64dfcb71-c89a-4eed-a7b2-a6b8697ca05d" providerId="ADAL" clId="{049E5051-BA25-BE4C-B9F5-F2E6D489C5B8}" dt="2022-10-06T23:35:13.273" v="4066" actId="478"/>
          <ac:picMkLst>
            <pc:docMk/>
            <pc:sldMk cId="3495903610" sldId="2147470661"/>
            <ac:picMk id="61" creationId="{D9A1D8D1-5673-7A10-6FF4-8F6517428783}"/>
          </ac:picMkLst>
        </pc:picChg>
        <pc:picChg chg="del">
          <ac:chgData name="Dimitri Desmidt" userId="64dfcb71-c89a-4eed-a7b2-a6b8697ca05d" providerId="ADAL" clId="{049E5051-BA25-BE4C-B9F5-F2E6D489C5B8}" dt="2022-10-06T23:35:13.273" v="4066" actId="478"/>
          <ac:picMkLst>
            <pc:docMk/>
            <pc:sldMk cId="3495903610" sldId="2147470661"/>
            <ac:picMk id="62" creationId="{2ACDEEE7-1CB0-CC97-0C6A-CA5358739019}"/>
          </ac:picMkLst>
        </pc:picChg>
        <pc:picChg chg="del">
          <ac:chgData name="Dimitri Desmidt" userId="64dfcb71-c89a-4eed-a7b2-a6b8697ca05d" providerId="ADAL" clId="{049E5051-BA25-BE4C-B9F5-F2E6D489C5B8}" dt="2022-10-06T23:35:13.273" v="4066" actId="478"/>
          <ac:picMkLst>
            <pc:docMk/>
            <pc:sldMk cId="3495903610" sldId="2147470661"/>
            <ac:picMk id="63" creationId="{D5435EF1-44AB-F7D8-8FD9-EAB0A1080455}"/>
          </ac:picMkLst>
        </pc:picChg>
        <pc:picChg chg="del">
          <ac:chgData name="Dimitri Desmidt" userId="64dfcb71-c89a-4eed-a7b2-a6b8697ca05d" providerId="ADAL" clId="{049E5051-BA25-BE4C-B9F5-F2E6D489C5B8}" dt="2022-10-06T23:35:13.273" v="4066" actId="478"/>
          <ac:picMkLst>
            <pc:docMk/>
            <pc:sldMk cId="3495903610" sldId="2147470661"/>
            <ac:picMk id="73" creationId="{DB455BC2-587A-3919-15B7-E53C185BFC07}"/>
          </ac:picMkLst>
        </pc:picChg>
        <pc:picChg chg="del">
          <ac:chgData name="Dimitri Desmidt" userId="64dfcb71-c89a-4eed-a7b2-a6b8697ca05d" providerId="ADAL" clId="{049E5051-BA25-BE4C-B9F5-F2E6D489C5B8}" dt="2022-10-06T23:35:13.273" v="4066" actId="478"/>
          <ac:picMkLst>
            <pc:docMk/>
            <pc:sldMk cId="3495903610" sldId="2147470661"/>
            <ac:picMk id="74" creationId="{1CDE71D8-A810-E581-27C4-B09BD0076A54}"/>
          </ac:picMkLst>
        </pc:picChg>
        <pc:picChg chg="del">
          <ac:chgData name="Dimitri Desmidt" userId="64dfcb71-c89a-4eed-a7b2-a6b8697ca05d" providerId="ADAL" clId="{049E5051-BA25-BE4C-B9F5-F2E6D489C5B8}" dt="2022-10-06T23:35:13.273" v="4066" actId="478"/>
          <ac:picMkLst>
            <pc:docMk/>
            <pc:sldMk cId="3495903610" sldId="2147470661"/>
            <ac:picMk id="80" creationId="{6A9E2E5B-519C-1E4F-9BBB-3110A1C0A80F}"/>
          </ac:picMkLst>
        </pc:picChg>
        <pc:picChg chg="add mod">
          <ac:chgData name="Dimitri Desmidt" userId="64dfcb71-c89a-4eed-a7b2-a6b8697ca05d" providerId="ADAL" clId="{049E5051-BA25-BE4C-B9F5-F2E6D489C5B8}" dt="2022-10-06T23:35:13.704" v="4067"/>
          <ac:picMkLst>
            <pc:docMk/>
            <pc:sldMk cId="3495903610" sldId="2147470661"/>
            <ac:picMk id="155" creationId="{23B33AAA-FA9E-4274-10E1-B8E4A368AA01}"/>
          </ac:picMkLst>
        </pc:picChg>
        <pc:picChg chg="add mod">
          <ac:chgData name="Dimitri Desmidt" userId="64dfcb71-c89a-4eed-a7b2-a6b8697ca05d" providerId="ADAL" clId="{049E5051-BA25-BE4C-B9F5-F2E6D489C5B8}" dt="2022-10-06T23:35:13.704" v="4067"/>
          <ac:picMkLst>
            <pc:docMk/>
            <pc:sldMk cId="3495903610" sldId="2147470661"/>
            <ac:picMk id="156" creationId="{B52E713E-CFD8-4288-71F6-B5A4AC40AF90}"/>
          </ac:picMkLst>
        </pc:picChg>
        <pc:picChg chg="add mod">
          <ac:chgData name="Dimitri Desmidt" userId="64dfcb71-c89a-4eed-a7b2-a6b8697ca05d" providerId="ADAL" clId="{049E5051-BA25-BE4C-B9F5-F2E6D489C5B8}" dt="2022-10-06T23:35:13.704" v="4067"/>
          <ac:picMkLst>
            <pc:docMk/>
            <pc:sldMk cId="3495903610" sldId="2147470661"/>
            <ac:picMk id="157" creationId="{FDB9B3D1-720D-A41F-4652-57EDA05F2EA8}"/>
          </ac:picMkLst>
        </pc:picChg>
        <pc:picChg chg="add mod">
          <ac:chgData name="Dimitri Desmidt" userId="64dfcb71-c89a-4eed-a7b2-a6b8697ca05d" providerId="ADAL" clId="{049E5051-BA25-BE4C-B9F5-F2E6D489C5B8}" dt="2022-10-06T23:35:13.704" v="4067"/>
          <ac:picMkLst>
            <pc:docMk/>
            <pc:sldMk cId="3495903610" sldId="2147470661"/>
            <ac:picMk id="158" creationId="{EF05532D-AA96-075D-4291-36B1DA8EDEA1}"/>
          </ac:picMkLst>
        </pc:picChg>
        <pc:picChg chg="add mod">
          <ac:chgData name="Dimitri Desmidt" userId="64dfcb71-c89a-4eed-a7b2-a6b8697ca05d" providerId="ADAL" clId="{049E5051-BA25-BE4C-B9F5-F2E6D489C5B8}" dt="2022-10-06T23:35:13.704" v="4067"/>
          <ac:picMkLst>
            <pc:docMk/>
            <pc:sldMk cId="3495903610" sldId="2147470661"/>
            <ac:picMk id="159" creationId="{0725ED27-431B-F108-3BA6-B632A0A16869}"/>
          </ac:picMkLst>
        </pc:picChg>
        <pc:picChg chg="add mod">
          <ac:chgData name="Dimitri Desmidt" userId="64dfcb71-c89a-4eed-a7b2-a6b8697ca05d" providerId="ADAL" clId="{049E5051-BA25-BE4C-B9F5-F2E6D489C5B8}" dt="2022-10-06T23:35:13.704" v="4067"/>
          <ac:picMkLst>
            <pc:docMk/>
            <pc:sldMk cId="3495903610" sldId="2147470661"/>
            <ac:picMk id="160" creationId="{90EA9A77-EF1C-1D69-6A1C-35F7ADBA97B1}"/>
          </ac:picMkLst>
        </pc:picChg>
        <pc:picChg chg="add mod">
          <ac:chgData name="Dimitri Desmidt" userId="64dfcb71-c89a-4eed-a7b2-a6b8697ca05d" providerId="ADAL" clId="{049E5051-BA25-BE4C-B9F5-F2E6D489C5B8}" dt="2022-10-06T23:35:13.704" v="4067"/>
          <ac:picMkLst>
            <pc:docMk/>
            <pc:sldMk cId="3495903610" sldId="2147470661"/>
            <ac:picMk id="161" creationId="{4BD79628-8020-F88A-EE28-D48D591EF4F0}"/>
          </ac:picMkLst>
        </pc:picChg>
        <pc:picChg chg="add mod">
          <ac:chgData name="Dimitri Desmidt" userId="64dfcb71-c89a-4eed-a7b2-a6b8697ca05d" providerId="ADAL" clId="{049E5051-BA25-BE4C-B9F5-F2E6D489C5B8}" dt="2022-10-06T23:35:13.704" v="4067"/>
          <ac:picMkLst>
            <pc:docMk/>
            <pc:sldMk cId="3495903610" sldId="2147470661"/>
            <ac:picMk id="162" creationId="{6C2ABA8C-5CF8-E560-6983-3227D9CDAEBD}"/>
          </ac:picMkLst>
        </pc:picChg>
        <pc:cxnChg chg="del">
          <ac:chgData name="Dimitri Desmidt" userId="64dfcb71-c89a-4eed-a7b2-a6b8697ca05d" providerId="ADAL" clId="{049E5051-BA25-BE4C-B9F5-F2E6D489C5B8}" dt="2022-10-06T23:35:13.273" v="4066" actId="478"/>
          <ac:cxnSpMkLst>
            <pc:docMk/>
            <pc:sldMk cId="3495903610" sldId="2147470661"/>
            <ac:cxnSpMk id="17" creationId="{1F4527E5-CE75-33D8-FEE9-FF61EF1BB9A0}"/>
          </ac:cxnSpMkLst>
        </pc:cxnChg>
        <pc:cxnChg chg="del">
          <ac:chgData name="Dimitri Desmidt" userId="64dfcb71-c89a-4eed-a7b2-a6b8697ca05d" providerId="ADAL" clId="{049E5051-BA25-BE4C-B9F5-F2E6D489C5B8}" dt="2022-10-06T23:35:13.273" v="4066" actId="478"/>
          <ac:cxnSpMkLst>
            <pc:docMk/>
            <pc:sldMk cId="3495903610" sldId="2147470661"/>
            <ac:cxnSpMk id="51" creationId="{21132A3F-EE4A-787E-D129-4EBA89CBAC3D}"/>
          </ac:cxnSpMkLst>
        </pc:cxnChg>
        <pc:cxnChg chg="del">
          <ac:chgData name="Dimitri Desmidt" userId="64dfcb71-c89a-4eed-a7b2-a6b8697ca05d" providerId="ADAL" clId="{049E5051-BA25-BE4C-B9F5-F2E6D489C5B8}" dt="2022-10-06T23:35:13.273" v="4066" actId="478"/>
          <ac:cxnSpMkLst>
            <pc:docMk/>
            <pc:sldMk cId="3495903610" sldId="2147470661"/>
            <ac:cxnSpMk id="53" creationId="{4B72E7A5-9689-4CF9-D584-6E71CD5099BA}"/>
          </ac:cxnSpMkLst>
        </pc:cxnChg>
        <pc:cxnChg chg="del">
          <ac:chgData name="Dimitri Desmidt" userId="64dfcb71-c89a-4eed-a7b2-a6b8697ca05d" providerId="ADAL" clId="{049E5051-BA25-BE4C-B9F5-F2E6D489C5B8}" dt="2022-10-06T23:35:13.273" v="4066" actId="478"/>
          <ac:cxnSpMkLst>
            <pc:docMk/>
            <pc:sldMk cId="3495903610" sldId="2147470661"/>
            <ac:cxnSpMk id="56" creationId="{B0AB6537-E895-006C-19B0-88B52D931CF0}"/>
          </ac:cxnSpMkLst>
        </pc:cxnChg>
        <pc:cxnChg chg="del">
          <ac:chgData name="Dimitri Desmidt" userId="64dfcb71-c89a-4eed-a7b2-a6b8697ca05d" providerId="ADAL" clId="{049E5051-BA25-BE4C-B9F5-F2E6D489C5B8}" dt="2022-10-06T23:35:13.273" v="4066" actId="478"/>
          <ac:cxnSpMkLst>
            <pc:docMk/>
            <pc:sldMk cId="3495903610" sldId="2147470661"/>
            <ac:cxnSpMk id="58" creationId="{D17A4C7D-9DB5-8436-0602-B16DCB00BBFC}"/>
          </ac:cxnSpMkLst>
        </pc:cxnChg>
        <pc:cxnChg chg="add mod">
          <ac:chgData name="Dimitri Desmidt" userId="64dfcb71-c89a-4eed-a7b2-a6b8697ca05d" providerId="ADAL" clId="{049E5051-BA25-BE4C-B9F5-F2E6D489C5B8}" dt="2022-10-06T23:35:13.704" v="4067"/>
          <ac:cxnSpMkLst>
            <pc:docMk/>
            <pc:sldMk cId="3495903610" sldId="2147470661"/>
            <ac:cxnSpMk id="84" creationId="{6AA2C3C0-D79C-15B5-3034-3D1FDDB6BFD2}"/>
          </ac:cxnSpMkLst>
        </pc:cxnChg>
        <pc:cxnChg chg="add mod">
          <ac:chgData name="Dimitri Desmidt" userId="64dfcb71-c89a-4eed-a7b2-a6b8697ca05d" providerId="ADAL" clId="{049E5051-BA25-BE4C-B9F5-F2E6D489C5B8}" dt="2022-10-06T23:35:13.704" v="4067"/>
          <ac:cxnSpMkLst>
            <pc:docMk/>
            <pc:sldMk cId="3495903610" sldId="2147470661"/>
            <ac:cxnSpMk id="85" creationId="{3CC52E27-2132-1243-AA18-0211319DF1AC}"/>
          </ac:cxnSpMkLst>
        </pc:cxnChg>
        <pc:cxnChg chg="add mod">
          <ac:chgData name="Dimitri Desmidt" userId="64dfcb71-c89a-4eed-a7b2-a6b8697ca05d" providerId="ADAL" clId="{049E5051-BA25-BE4C-B9F5-F2E6D489C5B8}" dt="2022-10-06T23:35:13.704" v="4067"/>
          <ac:cxnSpMkLst>
            <pc:docMk/>
            <pc:sldMk cId="3495903610" sldId="2147470661"/>
            <ac:cxnSpMk id="86" creationId="{2173FDAF-33E6-E4CB-2CFA-F925D5F9FC4D}"/>
          </ac:cxnSpMkLst>
        </pc:cxnChg>
        <pc:cxnChg chg="add mod">
          <ac:chgData name="Dimitri Desmidt" userId="64dfcb71-c89a-4eed-a7b2-a6b8697ca05d" providerId="ADAL" clId="{049E5051-BA25-BE4C-B9F5-F2E6D489C5B8}" dt="2022-10-06T23:35:13.704" v="4067"/>
          <ac:cxnSpMkLst>
            <pc:docMk/>
            <pc:sldMk cId="3495903610" sldId="2147470661"/>
            <ac:cxnSpMk id="87" creationId="{89998A9D-C63F-0311-5C8E-F44C3489352A}"/>
          </ac:cxnSpMkLst>
        </pc:cxnChg>
        <pc:cxnChg chg="add mod">
          <ac:chgData name="Dimitri Desmidt" userId="64dfcb71-c89a-4eed-a7b2-a6b8697ca05d" providerId="ADAL" clId="{049E5051-BA25-BE4C-B9F5-F2E6D489C5B8}" dt="2022-10-06T23:35:13.704" v="4067"/>
          <ac:cxnSpMkLst>
            <pc:docMk/>
            <pc:sldMk cId="3495903610" sldId="2147470661"/>
            <ac:cxnSpMk id="88" creationId="{CE3E8B3E-DD1F-4F75-41ED-D4BE87CE03A1}"/>
          </ac:cxnSpMkLst>
        </pc:cxnChg>
        <pc:cxnChg chg="add mod">
          <ac:chgData name="Dimitri Desmidt" userId="64dfcb71-c89a-4eed-a7b2-a6b8697ca05d" providerId="ADAL" clId="{049E5051-BA25-BE4C-B9F5-F2E6D489C5B8}" dt="2022-10-06T23:35:13.704" v="4067"/>
          <ac:cxnSpMkLst>
            <pc:docMk/>
            <pc:sldMk cId="3495903610" sldId="2147470661"/>
            <ac:cxnSpMk id="98" creationId="{28034DA4-6C79-8684-38F9-3AAF0ED609E3}"/>
          </ac:cxnSpMkLst>
        </pc:cxnChg>
        <pc:cxnChg chg="add mod">
          <ac:chgData name="Dimitri Desmidt" userId="64dfcb71-c89a-4eed-a7b2-a6b8697ca05d" providerId="ADAL" clId="{049E5051-BA25-BE4C-B9F5-F2E6D489C5B8}" dt="2022-10-06T23:35:13.704" v="4067"/>
          <ac:cxnSpMkLst>
            <pc:docMk/>
            <pc:sldMk cId="3495903610" sldId="2147470661"/>
            <ac:cxnSpMk id="99" creationId="{5E7A6B48-A8ED-F19B-0A61-E5D043DCB768}"/>
          </ac:cxnSpMkLst>
        </pc:cxnChg>
        <pc:cxnChg chg="add mod">
          <ac:chgData name="Dimitri Desmidt" userId="64dfcb71-c89a-4eed-a7b2-a6b8697ca05d" providerId="ADAL" clId="{049E5051-BA25-BE4C-B9F5-F2E6D489C5B8}" dt="2022-10-06T23:35:13.704" v="4067"/>
          <ac:cxnSpMkLst>
            <pc:docMk/>
            <pc:sldMk cId="3495903610" sldId="2147470661"/>
            <ac:cxnSpMk id="100" creationId="{2B6E8583-3131-331F-52EC-524C1B2C59EA}"/>
          </ac:cxnSpMkLst>
        </pc:cxnChg>
        <pc:cxnChg chg="add mod">
          <ac:chgData name="Dimitri Desmidt" userId="64dfcb71-c89a-4eed-a7b2-a6b8697ca05d" providerId="ADAL" clId="{049E5051-BA25-BE4C-B9F5-F2E6D489C5B8}" dt="2022-10-06T23:35:13.704" v="4067"/>
          <ac:cxnSpMkLst>
            <pc:docMk/>
            <pc:sldMk cId="3495903610" sldId="2147470661"/>
            <ac:cxnSpMk id="108" creationId="{A9CAA069-ADDC-2980-11DC-582F58A952F0}"/>
          </ac:cxnSpMkLst>
        </pc:cxnChg>
        <pc:cxnChg chg="add mod">
          <ac:chgData name="Dimitri Desmidt" userId="64dfcb71-c89a-4eed-a7b2-a6b8697ca05d" providerId="ADAL" clId="{049E5051-BA25-BE4C-B9F5-F2E6D489C5B8}" dt="2022-10-06T23:35:13.704" v="4067"/>
          <ac:cxnSpMkLst>
            <pc:docMk/>
            <pc:sldMk cId="3495903610" sldId="2147470661"/>
            <ac:cxnSpMk id="111" creationId="{C180BD86-10A0-EFEA-9713-7C230AB46925}"/>
          </ac:cxnSpMkLst>
        </pc:cxnChg>
        <pc:cxnChg chg="mod">
          <ac:chgData name="Dimitri Desmidt" userId="64dfcb71-c89a-4eed-a7b2-a6b8697ca05d" providerId="ADAL" clId="{049E5051-BA25-BE4C-B9F5-F2E6D489C5B8}" dt="2022-10-06T23:35:13.704" v="4067"/>
          <ac:cxnSpMkLst>
            <pc:docMk/>
            <pc:sldMk cId="3495903610" sldId="2147470661"/>
            <ac:cxnSpMk id="115" creationId="{98CA182E-694B-1788-E2F4-88B3D9CCBA7B}"/>
          </ac:cxnSpMkLst>
        </pc:cxnChg>
        <pc:cxnChg chg="mod">
          <ac:chgData name="Dimitri Desmidt" userId="64dfcb71-c89a-4eed-a7b2-a6b8697ca05d" providerId="ADAL" clId="{049E5051-BA25-BE4C-B9F5-F2E6D489C5B8}" dt="2022-10-06T23:35:13.704" v="4067"/>
          <ac:cxnSpMkLst>
            <pc:docMk/>
            <pc:sldMk cId="3495903610" sldId="2147470661"/>
            <ac:cxnSpMk id="118" creationId="{1A65ACC3-7DBF-89E4-2F10-E09E1D04B703}"/>
          </ac:cxnSpMkLst>
        </pc:cxnChg>
        <pc:cxnChg chg="add mod">
          <ac:chgData name="Dimitri Desmidt" userId="64dfcb71-c89a-4eed-a7b2-a6b8697ca05d" providerId="ADAL" clId="{049E5051-BA25-BE4C-B9F5-F2E6D489C5B8}" dt="2022-10-06T23:35:13.704" v="4067"/>
          <ac:cxnSpMkLst>
            <pc:docMk/>
            <pc:sldMk cId="3495903610" sldId="2147470661"/>
            <ac:cxnSpMk id="127" creationId="{D7BBA8B5-5D64-BAB6-274B-80493468BD2E}"/>
          </ac:cxnSpMkLst>
        </pc:cxnChg>
        <pc:cxnChg chg="add mod">
          <ac:chgData name="Dimitri Desmidt" userId="64dfcb71-c89a-4eed-a7b2-a6b8697ca05d" providerId="ADAL" clId="{049E5051-BA25-BE4C-B9F5-F2E6D489C5B8}" dt="2022-10-06T23:35:13.704" v="4067"/>
          <ac:cxnSpMkLst>
            <pc:docMk/>
            <pc:sldMk cId="3495903610" sldId="2147470661"/>
            <ac:cxnSpMk id="128" creationId="{07D3ECAE-AA2D-F79F-E5DC-7926D50DE3CC}"/>
          </ac:cxnSpMkLst>
        </pc:cxnChg>
        <pc:cxnChg chg="add mod">
          <ac:chgData name="Dimitri Desmidt" userId="64dfcb71-c89a-4eed-a7b2-a6b8697ca05d" providerId="ADAL" clId="{049E5051-BA25-BE4C-B9F5-F2E6D489C5B8}" dt="2022-10-06T23:35:13.704" v="4067"/>
          <ac:cxnSpMkLst>
            <pc:docMk/>
            <pc:sldMk cId="3495903610" sldId="2147470661"/>
            <ac:cxnSpMk id="130" creationId="{DEC97029-8B4E-E701-041C-0CFA1FB3D36A}"/>
          </ac:cxnSpMkLst>
        </pc:cxnChg>
        <pc:cxnChg chg="mod">
          <ac:chgData name="Dimitri Desmidt" userId="64dfcb71-c89a-4eed-a7b2-a6b8697ca05d" providerId="ADAL" clId="{049E5051-BA25-BE4C-B9F5-F2E6D489C5B8}" dt="2022-10-06T23:35:13.704" v="4067"/>
          <ac:cxnSpMkLst>
            <pc:docMk/>
            <pc:sldMk cId="3495903610" sldId="2147470661"/>
            <ac:cxnSpMk id="133" creationId="{B51C54A0-9BC8-3004-5074-5F63C15C104D}"/>
          </ac:cxnSpMkLst>
        </pc:cxnChg>
        <pc:cxnChg chg="add mod">
          <ac:chgData name="Dimitri Desmidt" userId="64dfcb71-c89a-4eed-a7b2-a6b8697ca05d" providerId="ADAL" clId="{049E5051-BA25-BE4C-B9F5-F2E6D489C5B8}" dt="2022-10-06T23:35:13.704" v="4067"/>
          <ac:cxnSpMkLst>
            <pc:docMk/>
            <pc:sldMk cId="3495903610" sldId="2147470661"/>
            <ac:cxnSpMk id="135" creationId="{7C3A47E9-792D-47F5-BC90-A302CC3423F8}"/>
          </ac:cxnSpMkLst>
        </pc:cxnChg>
        <pc:cxnChg chg="mod">
          <ac:chgData name="Dimitri Desmidt" userId="64dfcb71-c89a-4eed-a7b2-a6b8697ca05d" providerId="ADAL" clId="{049E5051-BA25-BE4C-B9F5-F2E6D489C5B8}" dt="2022-10-06T23:35:13.704" v="4067"/>
          <ac:cxnSpMkLst>
            <pc:docMk/>
            <pc:sldMk cId="3495903610" sldId="2147470661"/>
            <ac:cxnSpMk id="137" creationId="{28BC0F17-8183-6A25-427E-34AA637F60EC}"/>
          </ac:cxnSpMkLst>
        </pc:cxnChg>
        <pc:cxnChg chg="mod">
          <ac:chgData name="Dimitri Desmidt" userId="64dfcb71-c89a-4eed-a7b2-a6b8697ca05d" providerId="ADAL" clId="{049E5051-BA25-BE4C-B9F5-F2E6D489C5B8}" dt="2022-10-06T23:35:13.704" v="4067"/>
          <ac:cxnSpMkLst>
            <pc:docMk/>
            <pc:sldMk cId="3495903610" sldId="2147470661"/>
            <ac:cxnSpMk id="140" creationId="{1BA0FADE-70AC-822C-F71E-04BCA760696B}"/>
          </ac:cxnSpMkLst>
        </pc:cxnChg>
        <pc:cxnChg chg="mod">
          <ac:chgData name="Dimitri Desmidt" userId="64dfcb71-c89a-4eed-a7b2-a6b8697ca05d" providerId="ADAL" clId="{049E5051-BA25-BE4C-B9F5-F2E6D489C5B8}" dt="2022-10-06T23:35:13.704" v="4067"/>
          <ac:cxnSpMkLst>
            <pc:docMk/>
            <pc:sldMk cId="3495903610" sldId="2147470661"/>
            <ac:cxnSpMk id="143" creationId="{B41A8607-58B9-B1EA-8DEF-737F428ACA8D}"/>
          </ac:cxnSpMkLst>
        </pc:cxnChg>
        <pc:cxnChg chg="add mod">
          <ac:chgData name="Dimitri Desmidt" userId="64dfcb71-c89a-4eed-a7b2-a6b8697ca05d" providerId="ADAL" clId="{049E5051-BA25-BE4C-B9F5-F2E6D489C5B8}" dt="2022-10-06T23:35:13.704" v="4067"/>
          <ac:cxnSpMkLst>
            <pc:docMk/>
            <pc:sldMk cId="3495903610" sldId="2147470661"/>
            <ac:cxnSpMk id="145" creationId="{B7E07F34-2F8B-FDA0-05EE-60F6B4C1E358}"/>
          </ac:cxnSpMkLst>
        </pc:cxnChg>
        <pc:cxnChg chg="mod">
          <ac:chgData name="Dimitri Desmidt" userId="64dfcb71-c89a-4eed-a7b2-a6b8697ca05d" providerId="ADAL" clId="{049E5051-BA25-BE4C-B9F5-F2E6D489C5B8}" dt="2022-10-06T23:35:13.704" v="4067"/>
          <ac:cxnSpMkLst>
            <pc:docMk/>
            <pc:sldMk cId="3495903610" sldId="2147470661"/>
            <ac:cxnSpMk id="148" creationId="{71D75AE3-EA25-D2AA-9540-15E4A9D95B0F}"/>
          </ac:cxnSpMkLst>
        </pc:cxnChg>
        <pc:cxnChg chg="add mod">
          <ac:chgData name="Dimitri Desmidt" userId="64dfcb71-c89a-4eed-a7b2-a6b8697ca05d" providerId="ADAL" clId="{049E5051-BA25-BE4C-B9F5-F2E6D489C5B8}" dt="2022-10-06T23:35:13.704" v="4067"/>
          <ac:cxnSpMkLst>
            <pc:docMk/>
            <pc:sldMk cId="3495903610" sldId="2147470661"/>
            <ac:cxnSpMk id="150" creationId="{248E8D96-0AE6-F038-71F8-49D7F91A3D59}"/>
          </ac:cxnSpMkLst>
        </pc:cxnChg>
        <pc:cxnChg chg="mod">
          <ac:chgData name="Dimitri Desmidt" userId="64dfcb71-c89a-4eed-a7b2-a6b8697ca05d" providerId="ADAL" clId="{049E5051-BA25-BE4C-B9F5-F2E6D489C5B8}" dt="2022-10-06T23:35:13.704" v="4067"/>
          <ac:cxnSpMkLst>
            <pc:docMk/>
            <pc:sldMk cId="3495903610" sldId="2147470661"/>
            <ac:cxnSpMk id="153" creationId="{45D0ECB9-F0C7-98B3-CF7F-749A08CA18A2}"/>
          </ac:cxnSpMkLst>
        </pc:cxnChg>
      </pc:sldChg>
      <pc:sldChg chg="modSp">
        <pc:chgData name="Dimitri Desmidt" userId="64dfcb71-c89a-4eed-a7b2-a6b8697ca05d" providerId="ADAL" clId="{049E5051-BA25-BE4C-B9F5-F2E6D489C5B8}" dt="2022-10-12T17:20:06.860" v="4459"/>
        <pc:sldMkLst>
          <pc:docMk/>
          <pc:sldMk cId="2624638880" sldId="2147470734"/>
        </pc:sldMkLst>
        <pc:graphicFrameChg chg="mod">
          <ac:chgData name="Dimitri Desmidt" userId="64dfcb71-c89a-4eed-a7b2-a6b8697ca05d" providerId="ADAL" clId="{049E5051-BA25-BE4C-B9F5-F2E6D489C5B8}" dt="2022-10-12T17:20:06.860" v="4459"/>
          <ac:graphicFrameMkLst>
            <pc:docMk/>
            <pc:sldMk cId="2624638880" sldId="2147470734"/>
            <ac:graphicFrameMk id="4" creationId="{98C288CF-A941-9A92-59A0-6ACFC6859901}"/>
          </ac:graphicFrameMkLst>
        </pc:graphicFrameChg>
      </pc:sldChg>
      <pc:sldChg chg="modNotesTx">
        <pc:chgData name="Dimitri Desmidt" userId="64dfcb71-c89a-4eed-a7b2-a6b8697ca05d" providerId="ADAL" clId="{049E5051-BA25-BE4C-B9F5-F2E6D489C5B8}" dt="2022-09-29T19:56:41.715" v="619" actId="20577"/>
        <pc:sldMkLst>
          <pc:docMk/>
          <pc:sldMk cId="4068981016" sldId="2147470735"/>
        </pc:sldMkLst>
      </pc:sldChg>
      <pc:sldChg chg="modSp mod ord">
        <pc:chgData name="Dimitri Desmidt" userId="64dfcb71-c89a-4eed-a7b2-a6b8697ca05d" providerId="ADAL" clId="{049E5051-BA25-BE4C-B9F5-F2E6D489C5B8}" dt="2022-10-06T21:49:47.425" v="4049" actId="207"/>
        <pc:sldMkLst>
          <pc:docMk/>
          <pc:sldMk cId="3729325043" sldId="2147470736"/>
        </pc:sldMkLst>
        <pc:graphicFrameChg chg="mod modGraphic">
          <ac:chgData name="Dimitri Desmidt" userId="64dfcb71-c89a-4eed-a7b2-a6b8697ca05d" providerId="ADAL" clId="{049E5051-BA25-BE4C-B9F5-F2E6D489C5B8}" dt="2022-10-06T21:49:47.425" v="4049" actId="207"/>
          <ac:graphicFrameMkLst>
            <pc:docMk/>
            <pc:sldMk cId="3729325043" sldId="2147470736"/>
            <ac:graphicFrameMk id="5" creationId="{F16C0937-D906-734D-B95F-41B25A946026}"/>
          </ac:graphicFrameMkLst>
        </pc:graphicFrameChg>
      </pc:sldChg>
      <pc:sldChg chg="modSp">
        <pc:chgData name="Dimitri Desmidt" userId="64dfcb71-c89a-4eed-a7b2-a6b8697ca05d" providerId="ADAL" clId="{049E5051-BA25-BE4C-B9F5-F2E6D489C5B8}" dt="2022-09-28T22:39:13.843" v="367"/>
        <pc:sldMkLst>
          <pc:docMk/>
          <pc:sldMk cId="188805246" sldId="2147470737"/>
        </pc:sldMkLst>
        <pc:spChg chg="mod">
          <ac:chgData name="Dimitri Desmidt" userId="64dfcb71-c89a-4eed-a7b2-a6b8697ca05d" providerId="ADAL" clId="{049E5051-BA25-BE4C-B9F5-F2E6D489C5B8}" dt="2022-09-28T22:39:13.843" v="367"/>
          <ac:spMkLst>
            <pc:docMk/>
            <pc:sldMk cId="188805246" sldId="2147470737"/>
            <ac:spMk id="6" creationId="{88373C31-8C47-1A06-58F0-DE02AA2B6A73}"/>
          </ac:spMkLst>
        </pc:spChg>
      </pc:sldChg>
      <pc:sldChg chg="addSp modSp add mod ord">
        <pc:chgData name="Dimitri Desmidt" userId="64dfcb71-c89a-4eed-a7b2-a6b8697ca05d" providerId="ADAL" clId="{049E5051-BA25-BE4C-B9F5-F2E6D489C5B8}" dt="2022-10-06T21:48:47.605" v="4038" actId="21"/>
        <pc:sldMkLst>
          <pc:docMk/>
          <pc:sldMk cId="2402949052" sldId="2147470738"/>
        </pc:sldMkLst>
        <pc:spChg chg="add mod">
          <ac:chgData name="Dimitri Desmidt" userId="64dfcb71-c89a-4eed-a7b2-a6b8697ca05d" providerId="ADAL" clId="{049E5051-BA25-BE4C-B9F5-F2E6D489C5B8}" dt="2022-09-28T22:33:12.321" v="288" actId="1076"/>
          <ac:spMkLst>
            <pc:docMk/>
            <pc:sldMk cId="2402949052" sldId="2147470738"/>
            <ac:spMk id="2" creationId="{F3FCA878-3E46-D815-F9BD-8920B1EF24BD}"/>
          </ac:spMkLst>
        </pc:spChg>
        <pc:graphicFrameChg chg="mod modGraphic">
          <ac:chgData name="Dimitri Desmidt" userId="64dfcb71-c89a-4eed-a7b2-a6b8697ca05d" providerId="ADAL" clId="{049E5051-BA25-BE4C-B9F5-F2E6D489C5B8}" dt="2022-10-06T21:48:47.605" v="4038" actId="21"/>
          <ac:graphicFrameMkLst>
            <pc:docMk/>
            <pc:sldMk cId="2402949052" sldId="2147470738"/>
            <ac:graphicFrameMk id="5" creationId="{F16C0937-D906-734D-B95F-41B25A946026}"/>
          </ac:graphicFrameMkLst>
        </pc:graphicFrameChg>
      </pc:sldChg>
      <pc:sldChg chg="modSp add del mod ord">
        <pc:chgData name="Dimitri Desmidt" userId="64dfcb71-c89a-4eed-a7b2-a6b8697ca05d" providerId="ADAL" clId="{049E5051-BA25-BE4C-B9F5-F2E6D489C5B8}" dt="2022-10-06T21:50:19.170" v="4052" actId="18676"/>
        <pc:sldMkLst>
          <pc:docMk/>
          <pc:sldMk cId="1115078704" sldId="2147470739"/>
        </pc:sldMkLst>
        <pc:graphicFrameChg chg="mod modGraphic">
          <ac:chgData name="Dimitri Desmidt" userId="64dfcb71-c89a-4eed-a7b2-a6b8697ca05d" providerId="ADAL" clId="{049E5051-BA25-BE4C-B9F5-F2E6D489C5B8}" dt="2022-09-28T22:43:21.892" v="474" actId="20577"/>
          <ac:graphicFrameMkLst>
            <pc:docMk/>
            <pc:sldMk cId="1115078704" sldId="2147470739"/>
            <ac:graphicFrameMk id="5" creationId="{F16C0937-D906-734D-B95F-41B25A946026}"/>
          </ac:graphicFrameMkLst>
        </pc:graphicFrameChg>
      </pc:sldChg>
      <pc:sldChg chg="modSp add mod ord">
        <pc:chgData name="Dimitri Desmidt" userId="64dfcb71-c89a-4eed-a7b2-a6b8697ca05d" providerId="ADAL" clId="{049E5051-BA25-BE4C-B9F5-F2E6D489C5B8}" dt="2022-10-06T21:48:57.524" v="4041" actId="20577"/>
        <pc:sldMkLst>
          <pc:docMk/>
          <pc:sldMk cId="2118062450" sldId="2147470740"/>
        </pc:sldMkLst>
        <pc:graphicFrameChg chg="mod modGraphic">
          <ac:chgData name="Dimitri Desmidt" userId="64dfcb71-c89a-4eed-a7b2-a6b8697ca05d" providerId="ADAL" clId="{049E5051-BA25-BE4C-B9F5-F2E6D489C5B8}" dt="2022-10-06T21:48:57.524" v="4041" actId="20577"/>
          <ac:graphicFrameMkLst>
            <pc:docMk/>
            <pc:sldMk cId="2118062450" sldId="2147470740"/>
            <ac:graphicFrameMk id="5" creationId="{F16C0937-D906-734D-B95F-41B25A946026}"/>
          </ac:graphicFrameMkLst>
        </pc:graphicFrameChg>
      </pc:sldChg>
      <pc:sldChg chg="delSp modSp add mod">
        <pc:chgData name="Dimitri Desmidt" userId="64dfcb71-c89a-4eed-a7b2-a6b8697ca05d" providerId="ADAL" clId="{049E5051-BA25-BE4C-B9F5-F2E6D489C5B8}" dt="2022-10-12T17:28:58.460" v="4599" actId="478"/>
        <pc:sldMkLst>
          <pc:docMk/>
          <pc:sldMk cId="201255827" sldId="2147470741"/>
        </pc:sldMkLst>
        <pc:spChg chg="mod">
          <ac:chgData name="Dimitri Desmidt" userId="64dfcb71-c89a-4eed-a7b2-a6b8697ca05d" providerId="ADAL" clId="{049E5051-BA25-BE4C-B9F5-F2E6D489C5B8}" dt="2022-10-12T17:20:06.860" v="4459"/>
          <ac:spMkLst>
            <pc:docMk/>
            <pc:sldMk cId="201255827" sldId="2147470741"/>
            <ac:spMk id="2" creationId="{417F1E12-BB7D-6835-AF18-A90D8F3B213B}"/>
          </ac:spMkLst>
        </pc:spChg>
        <pc:spChg chg="del">
          <ac:chgData name="Dimitri Desmidt" userId="64dfcb71-c89a-4eed-a7b2-a6b8697ca05d" providerId="ADAL" clId="{049E5051-BA25-BE4C-B9F5-F2E6D489C5B8}" dt="2022-10-12T17:28:58.460" v="4599" actId="478"/>
          <ac:spMkLst>
            <pc:docMk/>
            <pc:sldMk cId="201255827" sldId="2147470741"/>
            <ac:spMk id="4" creationId="{467E67FC-65C9-3A6B-856D-5ADBEE82FF2A}"/>
          </ac:spMkLst>
        </pc:spChg>
      </pc:sldChg>
      <pc:sldChg chg="addSp delSp modSp new del mod modClrScheme chgLayout">
        <pc:chgData name="Dimitri Desmidt" userId="64dfcb71-c89a-4eed-a7b2-a6b8697ca05d" providerId="ADAL" clId="{049E5051-BA25-BE4C-B9F5-F2E6D489C5B8}" dt="2022-10-06T21:50:03.347" v="4050" actId="2696"/>
        <pc:sldMkLst>
          <pc:docMk/>
          <pc:sldMk cId="3545059523" sldId="2147470741"/>
        </pc:sldMkLst>
        <pc:spChg chg="del mod ord">
          <ac:chgData name="Dimitri Desmidt" userId="64dfcb71-c89a-4eed-a7b2-a6b8697ca05d" providerId="ADAL" clId="{049E5051-BA25-BE4C-B9F5-F2E6D489C5B8}" dt="2022-09-28T22:38:41.901" v="363" actId="700"/>
          <ac:spMkLst>
            <pc:docMk/>
            <pc:sldMk cId="3545059523" sldId="2147470741"/>
            <ac:spMk id="2" creationId="{0DE44E33-6A22-6EAF-E992-46672D609FBA}"/>
          </ac:spMkLst>
        </pc:spChg>
        <pc:spChg chg="add mod">
          <ac:chgData name="Dimitri Desmidt" userId="64dfcb71-c89a-4eed-a7b2-a6b8697ca05d" providerId="ADAL" clId="{049E5051-BA25-BE4C-B9F5-F2E6D489C5B8}" dt="2022-10-06T19:45:27.032" v="2670" actId="14100"/>
          <ac:spMkLst>
            <pc:docMk/>
            <pc:sldMk cId="3545059523" sldId="2147470741"/>
            <ac:spMk id="2" creationId="{417F1E12-BB7D-6835-AF18-A90D8F3B213B}"/>
          </ac:spMkLst>
        </pc:spChg>
        <pc:spChg chg="add mod ord">
          <ac:chgData name="Dimitri Desmidt" userId="64dfcb71-c89a-4eed-a7b2-a6b8697ca05d" providerId="ADAL" clId="{049E5051-BA25-BE4C-B9F5-F2E6D489C5B8}" dt="2022-10-06T21:14:38.190" v="4014" actId="20577"/>
          <ac:spMkLst>
            <pc:docMk/>
            <pc:sldMk cId="3545059523" sldId="2147470741"/>
            <ac:spMk id="3" creationId="{769684A1-9D38-0819-34CB-19D65DE69150}"/>
          </ac:spMkLst>
        </pc:spChg>
        <pc:spChg chg="add mod ord">
          <ac:chgData name="Dimitri Desmidt" userId="64dfcb71-c89a-4eed-a7b2-a6b8697ca05d" providerId="ADAL" clId="{049E5051-BA25-BE4C-B9F5-F2E6D489C5B8}" dt="2022-09-28T22:42:47.473" v="444" actId="6549"/>
          <ac:spMkLst>
            <pc:docMk/>
            <pc:sldMk cId="3545059523" sldId="2147470741"/>
            <ac:spMk id="4" creationId="{467E67FC-65C9-3A6B-856D-5ADBEE82FF2A}"/>
          </ac:spMkLst>
        </pc:spChg>
        <pc:spChg chg="add mod ord">
          <ac:chgData name="Dimitri Desmidt" userId="64dfcb71-c89a-4eed-a7b2-a6b8697ca05d" providerId="ADAL" clId="{049E5051-BA25-BE4C-B9F5-F2E6D489C5B8}" dt="2022-10-06T17:24:00.983" v="901"/>
          <ac:spMkLst>
            <pc:docMk/>
            <pc:sldMk cId="3545059523" sldId="2147470741"/>
            <ac:spMk id="5" creationId="{CE984821-4220-4476-17CA-03DAA70B7478}"/>
          </ac:spMkLst>
        </pc:spChg>
        <pc:picChg chg="add mod">
          <ac:chgData name="Dimitri Desmidt" userId="64dfcb71-c89a-4eed-a7b2-a6b8697ca05d" providerId="ADAL" clId="{049E5051-BA25-BE4C-B9F5-F2E6D489C5B8}" dt="2022-10-06T17:15:35.741" v="635" actId="1076"/>
          <ac:picMkLst>
            <pc:docMk/>
            <pc:sldMk cId="3545059523" sldId="2147470741"/>
            <ac:picMk id="6" creationId="{836092CE-AD71-0D0F-44CF-6E11EA89C63A}"/>
          </ac:picMkLst>
        </pc:picChg>
      </pc:sldChg>
      <pc:sldChg chg="addSp delSp modSp new del mod">
        <pc:chgData name="Dimitri Desmidt" userId="64dfcb71-c89a-4eed-a7b2-a6b8697ca05d" providerId="ADAL" clId="{049E5051-BA25-BE4C-B9F5-F2E6D489C5B8}" dt="2022-10-06T21:50:03.347" v="4050" actId="2696"/>
        <pc:sldMkLst>
          <pc:docMk/>
          <pc:sldMk cId="318728539" sldId="2147470742"/>
        </pc:sldMkLst>
        <pc:spChg chg="mod">
          <ac:chgData name="Dimitri Desmidt" userId="64dfcb71-c89a-4eed-a7b2-a6b8697ca05d" providerId="ADAL" clId="{049E5051-BA25-BE4C-B9F5-F2E6D489C5B8}" dt="2022-10-06T17:21:57.193" v="806" actId="20577"/>
          <ac:spMkLst>
            <pc:docMk/>
            <pc:sldMk cId="318728539" sldId="2147470742"/>
            <ac:spMk id="2" creationId="{326F4487-4CDA-B4DB-9F1A-5C521AACD33C}"/>
          </ac:spMkLst>
        </pc:spChg>
        <pc:spChg chg="mod">
          <ac:chgData name="Dimitri Desmidt" userId="64dfcb71-c89a-4eed-a7b2-a6b8697ca05d" providerId="ADAL" clId="{049E5051-BA25-BE4C-B9F5-F2E6D489C5B8}" dt="2022-10-06T21:14:35.997" v="4012" actId="20577"/>
          <ac:spMkLst>
            <pc:docMk/>
            <pc:sldMk cId="318728539" sldId="2147470742"/>
            <ac:spMk id="4" creationId="{FBD60E56-8513-4A7C-045A-643C592905FB}"/>
          </ac:spMkLst>
        </pc:spChg>
        <pc:spChg chg="add mod">
          <ac:chgData name="Dimitri Desmidt" userId="64dfcb71-c89a-4eed-a7b2-a6b8697ca05d" providerId="ADAL" clId="{049E5051-BA25-BE4C-B9F5-F2E6D489C5B8}" dt="2022-10-06T19:44:50.583" v="2646" actId="14100"/>
          <ac:spMkLst>
            <pc:docMk/>
            <pc:sldMk cId="318728539" sldId="2147470742"/>
            <ac:spMk id="7" creationId="{AB12FA19-89D6-A678-9286-7B9DE99E89BF}"/>
          </ac:spMkLst>
        </pc:spChg>
        <pc:spChg chg="add mod">
          <ac:chgData name="Dimitri Desmidt" userId="64dfcb71-c89a-4eed-a7b2-a6b8697ca05d" providerId="ADAL" clId="{049E5051-BA25-BE4C-B9F5-F2E6D489C5B8}" dt="2022-10-06T19:45:01.032" v="2649" actId="14100"/>
          <ac:spMkLst>
            <pc:docMk/>
            <pc:sldMk cId="318728539" sldId="2147470742"/>
            <ac:spMk id="8" creationId="{29360219-223F-CF3E-D88F-4EB1729BE772}"/>
          </ac:spMkLst>
        </pc:spChg>
        <pc:picChg chg="add mod">
          <ac:chgData name="Dimitri Desmidt" userId="64dfcb71-c89a-4eed-a7b2-a6b8697ca05d" providerId="ADAL" clId="{049E5051-BA25-BE4C-B9F5-F2E6D489C5B8}" dt="2022-10-06T17:19:00.120" v="725" actId="1076"/>
          <ac:picMkLst>
            <pc:docMk/>
            <pc:sldMk cId="318728539" sldId="2147470742"/>
            <ac:picMk id="5" creationId="{D11E73A2-9E2B-D5B2-1D10-6CB6621B27E2}"/>
          </ac:picMkLst>
        </pc:picChg>
        <pc:picChg chg="add del mod">
          <ac:chgData name="Dimitri Desmidt" userId="64dfcb71-c89a-4eed-a7b2-a6b8697ca05d" providerId="ADAL" clId="{049E5051-BA25-BE4C-B9F5-F2E6D489C5B8}" dt="2022-10-06T17:20:41.436" v="746" actId="478"/>
          <ac:picMkLst>
            <pc:docMk/>
            <pc:sldMk cId="318728539" sldId="2147470742"/>
            <ac:picMk id="6" creationId="{11D17CBA-D074-8155-016E-10A66E5CA540}"/>
          </ac:picMkLst>
        </pc:picChg>
      </pc:sldChg>
      <pc:sldChg chg="delSp modSp add mod">
        <pc:chgData name="Dimitri Desmidt" userId="64dfcb71-c89a-4eed-a7b2-a6b8697ca05d" providerId="ADAL" clId="{049E5051-BA25-BE4C-B9F5-F2E6D489C5B8}" dt="2022-10-12T17:29:01.698" v="4600" actId="478"/>
        <pc:sldMkLst>
          <pc:docMk/>
          <pc:sldMk cId="2377475953" sldId="2147470742"/>
        </pc:sldMkLst>
        <pc:spChg chg="del">
          <ac:chgData name="Dimitri Desmidt" userId="64dfcb71-c89a-4eed-a7b2-a6b8697ca05d" providerId="ADAL" clId="{049E5051-BA25-BE4C-B9F5-F2E6D489C5B8}" dt="2022-10-12T17:29:01.698" v="4600" actId="478"/>
          <ac:spMkLst>
            <pc:docMk/>
            <pc:sldMk cId="2377475953" sldId="2147470742"/>
            <ac:spMk id="3" creationId="{46383B5A-3CA0-5952-FB17-B30AE8CA9BBD}"/>
          </ac:spMkLst>
        </pc:spChg>
        <pc:spChg chg="mod">
          <ac:chgData name="Dimitri Desmidt" userId="64dfcb71-c89a-4eed-a7b2-a6b8697ca05d" providerId="ADAL" clId="{049E5051-BA25-BE4C-B9F5-F2E6D489C5B8}" dt="2022-10-12T17:20:06.860" v="4459"/>
          <ac:spMkLst>
            <pc:docMk/>
            <pc:sldMk cId="2377475953" sldId="2147470742"/>
            <ac:spMk id="7" creationId="{AB12FA19-89D6-A678-9286-7B9DE99E89BF}"/>
          </ac:spMkLst>
        </pc:spChg>
        <pc:spChg chg="mod">
          <ac:chgData name="Dimitri Desmidt" userId="64dfcb71-c89a-4eed-a7b2-a6b8697ca05d" providerId="ADAL" clId="{049E5051-BA25-BE4C-B9F5-F2E6D489C5B8}" dt="2022-10-12T17:20:06.860" v="4459"/>
          <ac:spMkLst>
            <pc:docMk/>
            <pc:sldMk cId="2377475953" sldId="2147470742"/>
            <ac:spMk id="8" creationId="{29360219-223F-CF3E-D88F-4EB1729BE772}"/>
          </ac:spMkLst>
        </pc:spChg>
      </pc:sldChg>
      <pc:sldChg chg="addSp delSp modSp add del mod chgLayout">
        <pc:chgData name="Dimitri Desmidt" userId="64dfcb71-c89a-4eed-a7b2-a6b8697ca05d" providerId="ADAL" clId="{049E5051-BA25-BE4C-B9F5-F2E6D489C5B8}" dt="2022-10-06T21:50:03.347" v="4050" actId="2696"/>
        <pc:sldMkLst>
          <pc:docMk/>
          <pc:sldMk cId="775514531" sldId="2147470743"/>
        </pc:sldMkLst>
        <pc:spChg chg="mod ord">
          <ac:chgData name="Dimitri Desmidt" userId="64dfcb71-c89a-4eed-a7b2-a6b8697ca05d" providerId="ADAL" clId="{049E5051-BA25-BE4C-B9F5-F2E6D489C5B8}" dt="2022-10-06T17:25:35.504" v="976" actId="700"/>
          <ac:spMkLst>
            <pc:docMk/>
            <pc:sldMk cId="775514531" sldId="2147470743"/>
            <ac:spMk id="2" creationId="{326F4487-4CDA-B4DB-9F1A-5C521AACD33C}"/>
          </ac:spMkLst>
        </pc:spChg>
        <pc:spChg chg="del">
          <ac:chgData name="Dimitri Desmidt" userId="64dfcb71-c89a-4eed-a7b2-a6b8697ca05d" providerId="ADAL" clId="{049E5051-BA25-BE4C-B9F5-F2E6D489C5B8}" dt="2022-10-06T17:25:35.504" v="976" actId="700"/>
          <ac:spMkLst>
            <pc:docMk/>
            <pc:sldMk cId="775514531" sldId="2147470743"/>
            <ac:spMk id="3" creationId="{46383B5A-3CA0-5952-FB17-B30AE8CA9BBD}"/>
          </ac:spMkLst>
        </pc:spChg>
        <pc:spChg chg="mod ord">
          <ac:chgData name="Dimitri Desmidt" userId="64dfcb71-c89a-4eed-a7b2-a6b8697ca05d" providerId="ADAL" clId="{049E5051-BA25-BE4C-B9F5-F2E6D489C5B8}" dt="2022-10-06T21:14:33.735" v="4010" actId="20577"/>
          <ac:spMkLst>
            <pc:docMk/>
            <pc:sldMk cId="775514531" sldId="2147470743"/>
            <ac:spMk id="4" creationId="{FBD60E56-8513-4A7C-045A-643C592905FB}"/>
          </ac:spMkLst>
        </pc:spChg>
        <pc:spChg chg="add mod ord">
          <ac:chgData name="Dimitri Desmidt" userId="64dfcb71-c89a-4eed-a7b2-a6b8697ca05d" providerId="ADAL" clId="{049E5051-BA25-BE4C-B9F5-F2E6D489C5B8}" dt="2022-10-06T17:25:35.504" v="976" actId="700"/>
          <ac:spMkLst>
            <pc:docMk/>
            <pc:sldMk cId="775514531" sldId="2147470743"/>
            <ac:spMk id="7" creationId="{8BC01F80-DD84-C0C3-7200-850CB27F0363}"/>
          </ac:spMkLst>
        </pc:spChg>
        <pc:spChg chg="add mod">
          <ac:chgData name="Dimitri Desmidt" userId="64dfcb71-c89a-4eed-a7b2-a6b8697ca05d" providerId="ADAL" clId="{049E5051-BA25-BE4C-B9F5-F2E6D489C5B8}" dt="2022-10-06T19:44:36.316" v="2643" actId="14100"/>
          <ac:spMkLst>
            <pc:docMk/>
            <pc:sldMk cId="775514531" sldId="2147470743"/>
            <ac:spMk id="8" creationId="{87253316-ADB9-6545-1026-F81C7A3901DB}"/>
          </ac:spMkLst>
        </pc:spChg>
        <pc:picChg chg="del">
          <ac:chgData name="Dimitri Desmidt" userId="64dfcb71-c89a-4eed-a7b2-a6b8697ca05d" providerId="ADAL" clId="{049E5051-BA25-BE4C-B9F5-F2E6D489C5B8}" dt="2022-10-06T17:24:27.855" v="930" actId="478"/>
          <ac:picMkLst>
            <pc:docMk/>
            <pc:sldMk cId="775514531" sldId="2147470743"/>
            <ac:picMk id="5" creationId="{D11E73A2-9E2B-D5B2-1D10-6CB6621B27E2}"/>
          </ac:picMkLst>
        </pc:picChg>
        <pc:picChg chg="add mod">
          <ac:chgData name="Dimitri Desmidt" userId="64dfcb71-c89a-4eed-a7b2-a6b8697ca05d" providerId="ADAL" clId="{049E5051-BA25-BE4C-B9F5-F2E6D489C5B8}" dt="2022-10-06T17:43:03.601" v="1601" actId="1582"/>
          <ac:picMkLst>
            <pc:docMk/>
            <pc:sldMk cId="775514531" sldId="2147470743"/>
            <ac:picMk id="6" creationId="{02B0D79A-E059-6B98-1830-3E98FE820A29}"/>
          </ac:picMkLst>
        </pc:picChg>
      </pc:sldChg>
      <pc:sldChg chg="delSp modSp add mod">
        <pc:chgData name="Dimitri Desmidt" userId="64dfcb71-c89a-4eed-a7b2-a6b8697ca05d" providerId="ADAL" clId="{049E5051-BA25-BE4C-B9F5-F2E6D489C5B8}" dt="2022-10-12T17:29:03.306" v="4601" actId="478"/>
        <pc:sldMkLst>
          <pc:docMk/>
          <pc:sldMk cId="3238084195" sldId="2147470743"/>
        </pc:sldMkLst>
        <pc:spChg chg="del">
          <ac:chgData name="Dimitri Desmidt" userId="64dfcb71-c89a-4eed-a7b2-a6b8697ca05d" providerId="ADAL" clId="{049E5051-BA25-BE4C-B9F5-F2E6D489C5B8}" dt="2022-10-12T17:29:03.306" v="4601" actId="478"/>
          <ac:spMkLst>
            <pc:docMk/>
            <pc:sldMk cId="3238084195" sldId="2147470743"/>
            <ac:spMk id="7" creationId="{8BC01F80-DD84-C0C3-7200-850CB27F0363}"/>
          </ac:spMkLst>
        </pc:spChg>
        <pc:spChg chg="mod">
          <ac:chgData name="Dimitri Desmidt" userId="64dfcb71-c89a-4eed-a7b2-a6b8697ca05d" providerId="ADAL" clId="{049E5051-BA25-BE4C-B9F5-F2E6D489C5B8}" dt="2022-10-12T17:20:06.860" v="4459"/>
          <ac:spMkLst>
            <pc:docMk/>
            <pc:sldMk cId="3238084195" sldId="2147470743"/>
            <ac:spMk id="8" creationId="{87253316-ADB9-6545-1026-F81C7A3901DB}"/>
          </ac:spMkLst>
        </pc:spChg>
      </pc:sldChg>
      <pc:sldChg chg="delSp modSp add mod">
        <pc:chgData name="Dimitri Desmidt" userId="64dfcb71-c89a-4eed-a7b2-a6b8697ca05d" providerId="ADAL" clId="{049E5051-BA25-BE4C-B9F5-F2E6D489C5B8}" dt="2022-10-12T17:29:05.047" v="4602" actId="478"/>
        <pc:sldMkLst>
          <pc:docMk/>
          <pc:sldMk cId="626975941" sldId="2147470744"/>
        </pc:sldMkLst>
        <pc:spChg chg="del">
          <ac:chgData name="Dimitri Desmidt" userId="64dfcb71-c89a-4eed-a7b2-a6b8697ca05d" providerId="ADAL" clId="{049E5051-BA25-BE4C-B9F5-F2E6D489C5B8}" dt="2022-10-12T17:29:05.047" v="4602" actId="478"/>
          <ac:spMkLst>
            <pc:docMk/>
            <pc:sldMk cId="626975941" sldId="2147470744"/>
            <ac:spMk id="7" creationId="{850762B7-6605-5A14-2868-077BB5273EA0}"/>
          </ac:spMkLst>
        </pc:spChg>
        <pc:spChg chg="mod">
          <ac:chgData name="Dimitri Desmidt" userId="64dfcb71-c89a-4eed-a7b2-a6b8697ca05d" providerId="ADAL" clId="{049E5051-BA25-BE4C-B9F5-F2E6D489C5B8}" dt="2022-10-12T17:20:06.860" v="4459"/>
          <ac:spMkLst>
            <pc:docMk/>
            <pc:sldMk cId="626975941" sldId="2147470744"/>
            <ac:spMk id="11" creationId="{0D98B375-AC8C-02E4-B3E1-0269773FDE7E}"/>
          </ac:spMkLst>
        </pc:spChg>
      </pc:sldChg>
      <pc:sldChg chg="addSp delSp modSp add del mod chgLayout">
        <pc:chgData name="Dimitri Desmidt" userId="64dfcb71-c89a-4eed-a7b2-a6b8697ca05d" providerId="ADAL" clId="{049E5051-BA25-BE4C-B9F5-F2E6D489C5B8}" dt="2022-10-06T21:50:03.347" v="4050" actId="2696"/>
        <pc:sldMkLst>
          <pc:docMk/>
          <pc:sldMk cId="2055290257" sldId="2147470744"/>
        </pc:sldMkLst>
        <pc:spChg chg="mod ord">
          <ac:chgData name="Dimitri Desmidt" userId="64dfcb71-c89a-4eed-a7b2-a6b8697ca05d" providerId="ADAL" clId="{049E5051-BA25-BE4C-B9F5-F2E6D489C5B8}" dt="2022-10-06T17:31:52.945" v="1356" actId="20577"/>
          <ac:spMkLst>
            <pc:docMk/>
            <pc:sldMk cId="2055290257" sldId="2147470744"/>
            <ac:spMk id="2" creationId="{326F4487-4CDA-B4DB-9F1A-5C521AACD33C}"/>
          </ac:spMkLst>
        </pc:spChg>
        <pc:spChg chg="del">
          <ac:chgData name="Dimitri Desmidt" userId="64dfcb71-c89a-4eed-a7b2-a6b8697ca05d" providerId="ADAL" clId="{049E5051-BA25-BE4C-B9F5-F2E6D489C5B8}" dt="2022-10-06T17:25:42.250" v="977" actId="700"/>
          <ac:spMkLst>
            <pc:docMk/>
            <pc:sldMk cId="2055290257" sldId="2147470744"/>
            <ac:spMk id="3" creationId="{46383B5A-3CA0-5952-FB17-B30AE8CA9BBD}"/>
          </ac:spMkLst>
        </pc:spChg>
        <pc:spChg chg="mod ord">
          <ac:chgData name="Dimitri Desmidt" userId="64dfcb71-c89a-4eed-a7b2-a6b8697ca05d" providerId="ADAL" clId="{049E5051-BA25-BE4C-B9F5-F2E6D489C5B8}" dt="2022-10-06T21:14:31.370" v="4008" actId="20577"/>
          <ac:spMkLst>
            <pc:docMk/>
            <pc:sldMk cId="2055290257" sldId="2147470744"/>
            <ac:spMk id="4" creationId="{FBD60E56-8513-4A7C-045A-643C592905FB}"/>
          </ac:spMkLst>
        </pc:spChg>
        <pc:spChg chg="add mod ord">
          <ac:chgData name="Dimitri Desmidt" userId="64dfcb71-c89a-4eed-a7b2-a6b8697ca05d" providerId="ADAL" clId="{049E5051-BA25-BE4C-B9F5-F2E6D489C5B8}" dt="2022-10-06T17:25:42.250" v="977" actId="700"/>
          <ac:spMkLst>
            <pc:docMk/>
            <pc:sldMk cId="2055290257" sldId="2147470744"/>
            <ac:spMk id="7" creationId="{850762B7-6605-5A14-2868-077BB5273EA0}"/>
          </ac:spMkLst>
        </pc:spChg>
        <pc:spChg chg="add mod">
          <ac:chgData name="Dimitri Desmidt" userId="64dfcb71-c89a-4eed-a7b2-a6b8697ca05d" providerId="ADAL" clId="{049E5051-BA25-BE4C-B9F5-F2E6D489C5B8}" dt="2022-10-06T19:44:17.700" v="2621" actId="14100"/>
          <ac:spMkLst>
            <pc:docMk/>
            <pc:sldMk cId="2055290257" sldId="2147470744"/>
            <ac:spMk id="11" creationId="{0D98B375-AC8C-02E4-B3E1-0269773FDE7E}"/>
          </ac:spMkLst>
        </pc:spChg>
        <pc:picChg chg="add del mod">
          <ac:chgData name="Dimitri Desmidt" userId="64dfcb71-c89a-4eed-a7b2-a6b8697ca05d" providerId="ADAL" clId="{049E5051-BA25-BE4C-B9F5-F2E6D489C5B8}" dt="2022-10-06T18:14:51.481" v="1752" actId="478"/>
          <ac:picMkLst>
            <pc:docMk/>
            <pc:sldMk cId="2055290257" sldId="2147470744"/>
            <ac:picMk id="5" creationId="{06FB6839-568A-75D4-EF3F-34164E5BA331}"/>
          </ac:picMkLst>
        </pc:picChg>
        <pc:picChg chg="del">
          <ac:chgData name="Dimitri Desmidt" userId="64dfcb71-c89a-4eed-a7b2-a6b8697ca05d" providerId="ADAL" clId="{049E5051-BA25-BE4C-B9F5-F2E6D489C5B8}" dt="2022-10-06T17:24:58.551" v="937" actId="478"/>
          <ac:picMkLst>
            <pc:docMk/>
            <pc:sldMk cId="2055290257" sldId="2147470744"/>
            <ac:picMk id="6" creationId="{02B0D79A-E059-6B98-1830-3E98FE820A29}"/>
          </ac:picMkLst>
        </pc:picChg>
        <pc:picChg chg="add del mod">
          <ac:chgData name="Dimitri Desmidt" userId="64dfcb71-c89a-4eed-a7b2-a6b8697ca05d" providerId="ADAL" clId="{049E5051-BA25-BE4C-B9F5-F2E6D489C5B8}" dt="2022-10-06T18:13:30.794" v="1731" actId="478"/>
          <ac:picMkLst>
            <pc:docMk/>
            <pc:sldMk cId="2055290257" sldId="2147470744"/>
            <ac:picMk id="8" creationId="{F6F930F6-134B-92E6-24E5-5902A064F0C8}"/>
          </ac:picMkLst>
        </pc:picChg>
        <pc:picChg chg="add del mod">
          <ac:chgData name="Dimitri Desmidt" userId="64dfcb71-c89a-4eed-a7b2-a6b8697ca05d" providerId="ADAL" clId="{049E5051-BA25-BE4C-B9F5-F2E6D489C5B8}" dt="2022-10-06T18:14:53.373" v="1755"/>
          <ac:picMkLst>
            <pc:docMk/>
            <pc:sldMk cId="2055290257" sldId="2147470744"/>
            <ac:picMk id="9" creationId="{942D62D7-B585-2887-7EAA-68B0254A131D}"/>
          </ac:picMkLst>
        </pc:picChg>
        <pc:picChg chg="add del mod">
          <ac:chgData name="Dimitri Desmidt" userId="64dfcb71-c89a-4eed-a7b2-a6b8697ca05d" providerId="ADAL" clId="{049E5051-BA25-BE4C-B9F5-F2E6D489C5B8}" dt="2022-10-06T18:14:49.937" v="1750"/>
          <ac:picMkLst>
            <pc:docMk/>
            <pc:sldMk cId="2055290257" sldId="2147470744"/>
            <ac:picMk id="10" creationId="{A9F3D85A-AD7E-37E8-8423-0149714DFE6D}"/>
          </ac:picMkLst>
        </pc:picChg>
      </pc:sldChg>
      <pc:sldChg chg="delSp modSp add mod">
        <pc:chgData name="Dimitri Desmidt" userId="64dfcb71-c89a-4eed-a7b2-a6b8697ca05d" providerId="ADAL" clId="{049E5051-BA25-BE4C-B9F5-F2E6D489C5B8}" dt="2022-10-12T17:29:06.896" v="4603" actId="478"/>
        <pc:sldMkLst>
          <pc:docMk/>
          <pc:sldMk cId="3458900926" sldId="2147470745"/>
        </pc:sldMkLst>
        <pc:spChg chg="del">
          <ac:chgData name="Dimitri Desmidt" userId="64dfcb71-c89a-4eed-a7b2-a6b8697ca05d" providerId="ADAL" clId="{049E5051-BA25-BE4C-B9F5-F2E6D489C5B8}" dt="2022-10-12T17:29:06.896" v="4603" actId="478"/>
          <ac:spMkLst>
            <pc:docMk/>
            <pc:sldMk cId="3458900926" sldId="2147470745"/>
            <ac:spMk id="7" creationId="{850762B7-6605-5A14-2868-077BB5273EA0}"/>
          </ac:spMkLst>
        </pc:spChg>
        <pc:spChg chg="mod">
          <ac:chgData name="Dimitri Desmidt" userId="64dfcb71-c89a-4eed-a7b2-a6b8697ca05d" providerId="ADAL" clId="{049E5051-BA25-BE4C-B9F5-F2E6D489C5B8}" dt="2022-10-12T17:20:06.860" v="4459"/>
          <ac:spMkLst>
            <pc:docMk/>
            <pc:sldMk cId="3458900926" sldId="2147470745"/>
            <ac:spMk id="9" creationId="{1B40046B-20B5-21F5-F622-4717F2C17CD2}"/>
          </ac:spMkLst>
        </pc:spChg>
      </pc:sldChg>
      <pc:sldChg chg="addSp delSp modSp add del mod">
        <pc:chgData name="Dimitri Desmidt" userId="64dfcb71-c89a-4eed-a7b2-a6b8697ca05d" providerId="ADAL" clId="{049E5051-BA25-BE4C-B9F5-F2E6D489C5B8}" dt="2022-10-06T21:50:03.347" v="4050" actId="2696"/>
        <pc:sldMkLst>
          <pc:docMk/>
          <pc:sldMk cId="4136677820" sldId="2147470745"/>
        </pc:sldMkLst>
        <pc:spChg chg="mod">
          <ac:chgData name="Dimitri Desmidt" userId="64dfcb71-c89a-4eed-a7b2-a6b8697ca05d" providerId="ADAL" clId="{049E5051-BA25-BE4C-B9F5-F2E6D489C5B8}" dt="2022-10-06T20:26:25.507" v="3124" actId="20577"/>
          <ac:spMkLst>
            <pc:docMk/>
            <pc:sldMk cId="4136677820" sldId="2147470745"/>
            <ac:spMk id="2" creationId="{326F4487-4CDA-B4DB-9F1A-5C521AACD33C}"/>
          </ac:spMkLst>
        </pc:spChg>
        <pc:spChg chg="mod">
          <ac:chgData name="Dimitri Desmidt" userId="64dfcb71-c89a-4eed-a7b2-a6b8697ca05d" providerId="ADAL" clId="{049E5051-BA25-BE4C-B9F5-F2E6D489C5B8}" dt="2022-10-06T21:14:29.358" v="4006" actId="20577"/>
          <ac:spMkLst>
            <pc:docMk/>
            <pc:sldMk cId="4136677820" sldId="2147470745"/>
            <ac:spMk id="4" creationId="{FBD60E56-8513-4A7C-045A-643C592905FB}"/>
          </ac:spMkLst>
        </pc:spChg>
        <pc:spChg chg="add mod">
          <ac:chgData name="Dimitri Desmidt" userId="64dfcb71-c89a-4eed-a7b2-a6b8697ca05d" providerId="ADAL" clId="{049E5051-BA25-BE4C-B9F5-F2E6D489C5B8}" dt="2022-10-06T19:43:43.567" v="2604" actId="1037"/>
          <ac:spMkLst>
            <pc:docMk/>
            <pc:sldMk cId="4136677820" sldId="2147470745"/>
            <ac:spMk id="9" creationId="{1B40046B-20B5-21F5-F622-4717F2C17CD2}"/>
          </ac:spMkLst>
        </pc:spChg>
        <pc:picChg chg="add del mod">
          <ac:chgData name="Dimitri Desmidt" userId="64dfcb71-c89a-4eed-a7b2-a6b8697ca05d" providerId="ADAL" clId="{049E5051-BA25-BE4C-B9F5-F2E6D489C5B8}" dt="2022-10-06T18:11:15.869" v="1723" actId="478"/>
          <ac:picMkLst>
            <pc:docMk/>
            <pc:sldMk cId="4136677820" sldId="2147470745"/>
            <ac:picMk id="3" creationId="{B7740401-F2C6-AC88-63CC-0629CC124B9F}"/>
          </ac:picMkLst>
        </pc:picChg>
        <pc:picChg chg="del">
          <ac:chgData name="Dimitri Desmidt" userId="64dfcb71-c89a-4eed-a7b2-a6b8697ca05d" providerId="ADAL" clId="{049E5051-BA25-BE4C-B9F5-F2E6D489C5B8}" dt="2022-10-06T17:28:20.409" v="1189" actId="478"/>
          <ac:picMkLst>
            <pc:docMk/>
            <pc:sldMk cId="4136677820" sldId="2147470745"/>
            <ac:picMk id="5" creationId="{06FB6839-568A-75D4-EF3F-34164E5BA331}"/>
          </ac:picMkLst>
        </pc:picChg>
        <pc:picChg chg="add del mod">
          <ac:chgData name="Dimitri Desmidt" userId="64dfcb71-c89a-4eed-a7b2-a6b8697ca05d" providerId="ADAL" clId="{049E5051-BA25-BE4C-B9F5-F2E6D489C5B8}" dt="2022-10-06T18:11:13.995" v="1722" actId="478"/>
          <ac:picMkLst>
            <pc:docMk/>
            <pc:sldMk cId="4136677820" sldId="2147470745"/>
            <ac:picMk id="6" creationId="{E3E14AB9-4276-9789-45AA-7426E9209C0D}"/>
          </ac:picMkLst>
        </pc:picChg>
        <pc:picChg chg="add mod">
          <ac:chgData name="Dimitri Desmidt" userId="64dfcb71-c89a-4eed-a7b2-a6b8697ca05d" providerId="ADAL" clId="{049E5051-BA25-BE4C-B9F5-F2E6D489C5B8}" dt="2022-10-06T18:15:39.496" v="1765" actId="1582"/>
          <ac:picMkLst>
            <pc:docMk/>
            <pc:sldMk cId="4136677820" sldId="2147470745"/>
            <ac:picMk id="8" creationId="{AE7511DD-E79B-68D4-812A-1B363AFBE1EF}"/>
          </ac:picMkLst>
        </pc:picChg>
      </pc:sldChg>
      <pc:sldChg chg="addSp delSp modSp add del mod">
        <pc:chgData name="Dimitri Desmidt" userId="64dfcb71-c89a-4eed-a7b2-a6b8697ca05d" providerId="ADAL" clId="{049E5051-BA25-BE4C-B9F5-F2E6D489C5B8}" dt="2022-10-06T21:50:03.347" v="4050" actId="2696"/>
        <pc:sldMkLst>
          <pc:docMk/>
          <pc:sldMk cId="1006993662" sldId="2147470746"/>
        </pc:sldMkLst>
        <pc:spChg chg="mod">
          <ac:chgData name="Dimitri Desmidt" userId="64dfcb71-c89a-4eed-a7b2-a6b8697ca05d" providerId="ADAL" clId="{049E5051-BA25-BE4C-B9F5-F2E6D489C5B8}" dt="2022-10-06T19:43:31.948" v="2576" actId="20577"/>
          <ac:spMkLst>
            <pc:docMk/>
            <pc:sldMk cId="1006993662" sldId="2147470746"/>
            <ac:spMk id="2" creationId="{326F4487-4CDA-B4DB-9F1A-5C521AACD33C}"/>
          </ac:spMkLst>
        </pc:spChg>
        <pc:spChg chg="mod">
          <ac:chgData name="Dimitri Desmidt" userId="64dfcb71-c89a-4eed-a7b2-a6b8697ca05d" providerId="ADAL" clId="{049E5051-BA25-BE4C-B9F5-F2E6D489C5B8}" dt="2022-10-06T21:14:26.645" v="4004" actId="20577"/>
          <ac:spMkLst>
            <pc:docMk/>
            <pc:sldMk cId="1006993662" sldId="2147470746"/>
            <ac:spMk id="4" creationId="{FBD60E56-8513-4A7C-045A-643C592905FB}"/>
          </ac:spMkLst>
        </pc:spChg>
        <pc:spChg chg="add del mod">
          <ac:chgData name="Dimitri Desmidt" userId="64dfcb71-c89a-4eed-a7b2-a6b8697ca05d" providerId="ADAL" clId="{049E5051-BA25-BE4C-B9F5-F2E6D489C5B8}" dt="2022-10-06T19:43:51.016" v="2605" actId="478"/>
          <ac:spMkLst>
            <pc:docMk/>
            <pc:sldMk cId="1006993662" sldId="2147470746"/>
            <ac:spMk id="10" creationId="{DA1CF3F0-7382-4AF3-C983-5B3F527F760F}"/>
          </ac:spMkLst>
        </pc:spChg>
        <pc:spChg chg="add mod">
          <ac:chgData name="Dimitri Desmidt" userId="64dfcb71-c89a-4eed-a7b2-a6b8697ca05d" providerId="ADAL" clId="{049E5051-BA25-BE4C-B9F5-F2E6D489C5B8}" dt="2022-10-06T19:43:12.393" v="2514" actId="1036"/>
          <ac:spMkLst>
            <pc:docMk/>
            <pc:sldMk cId="1006993662" sldId="2147470746"/>
            <ac:spMk id="11" creationId="{0A59CCC6-245F-3689-9260-FE619553103A}"/>
          </ac:spMkLst>
        </pc:spChg>
        <pc:picChg chg="del">
          <ac:chgData name="Dimitri Desmidt" userId="64dfcb71-c89a-4eed-a7b2-a6b8697ca05d" providerId="ADAL" clId="{049E5051-BA25-BE4C-B9F5-F2E6D489C5B8}" dt="2022-10-06T17:29:35.026" v="1254" actId="478"/>
          <ac:picMkLst>
            <pc:docMk/>
            <pc:sldMk cId="1006993662" sldId="2147470746"/>
            <ac:picMk id="3" creationId="{B7740401-F2C6-AC88-63CC-0629CC124B9F}"/>
          </ac:picMkLst>
        </pc:picChg>
        <pc:picChg chg="add del mod">
          <ac:chgData name="Dimitri Desmidt" userId="64dfcb71-c89a-4eed-a7b2-a6b8697ca05d" providerId="ADAL" clId="{049E5051-BA25-BE4C-B9F5-F2E6D489C5B8}" dt="2022-10-06T18:15:02.906" v="1756" actId="478"/>
          <ac:picMkLst>
            <pc:docMk/>
            <pc:sldMk cId="1006993662" sldId="2147470746"/>
            <ac:picMk id="5" creationId="{380B23DB-7A16-85FC-0135-CF2842F1728D}"/>
          </ac:picMkLst>
        </pc:picChg>
        <pc:picChg chg="add del mod">
          <ac:chgData name="Dimitri Desmidt" userId="64dfcb71-c89a-4eed-a7b2-a6b8697ca05d" providerId="ADAL" clId="{049E5051-BA25-BE4C-B9F5-F2E6D489C5B8}" dt="2022-10-06T17:30:04.244" v="1272"/>
          <ac:picMkLst>
            <pc:docMk/>
            <pc:sldMk cId="1006993662" sldId="2147470746"/>
            <ac:picMk id="6" creationId="{95F56FB5-3D3B-CDDE-CD92-B549976269B3}"/>
          </ac:picMkLst>
        </pc:picChg>
        <pc:picChg chg="add del mod">
          <ac:chgData name="Dimitri Desmidt" userId="64dfcb71-c89a-4eed-a7b2-a6b8697ca05d" providerId="ADAL" clId="{049E5051-BA25-BE4C-B9F5-F2E6D489C5B8}" dt="2022-10-06T17:30:07.418" v="1274"/>
          <ac:picMkLst>
            <pc:docMk/>
            <pc:sldMk cId="1006993662" sldId="2147470746"/>
            <ac:picMk id="8" creationId="{401E5E81-B9EF-3E28-6CDD-A2D72C49B570}"/>
          </ac:picMkLst>
        </pc:picChg>
        <pc:picChg chg="add mod">
          <ac:chgData name="Dimitri Desmidt" userId="64dfcb71-c89a-4eed-a7b2-a6b8697ca05d" providerId="ADAL" clId="{049E5051-BA25-BE4C-B9F5-F2E6D489C5B8}" dt="2022-10-06T19:43:12.393" v="2514" actId="1036"/>
          <ac:picMkLst>
            <pc:docMk/>
            <pc:sldMk cId="1006993662" sldId="2147470746"/>
            <ac:picMk id="9" creationId="{55AF4378-4F0F-3CFB-8754-99678AA7253A}"/>
          </ac:picMkLst>
        </pc:picChg>
      </pc:sldChg>
      <pc:sldChg chg="delSp modSp add mod">
        <pc:chgData name="Dimitri Desmidt" userId="64dfcb71-c89a-4eed-a7b2-a6b8697ca05d" providerId="ADAL" clId="{049E5051-BA25-BE4C-B9F5-F2E6D489C5B8}" dt="2022-10-12T17:29:08.474" v="4604" actId="478"/>
        <pc:sldMkLst>
          <pc:docMk/>
          <pc:sldMk cId="2085123882" sldId="2147470746"/>
        </pc:sldMkLst>
        <pc:spChg chg="del">
          <ac:chgData name="Dimitri Desmidt" userId="64dfcb71-c89a-4eed-a7b2-a6b8697ca05d" providerId="ADAL" clId="{049E5051-BA25-BE4C-B9F5-F2E6D489C5B8}" dt="2022-10-12T17:29:08.474" v="4604" actId="478"/>
          <ac:spMkLst>
            <pc:docMk/>
            <pc:sldMk cId="2085123882" sldId="2147470746"/>
            <ac:spMk id="7" creationId="{850762B7-6605-5A14-2868-077BB5273EA0}"/>
          </ac:spMkLst>
        </pc:spChg>
        <pc:spChg chg="mod">
          <ac:chgData name="Dimitri Desmidt" userId="64dfcb71-c89a-4eed-a7b2-a6b8697ca05d" providerId="ADAL" clId="{049E5051-BA25-BE4C-B9F5-F2E6D489C5B8}" dt="2022-10-12T17:20:06.860" v="4459"/>
          <ac:spMkLst>
            <pc:docMk/>
            <pc:sldMk cId="2085123882" sldId="2147470746"/>
            <ac:spMk id="11" creationId="{0A59CCC6-245F-3689-9260-FE619553103A}"/>
          </ac:spMkLst>
        </pc:spChg>
      </pc:sldChg>
      <pc:sldChg chg="addSp delSp modSp add mod">
        <pc:chgData name="Dimitri Desmidt" userId="64dfcb71-c89a-4eed-a7b2-a6b8697ca05d" providerId="ADAL" clId="{049E5051-BA25-BE4C-B9F5-F2E6D489C5B8}" dt="2022-10-12T17:27:22.932" v="4561" actId="1076"/>
        <pc:sldMkLst>
          <pc:docMk/>
          <pc:sldMk cId="279525116" sldId="2147470747"/>
        </pc:sldMkLst>
        <pc:spChg chg="add del mod">
          <ac:chgData name="Dimitri Desmidt" userId="64dfcb71-c89a-4eed-a7b2-a6b8697ca05d" providerId="ADAL" clId="{049E5051-BA25-BE4C-B9F5-F2E6D489C5B8}" dt="2022-10-12T17:21:29.209" v="4473" actId="21"/>
          <ac:spMkLst>
            <pc:docMk/>
            <pc:sldMk cId="279525116" sldId="2147470747"/>
            <ac:spMk id="5" creationId="{62613F9B-2165-3683-3565-3C7437A886E1}"/>
          </ac:spMkLst>
        </pc:spChg>
        <pc:spChg chg="mod">
          <ac:chgData name="Dimitri Desmidt" userId="64dfcb71-c89a-4eed-a7b2-a6b8697ca05d" providerId="ADAL" clId="{049E5051-BA25-BE4C-B9F5-F2E6D489C5B8}" dt="2022-10-12T17:20:06.860" v="4459"/>
          <ac:spMkLst>
            <pc:docMk/>
            <pc:sldMk cId="279525116" sldId="2147470747"/>
            <ac:spMk id="6" creationId="{C9A0DF70-099A-3C26-C0C1-801994475150}"/>
          </ac:spMkLst>
        </pc:spChg>
        <pc:spChg chg="del">
          <ac:chgData name="Dimitri Desmidt" userId="64dfcb71-c89a-4eed-a7b2-a6b8697ca05d" providerId="ADAL" clId="{049E5051-BA25-BE4C-B9F5-F2E6D489C5B8}" dt="2022-10-12T17:27:16.222" v="4556" actId="478"/>
          <ac:spMkLst>
            <pc:docMk/>
            <pc:sldMk cId="279525116" sldId="2147470747"/>
            <ac:spMk id="7" creationId="{850762B7-6605-5A14-2868-077BB5273EA0}"/>
          </ac:spMkLst>
        </pc:spChg>
        <pc:spChg chg="mod">
          <ac:chgData name="Dimitri Desmidt" userId="64dfcb71-c89a-4eed-a7b2-a6b8697ca05d" providerId="ADAL" clId="{049E5051-BA25-BE4C-B9F5-F2E6D489C5B8}" dt="2022-10-12T17:20:06.860" v="4459"/>
          <ac:spMkLst>
            <pc:docMk/>
            <pc:sldMk cId="279525116" sldId="2147470747"/>
            <ac:spMk id="9" creationId="{0B87E3F1-2EE3-F314-0AC4-7BC057ACC8F6}"/>
          </ac:spMkLst>
        </pc:spChg>
        <pc:grpChg chg="del">
          <ac:chgData name="Dimitri Desmidt" userId="64dfcb71-c89a-4eed-a7b2-a6b8697ca05d" providerId="ADAL" clId="{049E5051-BA25-BE4C-B9F5-F2E6D489C5B8}" dt="2022-10-12T17:21:29.209" v="4473" actId="21"/>
          <ac:grpSpMkLst>
            <pc:docMk/>
            <pc:sldMk cId="279525116" sldId="2147470747"/>
            <ac:grpSpMk id="10" creationId="{891D8697-129E-8CCD-F8E7-E5811B1E3C74}"/>
          </ac:grpSpMkLst>
        </pc:grpChg>
        <pc:grpChg chg="mod">
          <ac:chgData name="Dimitri Desmidt" userId="64dfcb71-c89a-4eed-a7b2-a6b8697ca05d" providerId="ADAL" clId="{049E5051-BA25-BE4C-B9F5-F2E6D489C5B8}" dt="2022-10-12T17:21:53.120" v="4479" actId="1076"/>
          <ac:grpSpMkLst>
            <pc:docMk/>
            <pc:sldMk cId="279525116" sldId="2147470747"/>
            <ac:grpSpMk id="11" creationId="{36119A1A-5FFD-CA10-09C2-04587838A819}"/>
          </ac:grpSpMkLst>
        </pc:grpChg>
        <pc:picChg chg="add mod">
          <ac:chgData name="Dimitri Desmidt" userId="64dfcb71-c89a-4eed-a7b2-a6b8697ca05d" providerId="ADAL" clId="{049E5051-BA25-BE4C-B9F5-F2E6D489C5B8}" dt="2022-10-12T17:27:22.932" v="4561" actId="1076"/>
          <ac:picMkLst>
            <pc:docMk/>
            <pc:sldMk cId="279525116" sldId="2147470747"/>
            <ac:picMk id="12" creationId="{7083992A-5FB6-2ED8-D8C9-A20463F0787A}"/>
          </ac:picMkLst>
        </pc:picChg>
      </pc:sldChg>
      <pc:sldChg chg="addSp delSp modSp add del mod">
        <pc:chgData name="Dimitri Desmidt" userId="64dfcb71-c89a-4eed-a7b2-a6b8697ca05d" providerId="ADAL" clId="{049E5051-BA25-BE4C-B9F5-F2E6D489C5B8}" dt="2022-10-06T21:50:03.347" v="4050" actId="2696"/>
        <pc:sldMkLst>
          <pc:docMk/>
          <pc:sldMk cId="528833165" sldId="2147470747"/>
        </pc:sldMkLst>
        <pc:spChg chg="mod">
          <ac:chgData name="Dimitri Desmidt" userId="64dfcb71-c89a-4eed-a7b2-a6b8697ca05d" providerId="ADAL" clId="{049E5051-BA25-BE4C-B9F5-F2E6D489C5B8}" dt="2022-10-06T21:12:02.031" v="3924" actId="20577"/>
          <ac:spMkLst>
            <pc:docMk/>
            <pc:sldMk cId="528833165" sldId="2147470747"/>
            <ac:spMk id="2" creationId="{326F4487-4CDA-B4DB-9F1A-5C521AACD33C}"/>
          </ac:spMkLst>
        </pc:spChg>
        <pc:spChg chg="mod">
          <ac:chgData name="Dimitri Desmidt" userId="64dfcb71-c89a-4eed-a7b2-a6b8697ca05d" providerId="ADAL" clId="{049E5051-BA25-BE4C-B9F5-F2E6D489C5B8}" dt="2022-10-06T21:14:22.999" v="4002" actId="20577"/>
          <ac:spMkLst>
            <pc:docMk/>
            <pc:sldMk cId="528833165" sldId="2147470747"/>
            <ac:spMk id="4" creationId="{FBD60E56-8513-4A7C-045A-643C592905FB}"/>
          </ac:spMkLst>
        </pc:spChg>
        <pc:spChg chg="add mod">
          <ac:chgData name="Dimitri Desmidt" userId="64dfcb71-c89a-4eed-a7b2-a6b8697ca05d" providerId="ADAL" clId="{049E5051-BA25-BE4C-B9F5-F2E6D489C5B8}" dt="2022-10-06T20:01:11.242" v="2951" actId="164"/>
          <ac:spMkLst>
            <pc:docMk/>
            <pc:sldMk cId="528833165" sldId="2147470747"/>
            <ac:spMk id="6" creationId="{C9A0DF70-099A-3C26-C0C1-801994475150}"/>
          </ac:spMkLst>
        </pc:spChg>
        <pc:spChg chg="add mod">
          <ac:chgData name="Dimitri Desmidt" userId="64dfcb71-c89a-4eed-a7b2-a6b8697ca05d" providerId="ADAL" clId="{049E5051-BA25-BE4C-B9F5-F2E6D489C5B8}" dt="2022-10-06T20:00:40.827" v="2948" actId="164"/>
          <ac:spMkLst>
            <pc:docMk/>
            <pc:sldMk cId="528833165" sldId="2147470747"/>
            <ac:spMk id="9" creationId="{0B87E3F1-2EE3-F314-0AC4-7BC057ACC8F6}"/>
          </ac:spMkLst>
        </pc:spChg>
        <pc:grpChg chg="add mod">
          <ac:chgData name="Dimitri Desmidt" userId="64dfcb71-c89a-4eed-a7b2-a6b8697ca05d" providerId="ADAL" clId="{049E5051-BA25-BE4C-B9F5-F2E6D489C5B8}" dt="2022-10-06T21:12:21.234" v="3973" actId="1038"/>
          <ac:grpSpMkLst>
            <pc:docMk/>
            <pc:sldMk cId="528833165" sldId="2147470747"/>
            <ac:grpSpMk id="10" creationId="{891D8697-129E-8CCD-F8E7-E5811B1E3C74}"/>
          </ac:grpSpMkLst>
        </pc:grpChg>
        <pc:grpChg chg="add mod">
          <ac:chgData name="Dimitri Desmidt" userId="64dfcb71-c89a-4eed-a7b2-a6b8697ca05d" providerId="ADAL" clId="{049E5051-BA25-BE4C-B9F5-F2E6D489C5B8}" dt="2022-10-06T21:12:25.102" v="3974" actId="1076"/>
          <ac:grpSpMkLst>
            <pc:docMk/>
            <pc:sldMk cId="528833165" sldId="2147470747"/>
            <ac:grpSpMk id="11" creationId="{36119A1A-5FFD-CA10-09C2-04587838A819}"/>
          </ac:grpSpMkLst>
        </pc:grpChg>
        <pc:picChg chg="add mod modCrop">
          <ac:chgData name="Dimitri Desmidt" userId="64dfcb71-c89a-4eed-a7b2-a6b8697ca05d" providerId="ADAL" clId="{049E5051-BA25-BE4C-B9F5-F2E6D489C5B8}" dt="2022-10-06T20:01:30.157" v="2954" actId="732"/>
          <ac:picMkLst>
            <pc:docMk/>
            <pc:sldMk cId="528833165" sldId="2147470747"/>
            <ac:picMk id="3" creationId="{68BA0BF8-AB2E-C08E-844C-0D68CA52074B}"/>
          </ac:picMkLst>
        </pc:picChg>
        <pc:picChg chg="del">
          <ac:chgData name="Dimitri Desmidt" userId="64dfcb71-c89a-4eed-a7b2-a6b8697ca05d" providerId="ADAL" clId="{049E5051-BA25-BE4C-B9F5-F2E6D489C5B8}" dt="2022-10-06T17:30:40.803" v="1279" actId="478"/>
          <ac:picMkLst>
            <pc:docMk/>
            <pc:sldMk cId="528833165" sldId="2147470747"/>
            <ac:picMk id="5" creationId="{380B23DB-7A16-85FC-0135-CF2842F1728D}"/>
          </ac:picMkLst>
        </pc:picChg>
        <pc:picChg chg="add mod">
          <ac:chgData name="Dimitri Desmidt" userId="64dfcb71-c89a-4eed-a7b2-a6b8697ca05d" providerId="ADAL" clId="{049E5051-BA25-BE4C-B9F5-F2E6D489C5B8}" dt="2022-10-06T20:00:40.827" v="2948" actId="164"/>
          <ac:picMkLst>
            <pc:docMk/>
            <pc:sldMk cId="528833165" sldId="2147470747"/>
            <ac:picMk id="8" creationId="{13DE256C-8B80-531B-180B-B89E63AC15C7}"/>
          </ac:picMkLst>
        </pc:picChg>
      </pc:sldChg>
      <pc:sldChg chg="addSp delSp modSp add del mod">
        <pc:chgData name="Dimitri Desmidt" userId="64dfcb71-c89a-4eed-a7b2-a6b8697ca05d" providerId="ADAL" clId="{049E5051-BA25-BE4C-B9F5-F2E6D489C5B8}" dt="2022-10-06T21:50:03.347" v="4050" actId="2696"/>
        <pc:sldMkLst>
          <pc:docMk/>
          <pc:sldMk cId="16197461" sldId="2147470748"/>
        </pc:sldMkLst>
        <pc:spChg chg="mod">
          <ac:chgData name="Dimitri Desmidt" userId="64dfcb71-c89a-4eed-a7b2-a6b8697ca05d" providerId="ADAL" clId="{049E5051-BA25-BE4C-B9F5-F2E6D489C5B8}" dt="2022-10-06T21:12:30.922" v="3975"/>
          <ac:spMkLst>
            <pc:docMk/>
            <pc:sldMk cId="16197461" sldId="2147470748"/>
            <ac:spMk id="2" creationId="{326F4487-4CDA-B4DB-9F1A-5C521AACD33C}"/>
          </ac:spMkLst>
        </pc:spChg>
        <pc:spChg chg="mod">
          <ac:chgData name="Dimitri Desmidt" userId="64dfcb71-c89a-4eed-a7b2-a6b8697ca05d" providerId="ADAL" clId="{049E5051-BA25-BE4C-B9F5-F2E6D489C5B8}" dt="2022-10-06T21:14:20.479" v="4000" actId="20577"/>
          <ac:spMkLst>
            <pc:docMk/>
            <pc:sldMk cId="16197461" sldId="2147470748"/>
            <ac:spMk id="4" creationId="{FBD60E56-8513-4A7C-045A-643C592905FB}"/>
          </ac:spMkLst>
        </pc:spChg>
        <pc:spChg chg="add mod">
          <ac:chgData name="Dimitri Desmidt" userId="64dfcb71-c89a-4eed-a7b2-a6b8697ca05d" providerId="ADAL" clId="{049E5051-BA25-BE4C-B9F5-F2E6D489C5B8}" dt="2022-10-06T19:47:13.331" v="2674" actId="1038"/>
          <ac:spMkLst>
            <pc:docMk/>
            <pc:sldMk cId="16197461" sldId="2147470748"/>
            <ac:spMk id="10" creationId="{54CCD0F6-89E5-C372-6C99-47AADF8949E9}"/>
          </ac:spMkLst>
        </pc:spChg>
        <pc:spChg chg="add mod">
          <ac:chgData name="Dimitri Desmidt" userId="64dfcb71-c89a-4eed-a7b2-a6b8697ca05d" providerId="ADAL" clId="{049E5051-BA25-BE4C-B9F5-F2E6D489C5B8}" dt="2022-10-06T19:47:29.052" v="2687" actId="1035"/>
          <ac:spMkLst>
            <pc:docMk/>
            <pc:sldMk cId="16197461" sldId="2147470748"/>
            <ac:spMk id="11" creationId="{4A45F96C-BB58-BC3A-71C2-C7D2B79DB445}"/>
          </ac:spMkLst>
        </pc:spChg>
        <pc:spChg chg="add mod">
          <ac:chgData name="Dimitri Desmidt" userId="64dfcb71-c89a-4eed-a7b2-a6b8697ca05d" providerId="ADAL" clId="{049E5051-BA25-BE4C-B9F5-F2E6D489C5B8}" dt="2022-10-06T19:47:41.282" v="2692" actId="14100"/>
          <ac:spMkLst>
            <pc:docMk/>
            <pc:sldMk cId="16197461" sldId="2147470748"/>
            <ac:spMk id="12" creationId="{48DA4B3A-6C8A-9C61-21BC-231CC5EAE8E4}"/>
          </ac:spMkLst>
        </pc:spChg>
        <pc:spChg chg="add mod">
          <ac:chgData name="Dimitri Desmidt" userId="64dfcb71-c89a-4eed-a7b2-a6b8697ca05d" providerId="ADAL" clId="{049E5051-BA25-BE4C-B9F5-F2E6D489C5B8}" dt="2022-10-06T19:47:53.532" v="2695" actId="14100"/>
          <ac:spMkLst>
            <pc:docMk/>
            <pc:sldMk cId="16197461" sldId="2147470748"/>
            <ac:spMk id="13" creationId="{D41E84A0-2A72-6E62-2B01-626099E2AA37}"/>
          </ac:spMkLst>
        </pc:spChg>
        <pc:spChg chg="add del mod">
          <ac:chgData name="Dimitri Desmidt" userId="64dfcb71-c89a-4eed-a7b2-a6b8697ca05d" providerId="ADAL" clId="{049E5051-BA25-BE4C-B9F5-F2E6D489C5B8}" dt="2022-10-06T20:00:27.016" v="2944" actId="21"/>
          <ac:spMkLst>
            <pc:docMk/>
            <pc:sldMk cId="16197461" sldId="2147470748"/>
            <ac:spMk id="15" creationId="{FC200105-D573-F7DD-9055-65F4A0B755B8}"/>
          </ac:spMkLst>
        </pc:spChg>
        <pc:spChg chg="add mod">
          <ac:chgData name="Dimitri Desmidt" userId="64dfcb71-c89a-4eed-a7b2-a6b8697ca05d" providerId="ADAL" clId="{049E5051-BA25-BE4C-B9F5-F2E6D489C5B8}" dt="2022-10-06T20:42:34.917" v="3573" actId="1076"/>
          <ac:spMkLst>
            <pc:docMk/>
            <pc:sldMk cId="16197461" sldId="2147470748"/>
            <ac:spMk id="16" creationId="{E28FF63F-67DB-C0D3-4C7C-5F070B9A5695}"/>
          </ac:spMkLst>
        </pc:spChg>
        <pc:picChg chg="del">
          <ac:chgData name="Dimitri Desmidt" userId="64dfcb71-c89a-4eed-a7b2-a6b8697ca05d" providerId="ADAL" clId="{049E5051-BA25-BE4C-B9F5-F2E6D489C5B8}" dt="2022-10-06T17:32:25.691" v="1375" actId="478"/>
          <ac:picMkLst>
            <pc:docMk/>
            <pc:sldMk cId="16197461" sldId="2147470748"/>
            <ac:picMk id="3" creationId="{68BA0BF8-AB2E-C08E-844C-0D68CA52074B}"/>
          </ac:picMkLst>
        </pc:picChg>
        <pc:picChg chg="add del mod">
          <ac:chgData name="Dimitri Desmidt" userId="64dfcb71-c89a-4eed-a7b2-a6b8697ca05d" providerId="ADAL" clId="{049E5051-BA25-BE4C-B9F5-F2E6D489C5B8}" dt="2022-10-06T18:43:13.631" v="1766" actId="478"/>
          <ac:picMkLst>
            <pc:docMk/>
            <pc:sldMk cId="16197461" sldId="2147470748"/>
            <ac:picMk id="5" creationId="{5CC40B64-4E02-C1F8-85BA-A9748C9C710E}"/>
          </ac:picMkLst>
        </pc:picChg>
        <pc:picChg chg="add mod">
          <ac:chgData name="Dimitri Desmidt" userId="64dfcb71-c89a-4eed-a7b2-a6b8697ca05d" providerId="ADAL" clId="{049E5051-BA25-BE4C-B9F5-F2E6D489C5B8}" dt="2022-10-06T17:42:28.684" v="1591" actId="1582"/>
          <ac:picMkLst>
            <pc:docMk/>
            <pc:sldMk cId="16197461" sldId="2147470748"/>
            <ac:picMk id="6" creationId="{8B4D69C0-7DAD-EFD5-E265-FABE8989677C}"/>
          </ac:picMkLst>
        </pc:picChg>
        <pc:picChg chg="add mod">
          <ac:chgData name="Dimitri Desmidt" userId="64dfcb71-c89a-4eed-a7b2-a6b8697ca05d" providerId="ADAL" clId="{049E5051-BA25-BE4C-B9F5-F2E6D489C5B8}" dt="2022-10-06T19:59:41.623" v="2928" actId="1076"/>
          <ac:picMkLst>
            <pc:docMk/>
            <pc:sldMk cId="16197461" sldId="2147470748"/>
            <ac:picMk id="8" creationId="{763BCFF7-2AC7-3D3B-9ECB-B5C639E8DB4E}"/>
          </ac:picMkLst>
        </pc:picChg>
        <pc:picChg chg="add mod modCrop">
          <ac:chgData name="Dimitri Desmidt" userId="64dfcb71-c89a-4eed-a7b2-a6b8697ca05d" providerId="ADAL" clId="{049E5051-BA25-BE4C-B9F5-F2E6D489C5B8}" dt="2022-10-06T18:44:18.351" v="1780" actId="1076"/>
          <ac:picMkLst>
            <pc:docMk/>
            <pc:sldMk cId="16197461" sldId="2147470748"/>
            <ac:picMk id="9" creationId="{F18A0385-F239-9F7A-E482-2466AF0019AF}"/>
          </ac:picMkLst>
        </pc:picChg>
        <pc:picChg chg="add del mod">
          <ac:chgData name="Dimitri Desmidt" userId="64dfcb71-c89a-4eed-a7b2-a6b8697ca05d" providerId="ADAL" clId="{049E5051-BA25-BE4C-B9F5-F2E6D489C5B8}" dt="2022-10-06T20:00:27.016" v="2944" actId="21"/>
          <ac:picMkLst>
            <pc:docMk/>
            <pc:sldMk cId="16197461" sldId="2147470748"/>
            <ac:picMk id="14" creationId="{AE888459-526D-6219-36B4-324F7C3EFE86}"/>
          </ac:picMkLst>
        </pc:picChg>
      </pc:sldChg>
      <pc:sldChg chg="addSp delSp modSp add mod modNotesTx">
        <pc:chgData name="Dimitri Desmidt" userId="64dfcb71-c89a-4eed-a7b2-a6b8697ca05d" providerId="ADAL" clId="{049E5051-BA25-BE4C-B9F5-F2E6D489C5B8}" dt="2022-10-12T17:27:28.465" v="4564"/>
        <pc:sldMkLst>
          <pc:docMk/>
          <pc:sldMk cId="2837585903" sldId="2147470748"/>
        </pc:sldMkLst>
        <pc:spChg chg="mod">
          <ac:chgData name="Dimitri Desmidt" userId="64dfcb71-c89a-4eed-a7b2-a6b8697ca05d" providerId="ADAL" clId="{049E5051-BA25-BE4C-B9F5-F2E6D489C5B8}" dt="2022-10-12T17:17:19.642" v="4408" actId="167"/>
          <ac:spMkLst>
            <pc:docMk/>
            <pc:sldMk cId="2837585903" sldId="2147470748"/>
            <ac:spMk id="2" creationId="{326F4487-4CDA-B4DB-9F1A-5C521AACD33C}"/>
          </ac:spMkLst>
        </pc:spChg>
        <pc:spChg chg="del mod">
          <ac:chgData name="Dimitri Desmidt" userId="64dfcb71-c89a-4eed-a7b2-a6b8697ca05d" providerId="ADAL" clId="{049E5051-BA25-BE4C-B9F5-F2E6D489C5B8}" dt="2022-10-12T17:27:28.043" v="4563" actId="478"/>
          <ac:spMkLst>
            <pc:docMk/>
            <pc:sldMk cId="2837585903" sldId="2147470748"/>
            <ac:spMk id="7" creationId="{850762B7-6605-5A14-2868-077BB5273EA0}"/>
          </ac:spMkLst>
        </pc:spChg>
        <pc:spChg chg="mod">
          <ac:chgData name="Dimitri Desmidt" userId="64dfcb71-c89a-4eed-a7b2-a6b8697ca05d" providerId="ADAL" clId="{049E5051-BA25-BE4C-B9F5-F2E6D489C5B8}" dt="2022-10-12T17:21:05.476" v="4471" actId="164"/>
          <ac:spMkLst>
            <pc:docMk/>
            <pc:sldMk cId="2837585903" sldId="2147470748"/>
            <ac:spMk id="10" creationId="{54CCD0F6-89E5-C372-6C99-47AADF8949E9}"/>
          </ac:spMkLst>
        </pc:spChg>
        <pc:spChg chg="mod">
          <ac:chgData name="Dimitri Desmidt" userId="64dfcb71-c89a-4eed-a7b2-a6b8697ca05d" providerId="ADAL" clId="{049E5051-BA25-BE4C-B9F5-F2E6D489C5B8}" dt="2022-10-12T17:21:10.679" v="4472" actId="164"/>
          <ac:spMkLst>
            <pc:docMk/>
            <pc:sldMk cId="2837585903" sldId="2147470748"/>
            <ac:spMk id="11" creationId="{4A45F96C-BB58-BC3A-71C2-C7D2B79DB445}"/>
          </ac:spMkLst>
        </pc:spChg>
        <pc:spChg chg="mod">
          <ac:chgData name="Dimitri Desmidt" userId="64dfcb71-c89a-4eed-a7b2-a6b8697ca05d" providerId="ADAL" clId="{049E5051-BA25-BE4C-B9F5-F2E6D489C5B8}" dt="2022-10-12T17:20:06.860" v="4459"/>
          <ac:spMkLst>
            <pc:docMk/>
            <pc:sldMk cId="2837585903" sldId="2147470748"/>
            <ac:spMk id="12" creationId="{48DA4B3A-6C8A-9C61-21BC-231CC5EAE8E4}"/>
          </ac:spMkLst>
        </pc:spChg>
        <pc:spChg chg="mod">
          <ac:chgData name="Dimitri Desmidt" userId="64dfcb71-c89a-4eed-a7b2-a6b8697ca05d" providerId="ADAL" clId="{049E5051-BA25-BE4C-B9F5-F2E6D489C5B8}" dt="2022-10-12T17:20:06.860" v="4459"/>
          <ac:spMkLst>
            <pc:docMk/>
            <pc:sldMk cId="2837585903" sldId="2147470748"/>
            <ac:spMk id="13" creationId="{D41E84A0-2A72-6E62-2B01-626099E2AA37}"/>
          </ac:spMkLst>
        </pc:spChg>
        <pc:spChg chg="mod">
          <ac:chgData name="Dimitri Desmidt" userId="64dfcb71-c89a-4eed-a7b2-a6b8697ca05d" providerId="ADAL" clId="{049E5051-BA25-BE4C-B9F5-F2E6D489C5B8}" dt="2022-10-12T17:20:06.860" v="4459"/>
          <ac:spMkLst>
            <pc:docMk/>
            <pc:sldMk cId="2837585903" sldId="2147470748"/>
            <ac:spMk id="16" creationId="{E28FF63F-67DB-C0D3-4C7C-5F070B9A5695}"/>
          </ac:spMkLst>
        </pc:spChg>
        <pc:grpChg chg="add mod">
          <ac:chgData name="Dimitri Desmidt" userId="64dfcb71-c89a-4eed-a7b2-a6b8697ca05d" providerId="ADAL" clId="{049E5051-BA25-BE4C-B9F5-F2E6D489C5B8}" dt="2022-10-12T17:19:02.833" v="4425" actId="164"/>
          <ac:grpSpMkLst>
            <pc:docMk/>
            <pc:sldMk cId="2837585903" sldId="2147470748"/>
            <ac:grpSpMk id="15" creationId="{7876744A-3A8E-96EF-C98E-AD112CD00EA2}"/>
          </ac:grpSpMkLst>
        </pc:grpChg>
        <pc:grpChg chg="add mod">
          <ac:chgData name="Dimitri Desmidt" userId="64dfcb71-c89a-4eed-a7b2-a6b8697ca05d" providerId="ADAL" clId="{049E5051-BA25-BE4C-B9F5-F2E6D489C5B8}" dt="2022-10-12T17:21:05.476" v="4471" actId="164"/>
          <ac:grpSpMkLst>
            <pc:docMk/>
            <pc:sldMk cId="2837585903" sldId="2147470748"/>
            <ac:grpSpMk id="18" creationId="{16215608-010F-A830-D06B-C2B9DA4E293F}"/>
          </ac:grpSpMkLst>
        </pc:grpChg>
        <pc:grpChg chg="add mod">
          <ac:chgData name="Dimitri Desmidt" userId="64dfcb71-c89a-4eed-a7b2-a6b8697ca05d" providerId="ADAL" clId="{049E5051-BA25-BE4C-B9F5-F2E6D489C5B8}" dt="2022-10-12T17:21:10.679" v="4472" actId="164"/>
          <ac:grpSpMkLst>
            <pc:docMk/>
            <pc:sldMk cId="2837585903" sldId="2147470748"/>
            <ac:grpSpMk id="19" creationId="{2B493279-B082-CF50-B8E0-73A67A2A07E7}"/>
          </ac:grpSpMkLst>
        </pc:grpChg>
        <pc:picChg chg="add del mod">
          <ac:chgData name="Dimitri Desmidt" userId="64dfcb71-c89a-4eed-a7b2-a6b8697ca05d" providerId="ADAL" clId="{049E5051-BA25-BE4C-B9F5-F2E6D489C5B8}" dt="2022-10-12T17:16:20.443" v="4398"/>
          <ac:picMkLst>
            <pc:docMk/>
            <pc:sldMk cId="2837585903" sldId="2147470748"/>
            <ac:picMk id="3" creationId="{1FCC7639-38FA-5620-93FB-04994049AA20}"/>
          </ac:picMkLst>
        </pc:picChg>
        <pc:picChg chg="add del mod">
          <ac:chgData name="Dimitri Desmidt" userId="64dfcb71-c89a-4eed-a7b2-a6b8697ca05d" providerId="ADAL" clId="{049E5051-BA25-BE4C-B9F5-F2E6D489C5B8}" dt="2022-10-12T17:16:48.839" v="4402" actId="478"/>
          <ac:picMkLst>
            <pc:docMk/>
            <pc:sldMk cId="2837585903" sldId="2147470748"/>
            <ac:picMk id="5" creationId="{ECCACF41-03C8-8522-B226-37386D9D6201}"/>
          </ac:picMkLst>
        </pc:picChg>
        <pc:picChg chg="mod">
          <ac:chgData name="Dimitri Desmidt" userId="64dfcb71-c89a-4eed-a7b2-a6b8697ca05d" providerId="ADAL" clId="{049E5051-BA25-BE4C-B9F5-F2E6D489C5B8}" dt="2022-10-12T17:21:05.476" v="4471" actId="164"/>
          <ac:picMkLst>
            <pc:docMk/>
            <pc:sldMk cId="2837585903" sldId="2147470748"/>
            <ac:picMk id="6" creationId="{8B4D69C0-7DAD-EFD5-E265-FABE8989677C}"/>
          </ac:picMkLst>
        </pc:picChg>
        <pc:picChg chg="mod">
          <ac:chgData name="Dimitri Desmidt" userId="64dfcb71-c89a-4eed-a7b2-a6b8697ca05d" providerId="ADAL" clId="{049E5051-BA25-BE4C-B9F5-F2E6D489C5B8}" dt="2022-10-12T17:21:10.679" v="4472" actId="164"/>
          <ac:picMkLst>
            <pc:docMk/>
            <pc:sldMk cId="2837585903" sldId="2147470748"/>
            <ac:picMk id="8" creationId="{763BCFF7-2AC7-3D3B-9ECB-B5C639E8DB4E}"/>
          </ac:picMkLst>
        </pc:picChg>
        <pc:picChg chg="del">
          <ac:chgData name="Dimitri Desmidt" userId="64dfcb71-c89a-4eed-a7b2-a6b8697ca05d" providerId="ADAL" clId="{049E5051-BA25-BE4C-B9F5-F2E6D489C5B8}" dt="2022-10-12T17:16:18.884" v="4396" actId="478"/>
          <ac:picMkLst>
            <pc:docMk/>
            <pc:sldMk cId="2837585903" sldId="2147470748"/>
            <ac:picMk id="9" creationId="{F18A0385-F239-9F7A-E482-2466AF0019AF}"/>
          </ac:picMkLst>
        </pc:picChg>
        <pc:picChg chg="add mod">
          <ac:chgData name="Dimitri Desmidt" userId="64dfcb71-c89a-4eed-a7b2-a6b8697ca05d" providerId="ADAL" clId="{049E5051-BA25-BE4C-B9F5-F2E6D489C5B8}" dt="2022-10-12T17:20:54.870" v="4470" actId="1582"/>
          <ac:picMkLst>
            <pc:docMk/>
            <pc:sldMk cId="2837585903" sldId="2147470748"/>
            <ac:picMk id="14" creationId="{23719EFC-BF75-F8CB-7C02-D6A6BF843551}"/>
          </ac:picMkLst>
        </pc:picChg>
        <pc:picChg chg="add del mod">
          <ac:chgData name="Dimitri Desmidt" userId="64dfcb71-c89a-4eed-a7b2-a6b8697ca05d" providerId="ADAL" clId="{049E5051-BA25-BE4C-B9F5-F2E6D489C5B8}" dt="2022-10-12T17:22:15.323" v="4488" actId="478"/>
          <ac:picMkLst>
            <pc:docMk/>
            <pc:sldMk cId="2837585903" sldId="2147470748"/>
            <ac:picMk id="17" creationId="{B61304FE-9C40-7F4E-0BC9-D71AAD87E040}"/>
          </ac:picMkLst>
        </pc:picChg>
        <pc:picChg chg="add del mod">
          <ac:chgData name="Dimitri Desmidt" userId="64dfcb71-c89a-4eed-a7b2-a6b8697ca05d" providerId="ADAL" clId="{049E5051-BA25-BE4C-B9F5-F2E6D489C5B8}" dt="2022-10-12T17:27:28.043" v="4563" actId="478"/>
          <ac:picMkLst>
            <pc:docMk/>
            <pc:sldMk cId="2837585903" sldId="2147470748"/>
            <ac:picMk id="20" creationId="{7FA95138-2396-3BD2-FA0E-26BDB4FFC4D9}"/>
          </ac:picMkLst>
        </pc:picChg>
        <pc:picChg chg="add mod">
          <ac:chgData name="Dimitri Desmidt" userId="64dfcb71-c89a-4eed-a7b2-a6b8697ca05d" providerId="ADAL" clId="{049E5051-BA25-BE4C-B9F5-F2E6D489C5B8}" dt="2022-10-12T17:27:28.465" v="4564"/>
          <ac:picMkLst>
            <pc:docMk/>
            <pc:sldMk cId="2837585903" sldId="2147470748"/>
            <ac:picMk id="21" creationId="{9A84841E-809C-34B0-8B01-E66E8F2189B8}"/>
          </ac:picMkLst>
        </pc:picChg>
      </pc:sldChg>
      <pc:sldChg chg="addSp delSp modSp add mod">
        <pc:chgData name="Dimitri Desmidt" userId="64dfcb71-c89a-4eed-a7b2-a6b8697ca05d" providerId="ADAL" clId="{049E5051-BA25-BE4C-B9F5-F2E6D489C5B8}" dt="2022-10-12T17:35:34.994" v="4747" actId="1076"/>
        <pc:sldMkLst>
          <pc:docMk/>
          <pc:sldMk cId="811250618" sldId="2147470749"/>
        </pc:sldMkLst>
        <pc:spChg chg="del mod">
          <ac:chgData name="Dimitri Desmidt" userId="64dfcb71-c89a-4eed-a7b2-a6b8697ca05d" providerId="ADAL" clId="{049E5051-BA25-BE4C-B9F5-F2E6D489C5B8}" dt="2022-10-12T17:27:32.061" v="4566" actId="478"/>
          <ac:spMkLst>
            <pc:docMk/>
            <pc:sldMk cId="811250618" sldId="2147470749"/>
            <ac:spMk id="7" creationId="{850762B7-6605-5A14-2868-077BB5273EA0}"/>
          </ac:spMkLst>
        </pc:spChg>
        <pc:spChg chg="add mod">
          <ac:chgData name="Dimitri Desmidt" userId="64dfcb71-c89a-4eed-a7b2-a6b8697ca05d" providerId="ADAL" clId="{049E5051-BA25-BE4C-B9F5-F2E6D489C5B8}" dt="2022-10-12T17:32:40.146" v="4642" actId="14100"/>
          <ac:spMkLst>
            <pc:docMk/>
            <pc:sldMk cId="811250618" sldId="2147470749"/>
            <ac:spMk id="12" creationId="{E615291C-0FAC-642C-EF83-E4330B291C35}"/>
          </ac:spMkLst>
        </pc:spChg>
        <pc:spChg chg="del mod topLvl">
          <ac:chgData name="Dimitri Desmidt" userId="64dfcb71-c89a-4eed-a7b2-a6b8697ca05d" providerId="ADAL" clId="{049E5051-BA25-BE4C-B9F5-F2E6D489C5B8}" dt="2022-10-12T17:32:07.578" v="4621" actId="21"/>
          <ac:spMkLst>
            <pc:docMk/>
            <pc:sldMk cId="811250618" sldId="2147470749"/>
            <ac:spMk id="15" creationId="{39B32006-1E30-51C7-F7A5-B097C5F1D5CC}"/>
          </ac:spMkLst>
        </pc:spChg>
        <pc:spChg chg="mod">
          <ac:chgData name="Dimitri Desmidt" userId="64dfcb71-c89a-4eed-a7b2-a6b8697ca05d" providerId="ADAL" clId="{049E5051-BA25-BE4C-B9F5-F2E6D489C5B8}" dt="2022-10-12T17:35:34.994" v="4747" actId="1076"/>
          <ac:spMkLst>
            <pc:docMk/>
            <pc:sldMk cId="811250618" sldId="2147470749"/>
            <ac:spMk id="16" creationId="{9701AA04-D5FA-106A-F50E-1C80D1F47A60}"/>
          </ac:spMkLst>
        </pc:spChg>
        <pc:grpChg chg="add del mod">
          <ac:chgData name="Dimitri Desmidt" userId="64dfcb71-c89a-4eed-a7b2-a6b8697ca05d" providerId="ADAL" clId="{049E5051-BA25-BE4C-B9F5-F2E6D489C5B8}" dt="2022-10-12T17:32:07.578" v="4621" actId="21"/>
          <ac:grpSpMkLst>
            <pc:docMk/>
            <pc:sldMk cId="811250618" sldId="2147470749"/>
            <ac:grpSpMk id="6" creationId="{F35AD04C-3716-5B27-AAC6-17396B66F423}"/>
          </ac:grpSpMkLst>
        </pc:grpChg>
        <pc:grpChg chg="add mod">
          <ac:chgData name="Dimitri Desmidt" userId="64dfcb71-c89a-4eed-a7b2-a6b8697ca05d" providerId="ADAL" clId="{049E5051-BA25-BE4C-B9F5-F2E6D489C5B8}" dt="2022-10-12T17:32:28.259" v="4641" actId="1036"/>
          <ac:grpSpMkLst>
            <pc:docMk/>
            <pc:sldMk cId="811250618" sldId="2147470749"/>
            <ac:grpSpMk id="13" creationId="{0362C0BD-372B-BBB4-2F0B-B1772C000D82}"/>
          </ac:grpSpMkLst>
        </pc:grpChg>
        <pc:picChg chg="add del mod topLvl">
          <ac:chgData name="Dimitri Desmidt" userId="64dfcb71-c89a-4eed-a7b2-a6b8697ca05d" providerId="ADAL" clId="{049E5051-BA25-BE4C-B9F5-F2E6D489C5B8}" dt="2022-10-12T17:32:09.980" v="4623" actId="478"/>
          <ac:picMkLst>
            <pc:docMk/>
            <pc:sldMk cId="811250618" sldId="2147470749"/>
            <ac:picMk id="5" creationId="{84238E46-0A54-8EEF-69B0-61C244815D02}"/>
          </ac:picMkLst>
        </pc:picChg>
        <pc:picChg chg="add del mod">
          <ac:chgData name="Dimitri Desmidt" userId="64dfcb71-c89a-4eed-a7b2-a6b8697ca05d" providerId="ADAL" clId="{049E5051-BA25-BE4C-B9F5-F2E6D489C5B8}" dt="2022-10-12T17:27:32.061" v="4566" actId="478"/>
          <ac:picMkLst>
            <pc:docMk/>
            <pc:sldMk cId="811250618" sldId="2147470749"/>
            <ac:picMk id="8" creationId="{5AB4F32D-AA5A-1C34-B8EB-5CFFDAF9DB40}"/>
          </ac:picMkLst>
        </pc:picChg>
        <pc:picChg chg="add mod">
          <ac:chgData name="Dimitri Desmidt" userId="64dfcb71-c89a-4eed-a7b2-a6b8697ca05d" providerId="ADAL" clId="{049E5051-BA25-BE4C-B9F5-F2E6D489C5B8}" dt="2022-10-12T17:27:32.390" v="4567"/>
          <ac:picMkLst>
            <pc:docMk/>
            <pc:sldMk cId="811250618" sldId="2147470749"/>
            <ac:picMk id="9" creationId="{A4E8CB3D-D6EF-589F-C79F-5FB6CD9A435C}"/>
          </ac:picMkLst>
        </pc:picChg>
        <pc:picChg chg="del">
          <ac:chgData name="Dimitri Desmidt" userId="64dfcb71-c89a-4eed-a7b2-a6b8697ca05d" providerId="ADAL" clId="{049E5051-BA25-BE4C-B9F5-F2E6D489C5B8}" dt="2022-10-07T17:30:18.521" v="4261" actId="478"/>
          <ac:picMkLst>
            <pc:docMk/>
            <pc:sldMk cId="811250618" sldId="2147470749"/>
            <ac:picMk id="9" creationId="{FC95163F-CE1C-0784-FCC1-7ED346D4DB33}"/>
          </ac:picMkLst>
        </pc:picChg>
        <pc:picChg chg="add mod">
          <ac:chgData name="Dimitri Desmidt" userId="64dfcb71-c89a-4eed-a7b2-a6b8697ca05d" providerId="ADAL" clId="{049E5051-BA25-BE4C-B9F5-F2E6D489C5B8}" dt="2022-10-12T17:34:48.844" v="4728" actId="1582"/>
          <ac:picMkLst>
            <pc:docMk/>
            <pc:sldMk cId="811250618" sldId="2147470749"/>
            <ac:picMk id="10" creationId="{37333546-BDA1-D3E7-FE7F-66AE7417F819}"/>
          </ac:picMkLst>
        </pc:picChg>
        <pc:picChg chg="add mod modCrop">
          <ac:chgData name="Dimitri Desmidt" userId="64dfcb71-c89a-4eed-a7b2-a6b8697ca05d" providerId="ADAL" clId="{049E5051-BA25-BE4C-B9F5-F2E6D489C5B8}" dt="2022-10-12T17:35:32.278" v="4746" actId="1076"/>
          <ac:picMkLst>
            <pc:docMk/>
            <pc:sldMk cId="811250618" sldId="2147470749"/>
            <ac:picMk id="14" creationId="{D5309DD6-EA41-9F95-6918-43B6F5DF6B52}"/>
          </ac:picMkLst>
        </pc:picChg>
        <pc:cxnChg chg="mod">
          <ac:chgData name="Dimitri Desmidt" userId="64dfcb71-c89a-4eed-a7b2-a6b8697ca05d" providerId="ADAL" clId="{049E5051-BA25-BE4C-B9F5-F2E6D489C5B8}" dt="2022-10-12T17:32:22.502" v="4632" actId="166"/>
          <ac:cxnSpMkLst>
            <pc:docMk/>
            <pc:sldMk cId="811250618" sldId="2147470749"/>
            <ac:cxnSpMk id="11" creationId="{8A0FA474-B71B-1021-84ED-1934C4666BBE}"/>
          </ac:cxnSpMkLst>
        </pc:cxnChg>
      </pc:sldChg>
      <pc:sldChg chg="delSp modSp add del mod ord">
        <pc:chgData name="Dimitri Desmidt" userId="64dfcb71-c89a-4eed-a7b2-a6b8697ca05d" providerId="ADAL" clId="{049E5051-BA25-BE4C-B9F5-F2E6D489C5B8}" dt="2022-10-06T17:45:53.196" v="1717" actId="2696"/>
        <pc:sldMkLst>
          <pc:docMk/>
          <pc:sldMk cId="867674944" sldId="2147470749"/>
        </pc:sldMkLst>
        <pc:picChg chg="del">
          <ac:chgData name="Dimitri Desmidt" userId="64dfcb71-c89a-4eed-a7b2-a6b8697ca05d" providerId="ADAL" clId="{049E5051-BA25-BE4C-B9F5-F2E6D489C5B8}" dt="2022-10-06T17:44:28.254" v="1668" actId="478"/>
          <ac:picMkLst>
            <pc:docMk/>
            <pc:sldMk cId="867674944" sldId="2147470749"/>
            <ac:picMk id="5" creationId="{5CC40B64-4E02-C1F8-85BA-A9748C9C710E}"/>
          </ac:picMkLst>
        </pc:picChg>
        <pc:picChg chg="mod">
          <ac:chgData name="Dimitri Desmidt" userId="64dfcb71-c89a-4eed-a7b2-a6b8697ca05d" providerId="ADAL" clId="{049E5051-BA25-BE4C-B9F5-F2E6D489C5B8}" dt="2022-10-06T17:44:31.336" v="1671" actId="1036"/>
          <ac:picMkLst>
            <pc:docMk/>
            <pc:sldMk cId="867674944" sldId="2147470749"/>
            <ac:picMk id="8" creationId="{763BCFF7-2AC7-3D3B-9ECB-B5C639E8DB4E}"/>
          </ac:picMkLst>
        </pc:picChg>
      </pc:sldChg>
      <pc:sldChg chg="addSp delSp modSp add del mod">
        <pc:chgData name="Dimitri Desmidt" userId="64dfcb71-c89a-4eed-a7b2-a6b8697ca05d" providerId="ADAL" clId="{049E5051-BA25-BE4C-B9F5-F2E6D489C5B8}" dt="2022-10-06T21:50:03.347" v="4050" actId="2696"/>
        <pc:sldMkLst>
          <pc:docMk/>
          <pc:sldMk cId="2165369495" sldId="2147470749"/>
        </pc:sldMkLst>
        <pc:spChg chg="mod">
          <ac:chgData name="Dimitri Desmidt" userId="64dfcb71-c89a-4eed-a7b2-a6b8697ca05d" providerId="ADAL" clId="{049E5051-BA25-BE4C-B9F5-F2E6D489C5B8}" dt="2022-10-06T21:12:36.361" v="3976"/>
          <ac:spMkLst>
            <pc:docMk/>
            <pc:sldMk cId="2165369495" sldId="2147470749"/>
            <ac:spMk id="2" creationId="{326F4487-4CDA-B4DB-9F1A-5C521AACD33C}"/>
          </ac:spMkLst>
        </pc:spChg>
        <pc:spChg chg="mod">
          <ac:chgData name="Dimitri Desmidt" userId="64dfcb71-c89a-4eed-a7b2-a6b8697ca05d" providerId="ADAL" clId="{049E5051-BA25-BE4C-B9F5-F2E6D489C5B8}" dt="2022-10-06T21:14:17.831" v="3998" actId="20577"/>
          <ac:spMkLst>
            <pc:docMk/>
            <pc:sldMk cId="2165369495" sldId="2147470749"/>
            <ac:spMk id="4" creationId="{FBD60E56-8513-4A7C-045A-643C592905FB}"/>
          </ac:spMkLst>
        </pc:spChg>
        <pc:spChg chg="add mod">
          <ac:chgData name="Dimitri Desmidt" userId="64dfcb71-c89a-4eed-a7b2-a6b8697ca05d" providerId="ADAL" clId="{049E5051-BA25-BE4C-B9F5-F2E6D489C5B8}" dt="2022-10-06T19:42:06.794" v="2481" actId="1036"/>
          <ac:spMkLst>
            <pc:docMk/>
            <pc:sldMk cId="2165369495" sldId="2147470749"/>
            <ac:spMk id="15" creationId="{39B32006-1E30-51C7-F7A5-B097C5F1D5CC}"/>
          </ac:spMkLst>
        </pc:spChg>
        <pc:spChg chg="add mod">
          <ac:chgData name="Dimitri Desmidt" userId="64dfcb71-c89a-4eed-a7b2-a6b8697ca05d" providerId="ADAL" clId="{049E5051-BA25-BE4C-B9F5-F2E6D489C5B8}" dt="2022-10-06T20:27:23.864" v="3171" actId="1582"/>
          <ac:spMkLst>
            <pc:docMk/>
            <pc:sldMk cId="2165369495" sldId="2147470749"/>
            <ac:spMk id="16" creationId="{9701AA04-D5FA-106A-F50E-1C80D1F47A60}"/>
          </ac:spMkLst>
        </pc:spChg>
        <pc:picChg chg="add mod">
          <ac:chgData name="Dimitri Desmidt" userId="64dfcb71-c89a-4eed-a7b2-a6b8697ca05d" providerId="ADAL" clId="{049E5051-BA25-BE4C-B9F5-F2E6D489C5B8}" dt="2022-10-06T19:34:11.967" v="2180" actId="1582"/>
          <ac:picMkLst>
            <pc:docMk/>
            <pc:sldMk cId="2165369495" sldId="2147470749"/>
            <ac:picMk id="3" creationId="{3F5DC12B-C5D9-9022-BB08-C46D383F012E}"/>
          </ac:picMkLst>
        </pc:picChg>
        <pc:picChg chg="del">
          <ac:chgData name="Dimitri Desmidt" userId="64dfcb71-c89a-4eed-a7b2-a6b8697ca05d" providerId="ADAL" clId="{049E5051-BA25-BE4C-B9F5-F2E6D489C5B8}" dt="2022-10-06T18:44:59.285" v="1794" actId="478"/>
          <ac:picMkLst>
            <pc:docMk/>
            <pc:sldMk cId="2165369495" sldId="2147470749"/>
            <ac:picMk id="5" creationId="{5CC40B64-4E02-C1F8-85BA-A9748C9C710E}"/>
          </ac:picMkLst>
        </pc:picChg>
        <pc:picChg chg="del">
          <ac:chgData name="Dimitri Desmidt" userId="64dfcb71-c89a-4eed-a7b2-a6b8697ca05d" providerId="ADAL" clId="{049E5051-BA25-BE4C-B9F5-F2E6D489C5B8}" dt="2022-10-06T18:44:59.285" v="1794" actId="478"/>
          <ac:picMkLst>
            <pc:docMk/>
            <pc:sldMk cId="2165369495" sldId="2147470749"/>
            <ac:picMk id="6" creationId="{8B4D69C0-7DAD-EFD5-E265-FABE8989677C}"/>
          </ac:picMkLst>
        </pc:picChg>
        <pc:picChg chg="del mod">
          <ac:chgData name="Dimitri Desmidt" userId="64dfcb71-c89a-4eed-a7b2-a6b8697ca05d" providerId="ADAL" clId="{049E5051-BA25-BE4C-B9F5-F2E6D489C5B8}" dt="2022-10-06T18:44:59.285" v="1794" actId="478"/>
          <ac:picMkLst>
            <pc:docMk/>
            <pc:sldMk cId="2165369495" sldId="2147470749"/>
            <ac:picMk id="8" creationId="{763BCFF7-2AC7-3D3B-9ECB-B5C639E8DB4E}"/>
          </ac:picMkLst>
        </pc:picChg>
        <pc:picChg chg="add del mod">
          <ac:chgData name="Dimitri Desmidt" userId="64dfcb71-c89a-4eed-a7b2-a6b8697ca05d" providerId="ADAL" clId="{049E5051-BA25-BE4C-B9F5-F2E6D489C5B8}" dt="2022-10-06T19:40:28.224" v="2444" actId="14100"/>
          <ac:picMkLst>
            <pc:docMk/>
            <pc:sldMk cId="2165369495" sldId="2147470749"/>
            <ac:picMk id="9" creationId="{FC95163F-CE1C-0784-FCC1-7ED346D4DB33}"/>
          </ac:picMkLst>
        </pc:picChg>
        <pc:cxnChg chg="add del mod">
          <ac:chgData name="Dimitri Desmidt" userId="64dfcb71-c89a-4eed-a7b2-a6b8697ca05d" providerId="ADAL" clId="{049E5051-BA25-BE4C-B9F5-F2E6D489C5B8}" dt="2022-10-06T19:34:12.873" v="2191" actId="14100"/>
          <ac:cxnSpMkLst>
            <pc:docMk/>
            <pc:sldMk cId="2165369495" sldId="2147470749"/>
            <ac:cxnSpMk id="11" creationId="{8A0FA474-B71B-1021-84ED-1934C4666BBE}"/>
          </ac:cxnSpMkLst>
        </pc:cxnChg>
      </pc:sldChg>
      <pc:sldChg chg="addSp delSp modSp add del mod">
        <pc:chgData name="Dimitri Desmidt" userId="64dfcb71-c89a-4eed-a7b2-a6b8697ca05d" providerId="ADAL" clId="{049E5051-BA25-BE4C-B9F5-F2E6D489C5B8}" dt="2022-10-06T21:50:03.347" v="4050" actId="2696"/>
        <pc:sldMkLst>
          <pc:docMk/>
          <pc:sldMk cId="2258089976" sldId="2147470750"/>
        </pc:sldMkLst>
        <pc:spChg chg="mod">
          <ac:chgData name="Dimitri Desmidt" userId="64dfcb71-c89a-4eed-a7b2-a6b8697ca05d" providerId="ADAL" clId="{049E5051-BA25-BE4C-B9F5-F2E6D489C5B8}" dt="2022-10-06T21:12:53.912" v="3977"/>
          <ac:spMkLst>
            <pc:docMk/>
            <pc:sldMk cId="2258089976" sldId="2147470750"/>
            <ac:spMk id="2" creationId="{326F4487-4CDA-B4DB-9F1A-5C521AACD33C}"/>
          </ac:spMkLst>
        </pc:spChg>
        <pc:spChg chg="mod">
          <ac:chgData name="Dimitri Desmidt" userId="64dfcb71-c89a-4eed-a7b2-a6b8697ca05d" providerId="ADAL" clId="{049E5051-BA25-BE4C-B9F5-F2E6D489C5B8}" dt="2022-10-06T21:14:15.700" v="3996" actId="20577"/>
          <ac:spMkLst>
            <pc:docMk/>
            <pc:sldMk cId="2258089976" sldId="2147470750"/>
            <ac:spMk id="4" creationId="{FBD60E56-8513-4A7C-045A-643C592905FB}"/>
          </ac:spMkLst>
        </pc:spChg>
        <pc:spChg chg="add mod">
          <ac:chgData name="Dimitri Desmidt" userId="64dfcb71-c89a-4eed-a7b2-a6b8697ca05d" providerId="ADAL" clId="{049E5051-BA25-BE4C-B9F5-F2E6D489C5B8}" dt="2022-10-06T20:02:10.443" v="2957" actId="164"/>
          <ac:spMkLst>
            <pc:docMk/>
            <pc:sldMk cId="2258089976" sldId="2147470750"/>
            <ac:spMk id="18" creationId="{0EC8BD1A-EDD7-A0C7-A927-C6B3249527D3}"/>
          </ac:spMkLst>
        </pc:spChg>
        <pc:spChg chg="add mod">
          <ac:chgData name="Dimitri Desmidt" userId="64dfcb71-c89a-4eed-a7b2-a6b8697ca05d" providerId="ADAL" clId="{049E5051-BA25-BE4C-B9F5-F2E6D489C5B8}" dt="2022-10-06T20:02:24.406" v="2973" actId="164"/>
          <ac:spMkLst>
            <pc:docMk/>
            <pc:sldMk cId="2258089976" sldId="2147470750"/>
            <ac:spMk id="19" creationId="{20C41D87-FE8F-27D4-2421-0BEA4C3CCE1C}"/>
          </ac:spMkLst>
        </pc:spChg>
        <pc:spChg chg="add del mod">
          <ac:chgData name="Dimitri Desmidt" userId="64dfcb71-c89a-4eed-a7b2-a6b8697ca05d" providerId="ADAL" clId="{049E5051-BA25-BE4C-B9F5-F2E6D489C5B8}" dt="2022-10-06T20:03:08.304" v="2978" actId="478"/>
          <ac:spMkLst>
            <pc:docMk/>
            <pc:sldMk cId="2258089976" sldId="2147470750"/>
            <ac:spMk id="23" creationId="{A34E0751-3E63-6306-6DAD-E83B012D1DA9}"/>
          </ac:spMkLst>
        </pc:spChg>
        <pc:spChg chg="add mod">
          <ac:chgData name="Dimitri Desmidt" userId="64dfcb71-c89a-4eed-a7b2-a6b8697ca05d" providerId="ADAL" clId="{049E5051-BA25-BE4C-B9F5-F2E6D489C5B8}" dt="2022-10-06T20:28:15.245" v="3204" actId="1076"/>
          <ac:spMkLst>
            <pc:docMk/>
            <pc:sldMk cId="2258089976" sldId="2147470750"/>
            <ac:spMk id="24" creationId="{0A86286D-C322-509F-1D73-7C2BB4893770}"/>
          </ac:spMkLst>
        </pc:spChg>
        <pc:spChg chg="add mod">
          <ac:chgData name="Dimitri Desmidt" userId="64dfcb71-c89a-4eed-a7b2-a6b8697ca05d" providerId="ADAL" clId="{049E5051-BA25-BE4C-B9F5-F2E6D489C5B8}" dt="2022-10-06T20:29:49.570" v="3298" actId="20577"/>
          <ac:spMkLst>
            <pc:docMk/>
            <pc:sldMk cId="2258089976" sldId="2147470750"/>
            <ac:spMk id="25" creationId="{6DEC3761-C337-C45E-0B0D-9B1E398DF229}"/>
          </ac:spMkLst>
        </pc:spChg>
        <pc:spChg chg="add del mod">
          <ac:chgData name="Dimitri Desmidt" userId="64dfcb71-c89a-4eed-a7b2-a6b8697ca05d" providerId="ADAL" clId="{049E5051-BA25-BE4C-B9F5-F2E6D489C5B8}" dt="2022-10-06T20:30:22.809" v="3300"/>
          <ac:spMkLst>
            <pc:docMk/>
            <pc:sldMk cId="2258089976" sldId="2147470750"/>
            <ac:spMk id="26" creationId="{DD29139D-D14C-E9F0-4C5A-E97313BB62C0}"/>
          </ac:spMkLst>
        </pc:spChg>
        <pc:grpChg chg="add mod">
          <ac:chgData name="Dimitri Desmidt" userId="64dfcb71-c89a-4eed-a7b2-a6b8697ca05d" providerId="ADAL" clId="{049E5051-BA25-BE4C-B9F5-F2E6D489C5B8}" dt="2022-10-06T20:18:11.875" v="3107" actId="1038"/>
          <ac:grpSpMkLst>
            <pc:docMk/>
            <pc:sldMk cId="2258089976" sldId="2147470750"/>
            <ac:grpSpMk id="20" creationId="{52375BF3-165B-8AEE-2206-B98FC66AD819}"/>
          </ac:grpSpMkLst>
        </pc:grpChg>
        <pc:grpChg chg="add mod">
          <ac:chgData name="Dimitri Desmidt" userId="64dfcb71-c89a-4eed-a7b2-a6b8697ca05d" providerId="ADAL" clId="{049E5051-BA25-BE4C-B9F5-F2E6D489C5B8}" dt="2022-10-06T20:18:11.875" v="3107" actId="1038"/>
          <ac:grpSpMkLst>
            <pc:docMk/>
            <pc:sldMk cId="2258089976" sldId="2147470750"/>
            <ac:grpSpMk id="22" creationId="{DD8D9C87-4F02-BC49-130C-C1B4861BFA23}"/>
          </ac:grpSpMkLst>
        </pc:grpChg>
        <pc:picChg chg="del">
          <ac:chgData name="Dimitri Desmidt" userId="64dfcb71-c89a-4eed-a7b2-a6b8697ca05d" providerId="ADAL" clId="{049E5051-BA25-BE4C-B9F5-F2E6D489C5B8}" dt="2022-10-06T19:34:20.102" v="2197" actId="478"/>
          <ac:picMkLst>
            <pc:docMk/>
            <pc:sldMk cId="2258089976" sldId="2147470750"/>
            <ac:picMk id="3" creationId="{3F5DC12B-C5D9-9022-BB08-C46D383F012E}"/>
          </ac:picMkLst>
        </pc:picChg>
        <pc:picChg chg="add mod">
          <ac:chgData name="Dimitri Desmidt" userId="64dfcb71-c89a-4eed-a7b2-a6b8697ca05d" providerId="ADAL" clId="{049E5051-BA25-BE4C-B9F5-F2E6D489C5B8}" dt="2022-10-06T20:18:11.875" v="3107" actId="1038"/>
          <ac:picMkLst>
            <pc:docMk/>
            <pc:sldMk cId="2258089976" sldId="2147470750"/>
            <ac:picMk id="5" creationId="{15F44013-C7D8-BF93-A8B8-DC0D9D302BD5}"/>
          </ac:picMkLst>
        </pc:picChg>
        <pc:picChg chg="add mod">
          <ac:chgData name="Dimitri Desmidt" userId="64dfcb71-c89a-4eed-a7b2-a6b8697ca05d" providerId="ADAL" clId="{049E5051-BA25-BE4C-B9F5-F2E6D489C5B8}" dt="2022-10-06T20:02:10.443" v="2957" actId="164"/>
          <ac:picMkLst>
            <pc:docMk/>
            <pc:sldMk cId="2258089976" sldId="2147470750"/>
            <ac:picMk id="6" creationId="{695DEE3A-B70B-3E47-178A-2EE54B2085A7}"/>
          </ac:picMkLst>
        </pc:picChg>
        <pc:picChg chg="add mod">
          <ac:chgData name="Dimitri Desmidt" userId="64dfcb71-c89a-4eed-a7b2-a6b8697ca05d" providerId="ADAL" clId="{049E5051-BA25-BE4C-B9F5-F2E6D489C5B8}" dt="2022-10-06T20:02:24.406" v="2973" actId="164"/>
          <ac:picMkLst>
            <pc:docMk/>
            <pc:sldMk cId="2258089976" sldId="2147470750"/>
            <ac:picMk id="8" creationId="{02D82497-98DF-308A-2D64-5AC6C18D62EA}"/>
          </ac:picMkLst>
        </pc:picChg>
        <pc:picChg chg="del">
          <ac:chgData name="Dimitri Desmidt" userId="64dfcb71-c89a-4eed-a7b2-a6b8697ca05d" providerId="ADAL" clId="{049E5051-BA25-BE4C-B9F5-F2E6D489C5B8}" dt="2022-10-06T19:34:20.102" v="2197" actId="478"/>
          <ac:picMkLst>
            <pc:docMk/>
            <pc:sldMk cId="2258089976" sldId="2147470750"/>
            <ac:picMk id="9" creationId="{FC95163F-CE1C-0784-FCC1-7ED346D4DB33}"/>
          </ac:picMkLst>
        </pc:picChg>
        <pc:cxnChg chg="add mod">
          <ac:chgData name="Dimitri Desmidt" userId="64dfcb71-c89a-4eed-a7b2-a6b8697ca05d" providerId="ADAL" clId="{049E5051-BA25-BE4C-B9F5-F2E6D489C5B8}" dt="2022-10-06T20:18:11.875" v="3107" actId="1038"/>
          <ac:cxnSpMkLst>
            <pc:docMk/>
            <pc:sldMk cId="2258089976" sldId="2147470750"/>
            <ac:cxnSpMk id="10" creationId="{7D233FE7-FCDD-78D8-9226-76CE2EBBCB55}"/>
          </ac:cxnSpMkLst>
        </pc:cxnChg>
        <pc:cxnChg chg="del">
          <ac:chgData name="Dimitri Desmidt" userId="64dfcb71-c89a-4eed-a7b2-a6b8697ca05d" providerId="ADAL" clId="{049E5051-BA25-BE4C-B9F5-F2E6D489C5B8}" dt="2022-10-06T19:34:20.102" v="2197" actId="478"/>
          <ac:cxnSpMkLst>
            <pc:docMk/>
            <pc:sldMk cId="2258089976" sldId="2147470750"/>
            <ac:cxnSpMk id="11" creationId="{8A0FA474-B71B-1021-84ED-1934C4666BBE}"/>
          </ac:cxnSpMkLst>
        </pc:cxnChg>
        <pc:cxnChg chg="add mod">
          <ac:chgData name="Dimitri Desmidt" userId="64dfcb71-c89a-4eed-a7b2-a6b8697ca05d" providerId="ADAL" clId="{049E5051-BA25-BE4C-B9F5-F2E6D489C5B8}" dt="2022-10-06T20:18:11.875" v="3107" actId="1038"/>
          <ac:cxnSpMkLst>
            <pc:docMk/>
            <pc:sldMk cId="2258089976" sldId="2147470750"/>
            <ac:cxnSpMk id="15" creationId="{A4250AEA-3842-0B60-0F06-3E0042D88BC6}"/>
          </ac:cxnSpMkLst>
        </pc:cxnChg>
      </pc:sldChg>
      <pc:sldChg chg="addSp delSp modSp add mod">
        <pc:chgData name="Dimitri Desmidt" userId="64dfcb71-c89a-4eed-a7b2-a6b8697ca05d" providerId="ADAL" clId="{049E5051-BA25-BE4C-B9F5-F2E6D489C5B8}" dt="2022-10-12T17:27:37.697" v="4570"/>
        <pc:sldMkLst>
          <pc:docMk/>
          <pc:sldMk cId="3815424749" sldId="2147470750"/>
        </pc:sldMkLst>
        <pc:spChg chg="del mod">
          <ac:chgData name="Dimitri Desmidt" userId="64dfcb71-c89a-4eed-a7b2-a6b8697ca05d" providerId="ADAL" clId="{049E5051-BA25-BE4C-B9F5-F2E6D489C5B8}" dt="2022-10-12T17:27:37.340" v="4569" actId="478"/>
          <ac:spMkLst>
            <pc:docMk/>
            <pc:sldMk cId="3815424749" sldId="2147470750"/>
            <ac:spMk id="7" creationId="{850762B7-6605-5A14-2868-077BB5273EA0}"/>
          </ac:spMkLst>
        </pc:spChg>
        <pc:spChg chg="mod">
          <ac:chgData name="Dimitri Desmidt" userId="64dfcb71-c89a-4eed-a7b2-a6b8697ca05d" providerId="ADAL" clId="{049E5051-BA25-BE4C-B9F5-F2E6D489C5B8}" dt="2022-10-12T17:20:06.860" v="4459"/>
          <ac:spMkLst>
            <pc:docMk/>
            <pc:sldMk cId="3815424749" sldId="2147470750"/>
            <ac:spMk id="18" creationId="{0EC8BD1A-EDD7-A0C7-A927-C6B3249527D3}"/>
          </ac:spMkLst>
        </pc:spChg>
        <pc:spChg chg="mod">
          <ac:chgData name="Dimitri Desmidt" userId="64dfcb71-c89a-4eed-a7b2-a6b8697ca05d" providerId="ADAL" clId="{049E5051-BA25-BE4C-B9F5-F2E6D489C5B8}" dt="2022-10-12T17:20:06.860" v="4459"/>
          <ac:spMkLst>
            <pc:docMk/>
            <pc:sldMk cId="3815424749" sldId="2147470750"/>
            <ac:spMk id="19" creationId="{20C41D87-FE8F-27D4-2421-0BEA4C3CCE1C}"/>
          </ac:spMkLst>
        </pc:spChg>
        <pc:spChg chg="mod">
          <ac:chgData name="Dimitri Desmidt" userId="64dfcb71-c89a-4eed-a7b2-a6b8697ca05d" providerId="ADAL" clId="{049E5051-BA25-BE4C-B9F5-F2E6D489C5B8}" dt="2022-10-12T17:20:06.860" v="4459"/>
          <ac:spMkLst>
            <pc:docMk/>
            <pc:sldMk cId="3815424749" sldId="2147470750"/>
            <ac:spMk id="24" creationId="{0A86286D-C322-509F-1D73-7C2BB4893770}"/>
          </ac:spMkLst>
        </pc:spChg>
        <pc:spChg chg="mod">
          <ac:chgData name="Dimitri Desmidt" userId="64dfcb71-c89a-4eed-a7b2-a6b8697ca05d" providerId="ADAL" clId="{049E5051-BA25-BE4C-B9F5-F2E6D489C5B8}" dt="2022-10-12T17:20:06.860" v="4459"/>
          <ac:spMkLst>
            <pc:docMk/>
            <pc:sldMk cId="3815424749" sldId="2147470750"/>
            <ac:spMk id="25" creationId="{6DEC3761-C337-C45E-0B0D-9B1E398DF229}"/>
          </ac:spMkLst>
        </pc:spChg>
        <pc:picChg chg="add del mod">
          <ac:chgData name="Dimitri Desmidt" userId="64dfcb71-c89a-4eed-a7b2-a6b8697ca05d" providerId="ADAL" clId="{049E5051-BA25-BE4C-B9F5-F2E6D489C5B8}" dt="2022-10-12T17:27:37.340" v="4569" actId="478"/>
          <ac:picMkLst>
            <pc:docMk/>
            <pc:sldMk cId="3815424749" sldId="2147470750"/>
            <ac:picMk id="3" creationId="{025CB44D-419C-72CB-478D-9D8C60897C57}"/>
          </ac:picMkLst>
        </pc:picChg>
        <pc:picChg chg="add mod">
          <ac:chgData name="Dimitri Desmidt" userId="64dfcb71-c89a-4eed-a7b2-a6b8697ca05d" providerId="ADAL" clId="{049E5051-BA25-BE4C-B9F5-F2E6D489C5B8}" dt="2022-10-12T17:27:37.697" v="4570"/>
          <ac:picMkLst>
            <pc:docMk/>
            <pc:sldMk cId="3815424749" sldId="2147470750"/>
            <ac:picMk id="9" creationId="{815E799C-8CE6-A2A7-3525-A12F8D87B3F8}"/>
          </ac:picMkLst>
        </pc:picChg>
      </pc:sldChg>
      <pc:sldChg chg="addSp delSp modSp add del mod delAnim modAnim">
        <pc:chgData name="Dimitri Desmidt" userId="64dfcb71-c89a-4eed-a7b2-a6b8697ca05d" providerId="ADAL" clId="{049E5051-BA25-BE4C-B9F5-F2E6D489C5B8}" dt="2022-10-06T19:58:52.799" v="2918" actId="2696"/>
        <pc:sldMkLst>
          <pc:docMk/>
          <pc:sldMk cId="2144064948" sldId="2147470751"/>
        </pc:sldMkLst>
        <pc:spChg chg="add del mod">
          <ac:chgData name="Dimitri Desmidt" userId="64dfcb71-c89a-4eed-a7b2-a6b8697ca05d" providerId="ADAL" clId="{049E5051-BA25-BE4C-B9F5-F2E6D489C5B8}" dt="2022-10-06T19:54:52.768" v="2812" actId="478"/>
          <ac:spMkLst>
            <pc:docMk/>
            <pc:sldMk cId="2144064948" sldId="2147470751"/>
            <ac:spMk id="3" creationId="{1185E072-C024-57EC-3C3B-402A57CFD95B}"/>
          </ac:spMkLst>
        </pc:spChg>
        <pc:spChg chg="mod">
          <ac:chgData name="Dimitri Desmidt" userId="64dfcb71-c89a-4eed-a7b2-a6b8697ca05d" providerId="ADAL" clId="{049E5051-BA25-BE4C-B9F5-F2E6D489C5B8}" dt="2022-10-06T19:49:46.665" v="2720" actId="1076"/>
          <ac:spMkLst>
            <pc:docMk/>
            <pc:sldMk cId="2144064948" sldId="2147470751"/>
            <ac:spMk id="5" creationId="{42BFDFEC-F1FD-8E4F-97C7-6355EE4D42D5}"/>
          </ac:spMkLst>
        </pc:spChg>
        <pc:spChg chg="add mod">
          <ac:chgData name="Dimitri Desmidt" userId="64dfcb71-c89a-4eed-a7b2-a6b8697ca05d" providerId="ADAL" clId="{049E5051-BA25-BE4C-B9F5-F2E6D489C5B8}" dt="2022-10-06T19:57:11.277" v="2871" actId="1076"/>
          <ac:spMkLst>
            <pc:docMk/>
            <pc:sldMk cId="2144064948" sldId="2147470751"/>
            <ac:spMk id="11" creationId="{3C842B20-DB4B-D15C-567E-F733D717C7C1}"/>
          </ac:spMkLst>
        </pc:spChg>
        <pc:spChg chg="mod topLvl">
          <ac:chgData name="Dimitri Desmidt" userId="64dfcb71-c89a-4eed-a7b2-a6b8697ca05d" providerId="ADAL" clId="{049E5051-BA25-BE4C-B9F5-F2E6D489C5B8}" dt="2022-10-06T19:57:11.277" v="2871" actId="1076"/>
          <ac:spMkLst>
            <pc:docMk/>
            <pc:sldMk cId="2144064948" sldId="2147470751"/>
            <ac:spMk id="17" creationId="{4D4250CC-70DF-B110-D5B0-0E3B8CF8CDA4}"/>
          </ac:spMkLst>
        </pc:spChg>
        <pc:spChg chg="add mod">
          <ac:chgData name="Dimitri Desmidt" userId="64dfcb71-c89a-4eed-a7b2-a6b8697ca05d" providerId="ADAL" clId="{049E5051-BA25-BE4C-B9F5-F2E6D489C5B8}" dt="2022-10-06T19:57:11.277" v="2871" actId="1076"/>
          <ac:spMkLst>
            <pc:docMk/>
            <pc:sldMk cId="2144064948" sldId="2147470751"/>
            <ac:spMk id="20" creationId="{81324517-FCB0-C2D5-6D1A-BE010AE9AC5C}"/>
          </ac:spMkLst>
        </pc:spChg>
        <pc:spChg chg="add mod">
          <ac:chgData name="Dimitri Desmidt" userId="64dfcb71-c89a-4eed-a7b2-a6b8697ca05d" providerId="ADAL" clId="{049E5051-BA25-BE4C-B9F5-F2E6D489C5B8}" dt="2022-10-06T19:58:25.880" v="2912" actId="1037"/>
          <ac:spMkLst>
            <pc:docMk/>
            <pc:sldMk cId="2144064948" sldId="2147470751"/>
            <ac:spMk id="24" creationId="{F5123BEE-B10C-81A3-DCB2-F3E62D1811AE}"/>
          </ac:spMkLst>
        </pc:spChg>
        <pc:spChg chg="del">
          <ac:chgData name="Dimitri Desmidt" userId="64dfcb71-c89a-4eed-a7b2-a6b8697ca05d" providerId="ADAL" clId="{049E5051-BA25-BE4C-B9F5-F2E6D489C5B8}" dt="2022-10-06T19:54:47.307" v="2810" actId="478"/>
          <ac:spMkLst>
            <pc:docMk/>
            <pc:sldMk cId="2144064948" sldId="2147470751"/>
            <ac:spMk id="108" creationId="{F7AB3E4C-092B-F844-9602-8AAD2048E703}"/>
          </ac:spMkLst>
        </pc:spChg>
        <pc:spChg chg="mod">
          <ac:chgData name="Dimitri Desmidt" userId="64dfcb71-c89a-4eed-a7b2-a6b8697ca05d" providerId="ADAL" clId="{049E5051-BA25-BE4C-B9F5-F2E6D489C5B8}" dt="2022-10-06T19:58:30.976" v="2913" actId="14100"/>
          <ac:spMkLst>
            <pc:docMk/>
            <pc:sldMk cId="2144064948" sldId="2147470751"/>
            <ac:spMk id="122" creationId="{891D894A-5E3A-8F4E-AE98-BC5B52EA5161}"/>
          </ac:spMkLst>
        </pc:spChg>
        <pc:spChg chg="del">
          <ac:chgData name="Dimitri Desmidt" userId="64dfcb71-c89a-4eed-a7b2-a6b8697ca05d" providerId="ADAL" clId="{049E5051-BA25-BE4C-B9F5-F2E6D489C5B8}" dt="2022-10-06T19:54:47.307" v="2810" actId="478"/>
          <ac:spMkLst>
            <pc:docMk/>
            <pc:sldMk cId="2144064948" sldId="2147470751"/>
            <ac:spMk id="123" creationId="{DAA6F23F-BF50-8748-98A3-BB052CC0FED7}"/>
          </ac:spMkLst>
        </pc:spChg>
        <pc:spChg chg="del">
          <ac:chgData name="Dimitri Desmidt" userId="64dfcb71-c89a-4eed-a7b2-a6b8697ca05d" providerId="ADAL" clId="{049E5051-BA25-BE4C-B9F5-F2E6D489C5B8}" dt="2022-10-06T19:54:47.307" v="2810" actId="478"/>
          <ac:spMkLst>
            <pc:docMk/>
            <pc:sldMk cId="2144064948" sldId="2147470751"/>
            <ac:spMk id="124" creationId="{97EECB0A-64C9-3149-A3BA-B658FF2B64D7}"/>
          </ac:spMkLst>
        </pc:spChg>
        <pc:spChg chg="mod">
          <ac:chgData name="Dimitri Desmidt" userId="64dfcb71-c89a-4eed-a7b2-a6b8697ca05d" providerId="ADAL" clId="{049E5051-BA25-BE4C-B9F5-F2E6D489C5B8}" dt="2022-10-06T19:58:25.880" v="2912" actId="1037"/>
          <ac:spMkLst>
            <pc:docMk/>
            <pc:sldMk cId="2144064948" sldId="2147470751"/>
            <ac:spMk id="128" creationId="{8EB666DC-38E3-5E40-B6EB-5820EE2DC9F9}"/>
          </ac:spMkLst>
        </pc:spChg>
        <pc:spChg chg="mod">
          <ac:chgData name="Dimitri Desmidt" userId="64dfcb71-c89a-4eed-a7b2-a6b8697ca05d" providerId="ADAL" clId="{049E5051-BA25-BE4C-B9F5-F2E6D489C5B8}" dt="2022-10-06T19:58:25.880" v="2912" actId="1037"/>
          <ac:spMkLst>
            <pc:docMk/>
            <pc:sldMk cId="2144064948" sldId="2147470751"/>
            <ac:spMk id="152" creationId="{1D3AB5DC-863D-DE47-9A77-1FBC3E3A3638}"/>
          </ac:spMkLst>
        </pc:spChg>
        <pc:spChg chg="del">
          <ac:chgData name="Dimitri Desmidt" userId="64dfcb71-c89a-4eed-a7b2-a6b8697ca05d" providerId="ADAL" clId="{049E5051-BA25-BE4C-B9F5-F2E6D489C5B8}" dt="2022-10-06T19:54:47.307" v="2810" actId="478"/>
          <ac:spMkLst>
            <pc:docMk/>
            <pc:sldMk cId="2144064948" sldId="2147470751"/>
            <ac:spMk id="170" creationId="{2C87A5BD-8F15-1F4B-8268-53617A1AF0DF}"/>
          </ac:spMkLst>
        </pc:spChg>
        <pc:spChg chg="mod">
          <ac:chgData name="Dimitri Desmidt" userId="64dfcb71-c89a-4eed-a7b2-a6b8697ca05d" providerId="ADAL" clId="{049E5051-BA25-BE4C-B9F5-F2E6D489C5B8}" dt="2022-10-06T19:57:53.375" v="2884" actId="14100"/>
          <ac:spMkLst>
            <pc:docMk/>
            <pc:sldMk cId="2144064948" sldId="2147470751"/>
            <ac:spMk id="177" creationId="{1488A09A-00E1-8247-98C1-6C0B5F0FDE31}"/>
          </ac:spMkLst>
        </pc:spChg>
        <pc:spChg chg="del">
          <ac:chgData name="Dimitri Desmidt" userId="64dfcb71-c89a-4eed-a7b2-a6b8697ca05d" providerId="ADAL" clId="{049E5051-BA25-BE4C-B9F5-F2E6D489C5B8}" dt="2022-10-06T19:49:50.823" v="2721" actId="478"/>
          <ac:spMkLst>
            <pc:docMk/>
            <pc:sldMk cId="2144064948" sldId="2147470751"/>
            <ac:spMk id="195" creationId="{0DEF3D25-6E50-8A43-89B1-279434E0458B}"/>
          </ac:spMkLst>
        </pc:spChg>
        <pc:spChg chg="del">
          <ac:chgData name="Dimitri Desmidt" userId="64dfcb71-c89a-4eed-a7b2-a6b8697ca05d" providerId="ADAL" clId="{049E5051-BA25-BE4C-B9F5-F2E6D489C5B8}" dt="2022-10-06T19:49:50.823" v="2721" actId="478"/>
          <ac:spMkLst>
            <pc:docMk/>
            <pc:sldMk cId="2144064948" sldId="2147470751"/>
            <ac:spMk id="196" creationId="{E2B3D208-996B-FB42-A635-C1801ABB37C1}"/>
          </ac:spMkLst>
        </pc:spChg>
        <pc:spChg chg="del">
          <ac:chgData name="Dimitri Desmidt" userId="64dfcb71-c89a-4eed-a7b2-a6b8697ca05d" providerId="ADAL" clId="{049E5051-BA25-BE4C-B9F5-F2E6D489C5B8}" dt="2022-10-06T19:49:50.823" v="2721" actId="478"/>
          <ac:spMkLst>
            <pc:docMk/>
            <pc:sldMk cId="2144064948" sldId="2147470751"/>
            <ac:spMk id="197" creationId="{C173A43D-300B-2C49-9263-0298EF4AAE4F}"/>
          </ac:spMkLst>
        </pc:spChg>
        <pc:spChg chg="del">
          <ac:chgData name="Dimitri Desmidt" userId="64dfcb71-c89a-4eed-a7b2-a6b8697ca05d" providerId="ADAL" clId="{049E5051-BA25-BE4C-B9F5-F2E6D489C5B8}" dt="2022-10-06T19:49:50.823" v="2721" actId="478"/>
          <ac:spMkLst>
            <pc:docMk/>
            <pc:sldMk cId="2144064948" sldId="2147470751"/>
            <ac:spMk id="198" creationId="{C69DA00F-9CB5-D046-8984-E046F91154B3}"/>
          </ac:spMkLst>
        </pc:spChg>
        <pc:spChg chg="del">
          <ac:chgData name="Dimitri Desmidt" userId="64dfcb71-c89a-4eed-a7b2-a6b8697ca05d" providerId="ADAL" clId="{049E5051-BA25-BE4C-B9F5-F2E6D489C5B8}" dt="2022-10-06T19:49:50.823" v="2721" actId="478"/>
          <ac:spMkLst>
            <pc:docMk/>
            <pc:sldMk cId="2144064948" sldId="2147470751"/>
            <ac:spMk id="244" creationId="{0B6305D1-658B-4E42-AF37-391CE211C51B}"/>
          </ac:spMkLst>
        </pc:spChg>
        <pc:spChg chg="del">
          <ac:chgData name="Dimitri Desmidt" userId="64dfcb71-c89a-4eed-a7b2-a6b8697ca05d" providerId="ADAL" clId="{049E5051-BA25-BE4C-B9F5-F2E6D489C5B8}" dt="2022-10-06T19:48:58.087" v="2699" actId="478"/>
          <ac:spMkLst>
            <pc:docMk/>
            <pc:sldMk cId="2144064948" sldId="2147470751"/>
            <ac:spMk id="271" creationId="{A8A616E7-AF0F-AD4F-AE45-CD9D722F8858}"/>
          </ac:spMkLst>
        </pc:spChg>
        <pc:spChg chg="del">
          <ac:chgData name="Dimitri Desmidt" userId="64dfcb71-c89a-4eed-a7b2-a6b8697ca05d" providerId="ADAL" clId="{049E5051-BA25-BE4C-B9F5-F2E6D489C5B8}" dt="2022-10-06T19:49:00.055" v="2700" actId="478"/>
          <ac:spMkLst>
            <pc:docMk/>
            <pc:sldMk cId="2144064948" sldId="2147470751"/>
            <ac:spMk id="272" creationId="{72AF97D4-81D2-FF47-BB1F-B458C255D5ED}"/>
          </ac:spMkLst>
        </pc:spChg>
        <pc:spChg chg="del">
          <ac:chgData name="Dimitri Desmidt" userId="64dfcb71-c89a-4eed-a7b2-a6b8697ca05d" providerId="ADAL" clId="{049E5051-BA25-BE4C-B9F5-F2E6D489C5B8}" dt="2022-10-06T19:49:57.514" v="2725" actId="478"/>
          <ac:spMkLst>
            <pc:docMk/>
            <pc:sldMk cId="2144064948" sldId="2147470751"/>
            <ac:spMk id="273" creationId="{99DF0DB0-AD95-8B4B-8F14-010E53DBACFB}"/>
          </ac:spMkLst>
        </pc:spChg>
        <pc:spChg chg="del topLvl">
          <ac:chgData name="Dimitri Desmidt" userId="64dfcb71-c89a-4eed-a7b2-a6b8697ca05d" providerId="ADAL" clId="{049E5051-BA25-BE4C-B9F5-F2E6D489C5B8}" dt="2022-10-06T19:49:22.278" v="2707" actId="478"/>
          <ac:spMkLst>
            <pc:docMk/>
            <pc:sldMk cId="2144064948" sldId="2147470751"/>
            <ac:spMk id="283" creationId="{D37F6ABF-BB26-EF45-8C94-193E65122EB4}"/>
          </ac:spMkLst>
        </pc:spChg>
        <pc:spChg chg="del">
          <ac:chgData name="Dimitri Desmidt" userId="64dfcb71-c89a-4eed-a7b2-a6b8697ca05d" providerId="ADAL" clId="{049E5051-BA25-BE4C-B9F5-F2E6D489C5B8}" dt="2022-10-06T19:49:35.033" v="2714" actId="478"/>
          <ac:spMkLst>
            <pc:docMk/>
            <pc:sldMk cId="2144064948" sldId="2147470751"/>
            <ac:spMk id="402" creationId="{4C954C36-A899-F74B-8C77-BF48762A862C}"/>
          </ac:spMkLst>
        </pc:spChg>
        <pc:spChg chg="del">
          <ac:chgData name="Dimitri Desmidt" userId="64dfcb71-c89a-4eed-a7b2-a6b8697ca05d" providerId="ADAL" clId="{049E5051-BA25-BE4C-B9F5-F2E6D489C5B8}" dt="2022-10-06T19:49:34.011" v="2713" actId="478"/>
          <ac:spMkLst>
            <pc:docMk/>
            <pc:sldMk cId="2144064948" sldId="2147470751"/>
            <ac:spMk id="403" creationId="{73CE4E82-C11E-ED40-9F70-1474785F5C47}"/>
          </ac:spMkLst>
        </pc:spChg>
        <pc:spChg chg="del">
          <ac:chgData name="Dimitri Desmidt" userId="64dfcb71-c89a-4eed-a7b2-a6b8697ca05d" providerId="ADAL" clId="{049E5051-BA25-BE4C-B9F5-F2E6D489C5B8}" dt="2022-10-06T19:49:30.903" v="2710" actId="478"/>
          <ac:spMkLst>
            <pc:docMk/>
            <pc:sldMk cId="2144064948" sldId="2147470751"/>
            <ac:spMk id="404" creationId="{9C6EB7DD-43F2-3B45-865B-41473CB64391}"/>
          </ac:spMkLst>
        </pc:spChg>
        <pc:spChg chg="del">
          <ac:chgData name="Dimitri Desmidt" userId="64dfcb71-c89a-4eed-a7b2-a6b8697ca05d" providerId="ADAL" clId="{049E5051-BA25-BE4C-B9F5-F2E6D489C5B8}" dt="2022-10-06T19:49:53.883" v="2723" actId="478"/>
          <ac:spMkLst>
            <pc:docMk/>
            <pc:sldMk cId="2144064948" sldId="2147470751"/>
            <ac:spMk id="731" creationId="{B02EF645-3B76-2F4F-B028-F3EE0A7D50DC}"/>
          </ac:spMkLst>
        </pc:spChg>
        <pc:spChg chg="del">
          <ac:chgData name="Dimitri Desmidt" userId="64dfcb71-c89a-4eed-a7b2-a6b8697ca05d" providerId="ADAL" clId="{049E5051-BA25-BE4C-B9F5-F2E6D489C5B8}" dt="2022-10-06T19:49:39.563" v="2717" actId="478"/>
          <ac:spMkLst>
            <pc:docMk/>
            <pc:sldMk cId="2144064948" sldId="2147470751"/>
            <ac:spMk id="771" creationId="{A7D5739A-77AD-AC4A-A957-640EDD34C3B2}"/>
          </ac:spMkLst>
        </pc:spChg>
        <pc:spChg chg="del">
          <ac:chgData name="Dimitri Desmidt" userId="64dfcb71-c89a-4eed-a7b2-a6b8697ca05d" providerId="ADAL" clId="{049E5051-BA25-BE4C-B9F5-F2E6D489C5B8}" dt="2022-10-06T19:49:52.116" v="2722" actId="478"/>
          <ac:spMkLst>
            <pc:docMk/>
            <pc:sldMk cId="2144064948" sldId="2147470751"/>
            <ac:spMk id="772" creationId="{C801E270-C7A7-8E42-8D41-0AC535B7035D}"/>
          </ac:spMkLst>
        </pc:spChg>
        <pc:spChg chg="del">
          <ac:chgData name="Dimitri Desmidt" userId="64dfcb71-c89a-4eed-a7b2-a6b8697ca05d" providerId="ADAL" clId="{049E5051-BA25-BE4C-B9F5-F2E6D489C5B8}" dt="2022-10-06T19:49:50.823" v="2721" actId="478"/>
          <ac:spMkLst>
            <pc:docMk/>
            <pc:sldMk cId="2144064948" sldId="2147470751"/>
            <ac:spMk id="790" creationId="{C013680E-E969-3441-951D-A0DDCDE5D441}"/>
          </ac:spMkLst>
        </pc:spChg>
        <pc:grpChg chg="del">
          <ac:chgData name="Dimitri Desmidt" userId="64dfcb71-c89a-4eed-a7b2-a6b8697ca05d" providerId="ADAL" clId="{049E5051-BA25-BE4C-B9F5-F2E6D489C5B8}" dt="2022-10-06T19:49:50.823" v="2721" actId="478"/>
          <ac:grpSpMkLst>
            <pc:docMk/>
            <pc:sldMk cId="2144064948" sldId="2147470751"/>
            <ac:grpSpMk id="2" creationId="{B0EA09AA-12A9-FE43-A82E-E7380A5E26D7}"/>
          </ac:grpSpMkLst>
        </pc:grpChg>
        <pc:grpChg chg="del">
          <ac:chgData name="Dimitri Desmidt" userId="64dfcb71-c89a-4eed-a7b2-a6b8697ca05d" providerId="ADAL" clId="{049E5051-BA25-BE4C-B9F5-F2E6D489C5B8}" dt="2022-10-06T19:49:18.728" v="2706" actId="478"/>
          <ac:grpSpMkLst>
            <pc:docMk/>
            <pc:sldMk cId="2144064948" sldId="2147470751"/>
            <ac:grpSpMk id="7" creationId="{B2D1F528-DB56-CA49-A084-3E49C919A332}"/>
          </ac:grpSpMkLst>
        </pc:grpChg>
        <pc:grpChg chg="del">
          <ac:chgData name="Dimitri Desmidt" userId="64dfcb71-c89a-4eed-a7b2-a6b8697ca05d" providerId="ADAL" clId="{049E5051-BA25-BE4C-B9F5-F2E6D489C5B8}" dt="2022-10-06T19:49:07.515" v="2704" actId="478"/>
          <ac:grpSpMkLst>
            <pc:docMk/>
            <pc:sldMk cId="2144064948" sldId="2147470751"/>
            <ac:grpSpMk id="8" creationId="{543AAB75-91A2-1445-BC68-504EF29A5C3E}"/>
          </ac:grpSpMkLst>
        </pc:grpChg>
        <pc:grpChg chg="del">
          <ac:chgData name="Dimitri Desmidt" userId="64dfcb71-c89a-4eed-a7b2-a6b8697ca05d" providerId="ADAL" clId="{049E5051-BA25-BE4C-B9F5-F2E6D489C5B8}" dt="2022-10-06T19:49:33.086" v="2712" actId="478"/>
          <ac:grpSpMkLst>
            <pc:docMk/>
            <pc:sldMk cId="2144064948" sldId="2147470751"/>
            <ac:grpSpMk id="10" creationId="{6977A644-CF05-854A-AE48-BDC37E98E317}"/>
          </ac:grpSpMkLst>
        </pc:grpChg>
        <pc:grpChg chg="del">
          <ac:chgData name="Dimitri Desmidt" userId="64dfcb71-c89a-4eed-a7b2-a6b8697ca05d" providerId="ADAL" clId="{049E5051-BA25-BE4C-B9F5-F2E6D489C5B8}" dt="2022-10-06T19:49:32.009" v="2711" actId="478"/>
          <ac:grpSpMkLst>
            <pc:docMk/>
            <pc:sldMk cId="2144064948" sldId="2147470751"/>
            <ac:grpSpMk id="12" creationId="{B8D3FFCB-63AB-1740-8A37-0B25B92ABA58}"/>
          </ac:grpSpMkLst>
        </pc:grpChg>
        <pc:grpChg chg="del">
          <ac:chgData name="Dimitri Desmidt" userId="64dfcb71-c89a-4eed-a7b2-a6b8697ca05d" providerId="ADAL" clId="{049E5051-BA25-BE4C-B9F5-F2E6D489C5B8}" dt="2022-10-06T19:49:50.823" v="2721" actId="478"/>
          <ac:grpSpMkLst>
            <pc:docMk/>
            <pc:sldMk cId="2144064948" sldId="2147470751"/>
            <ac:grpSpMk id="13" creationId="{AEB2CCBE-1E99-6F40-964B-C4041601E6AC}"/>
          </ac:grpSpMkLst>
        </pc:grpChg>
        <pc:grpChg chg="del">
          <ac:chgData name="Dimitri Desmidt" userId="64dfcb71-c89a-4eed-a7b2-a6b8697ca05d" providerId="ADAL" clId="{049E5051-BA25-BE4C-B9F5-F2E6D489C5B8}" dt="2022-10-06T19:49:42.468" v="2718" actId="478"/>
          <ac:grpSpMkLst>
            <pc:docMk/>
            <pc:sldMk cId="2144064948" sldId="2147470751"/>
            <ac:grpSpMk id="14" creationId="{E6F6738A-C971-8A4B-A1B1-DF67191EA55F}"/>
          </ac:grpSpMkLst>
        </pc:grpChg>
        <pc:grpChg chg="add del mod">
          <ac:chgData name="Dimitri Desmidt" userId="64dfcb71-c89a-4eed-a7b2-a6b8697ca05d" providerId="ADAL" clId="{049E5051-BA25-BE4C-B9F5-F2E6D489C5B8}" dt="2022-10-06T19:54:55.654" v="2813" actId="478"/>
          <ac:grpSpMkLst>
            <pc:docMk/>
            <pc:sldMk cId="2144064948" sldId="2147470751"/>
            <ac:grpSpMk id="15" creationId="{E9804C90-87A1-BB37-3C1A-1389CA3F4121}"/>
          </ac:grpSpMkLst>
        </pc:grpChg>
        <pc:grpChg chg="del">
          <ac:chgData name="Dimitri Desmidt" userId="64dfcb71-c89a-4eed-a7b2-a6b8697ca05d" providerId="ADAL" clId="{049E5051-BA25-BE4C-B9F5-F2E6D489C5B8}" dt="2022-10-06T19:54:47.307" v="2810" actId="478"/>
          <ac:grpSpMkLst>
            <pc:docMk/>
            <pc:sldMk cId="2144064948" sldId="2147470751"/>
            <ac:grpSpMk id="35" creationId="{70222252-B379-034C-B070-DE258C1008FC}"/>
          </ac:grpSpMkLst>
        </pc:grpChg>
        <pc:grpChg chg="del">
          <ac:chgData name="Dimitri Desmidt" userId="64dfcb71-c89a-4eed-a7b2-a6b8697ca05d" providerId="ADAL" clId="{049E5051-BA25-BE4C-B9F5-F2E6D489C5B8}" dt="2022-10-06T19:49:09.060" v="2705" actId="478"/>
          <ac:grpSpMkLst>
            <pc:docMk/>
            <pc:sldMk cId="2144064948" sldId="2147470751"/>
            <ac:grpSpMk id="42" creationId="{530EA300-069E-D94D-A4DC-E333E029B1D6}"/>
          </ac:grpSpMkLst>
        </pc:grpChg>
        <pc:grpChg chg="del">
          <ac:chgData name="Dimitri Desmidt" userId="64dfcb71-c89a-4eed-a7b2-a6b8697ca05d" providerId="ADAL" clId="{049E5051-BA25-BE4C-B9F5-F2E6D489C5B8}" dt="2022-10-06T19:48:54.732" v="2697" actId="478"/>
          <ac:grpSpMkLst>
            <pc:docMk/>
            <pc:sldMk cId="2144064948" sldId="2147470751"/>
            <ac:grpSpMk id="172" creationId="{E59E9C21-2903-2E44-9505-EE00D076C865}"/>
          </ac:grpSpMkLst>
        </pc:grpChg>
        <pc:grpChg chg="mod">
          <ac:chgData name="Dimitri Desmidt" userId="64dfcb71-c89a-4eed-a7b2-a6b8697ca05d" providerId="ADAL" clId="{049E5051-BA25-BE4C-B9F5-F2E6D489C5B8}" dt="2022-10-06T19:58:25.880" v="2912" actId="1037"/>
          <ac:grpSpMkLst>
            <pc:docMk/>
            <pc:sldMk cId="2144064948" sldId="2147470751"/>
            <ac:grpSpMk id="176" creationId="{E9BB1E42-C126-8148-9807-28A61D31C8E8}"/>
          </ac:grpSpMkLst>
        </pc:grpChg>
        <pc:grpChg chg="del">
          <ac:chgData name="Dimitri Desmidt" userId="64dfcb71-c89a-4eed-a7b2-a6b8697ca05d" providerId="ADAL" clId="{049E5051-BA25-BE4C-B9F5-F2E6D489C5B8}" dt="2022-10-06T19:49:50.823" v="2721" actId="478"/>
          <ac:grpSpMkLst>
            <pc:docMk/>
            <pc:sldMk cId="2144064948" sldId="2147470751"/>
            <ac:grpSpMk id="184" creationId="{752F8AAF-58BB-F540-88FF-FFFE68F97EE1}"/>
          </ac:grpSpMkLst>
        </pc:grpChg>
        <pc:grpChg chg="del">
          <ac:chgData name="Dimitri Desmidt" userId="64dfcb71-c89a-4eed-a7b2-a6b8697ca05d" providerId="ADAL" clId="{049E5051-BA25-BE4C-B9F5-F2E6D489C5B8}" dt="2022-10-06T19:49:50.823" v="2721" actId="478"/>
          <ac:grpSpMkLst>
            <pc:docMk/>
            <pc:sldMk cId="2144064948" sldId="2147470751"/>
            <ac:grpSpMk id="189" creationId="{117FF371-12C4-774D-AF5E-91E4CF9E6CE5}"/>
          </ac:grpSpMkLst>
        </pc:grpChg>
        <pc:grpChg chg="del">
          <ac:chgData name="Dimitri Desmidt" userId="64dfcb71-c89a-4eed-a7b2-a6b8697ca05d" providerId="ADAL" clId="{049E5051-BA25-BE4C-B9F5-F2E6D489C5B8}" dt="2022-10-06T19:49:50.823" v="2721" actId="478"/>
          <ac:grpSpMkLst>
            <pc:docMk/>
            <pc:sldMk cId="2144064948" sldId="2147470751"/>
            <ac:grpSpMk id="192" creationId="{4DCECE14-F60B-C648-90DA-E233A99AB30F}"/>
          </ac:grpSpMkLst>
        </pc:grpChg>
        <pc:grpChg chg="del">
          <ac:chgData name="Dimitri Desmidt" userId="64dfcb71-c89a-4eed-a7b2-a6b8697ca05d" providerId="ADAL" clId="{049E5051-BA25-BE4C-B9F5-F2E6D489C5B8}" dt="2022-10-06T19:49:50.823" v="2721" actId="478"/>
          <ac:grpSpMkLst>
            <pc:docMk/>
            <pc:sldMk cId="2144064948" sldId="2147470751"/>
            <ac:grpSpMk id="199" creationId="{E2428EB3-86BE-6C47-961A-C3CBB28A801E}"/>
          </ac:grpSpMkLst>
        </pc:grpChg>
        <pc:grpChg chg="del">
          <ac:chgData name="Dimitri Desmidt" userId="64dfcb71-c89a-4eed-a7b2-a6b8697ca05d" providerId="ADAL" clId="{049E5051-BA25-BE4C-B9F5-F2E6D489C5B8}" dt="2022-10-06T19:49:50.823" v="2721" actId="478"/>
          <ac:grpSpMkLst>
            <pc:docMk/>
            <pc:sldMk cId="2144064948" sldId="2147470751"/>
            <ac:grpSpMk id="241" creationId="{B3FE7D2D-8EDF-1843-8CDF-D5E94736C2EB}"/>
          </ac:grpSpMkLst>
        </pc:grpChg>
        <pc:grpChg chg="del">
          <ac:chgData name="Dimitri Desmidt" userId="64dfcb71-c89a-4eed-a7b2-a6b8697ca05d" providerId="ADAL" clId="{049E5051-BA25-BE4C-B9F5-F2E6D489C5B8}" dt="2022-10-06T19:49:05.340" v="2703" actId="478"/>
          <ac:grpSpMkLst>
            <pc:docMk/>
            <pc:sldMk cId="2144064948" sldId="2147470751"/>
            <ac:grpSpMk id="267" creationId="{43830160-503A-EC44-90FD-C4BB706CB281}"/>
          </ac:grpSpMkLst>
        </pc:grpChg>
        <pc:grpChg chg="del">
          <ac:chgData name="Dimitri Desmidt" userId="64dfcb71-c89a-4eed-a7b2-a6b8697ca05d" providerId="ADAL" clId="{049E5051-BA25-BE4C-B9F5-F2E6D489C5B8}" dt="2022-10-06T19:49:22.278" v="2707" actId="478"/>
          <ac:grpSpMkLst>
            <pc:docMk/>
            <pc:sldMk cId="2144064948" sldId="2147470751"/>
            <ac:grpSpMk id="280" creationId="{E1C65F7E-328C-C34B-9553-43A422ED552B}"/>
          </ac:grpSpMkLst>
        </pc:grpChg>
        <pc:grpChg chg="del">
          <ac:chgData name="Dimitri Desmidt" userId="64dfcb71-c89a-4eed-a7b2-a6b8697ca05d" providerId="ADAL" clId="{049E5051-BA25-BE4C-B9F5-F2E6D489C5B8}" dt="2022-10-06T19:49:36.128" v="2715" actId="478"/>
          <ac:grpSpMkLst>
            <pc:docMk/>
            <pc:sldMk cId="2144064948" sldId="2147470751"/>
            <ac:grpSpMk id="304" creationId="{33D1B07C-3D06-3E42-A925-088D583D1DC3}"/>
          </ac:grpSpMkLst>
        </pc:grpChg>
        <pc:grpChg chg="del">
          <ac:chgData name="Dimitri Desmidt" userId="64dfcb71-c89a-4eed-a7b2-a6b8697ca05d" providerId="ADAL" clId="{049E5051-BA25-BE4C-B9F5-F2E6D489C5B8}" dt="2022-10-06T19:49:04.190" v="2702" actId="478"/>
          <ac:grpSpMkLst>
            <pc:docMk/>
            <pc:sldMk cId="2144064948" sldId="2147470751"/>
            <ac:grpSpMk id="319" creationId="{F9FA6D19-DC81-0749-BEF3-4FB13330E13B}"/>
          </ac:grpSpMkLst>
        </pc:grpChg>
        <pc:grpChg chg="del">
          <ac:chgData name="Dimitri Desmidt" userId="64dfcb71-c89a-4eed-a7b2-a6b8697ca05d" providerId="ADAL" clId="{049E5051-BA25-BE4C-B9F5-F2E6D489C5B8}" dt="2022-10-06T19:49:02.611" v="2701" actId="478"/>
          <ac:grpSpMkLst>
            <pc:docMk/>
            <pc:sldMk cId="2144064948" sldId="2147470751"/>
            <ac:grpSpMk id="322" creationId="{BD1A0EB9-0828-3142-81D8-0908BBA1949D}"/>
          </ac:grpSpMkLst>
        </pc:grpChg>
        <pc:grpChg chg="del">
          <ac:chgData name="Dimitri Desmidt" userId="64dfcb71-c89a-4eed-a7b2-a6b8697ca05d" providerId="ADAL" clId="{049E5051-BA25-BE4C-B9F5-F2E6D489C5B8}" dt="2022-10-06T19:49:37.308" v="2716" actId="478"/>
          <ac:grpSpMkLst>
            <pc:docMk/>
            <pc:sldMk cId="2144064948" sldId="2147470751"/>
            <ac:grpSpMk id="343" creationId="{06FE718D-CDDD-5D41-960F-0C4D74DCA296}"/>
          </ac:grpSpMkLst>
        </pc:grpChg>
        <pc:grpChg chg="del">
          <ac:chgData name="Dimitri Desmidt" userId="64dfcb71-c89a-4eed-a7b2-a6b8697ca05d" providerId="ADAL" clId="{049E5051-BA25-BE4C-B9F5-F2E6D489C5B8}" dt="2022-10-06T19:49:50.823" v="2721" actId="478"/>
          <ac:grpSpMkLst>
            <pc:docMk/>
            <pc:sldMk cId="2144064948" sldId="2147470751"/>
            <ac:grpSpMk id="429" creationId="{8611D07F-2918-9847-9381-2DE2892FE261}"/>
          </ac:grpSpMkLst>
        </pc:grpChg>
        <pc:grpChg chg="del">
          <ac:chgData name="Dimitri Desmidt" userId="64dfcb71-c89a-4eed-a7b2-a6b8697ca05d" providerId="ADAL" clId="{049E5051-BA25-BE4C-B9F5-F2E6D489C5B8}" dt="2022-10-06T19:49:50.823" v="2721" actId="478"/>
          <ac:grpSpMkLst>
            <pc:docMk/>
            <pc:sldMk cId="2144064948" sldId="2147470751"/>
            <ac:grpSpMk id="452" creationId="{C727B55B-FF8C-D542-B450-6E1871D7EEC0}"/>
          </ac:grpSpMkLst>
        </pc:grpChg>
        <pc:grpChg chg="del">
          <ac:chgData name="Dimitri Desmidt" userId="64dfcb71-c89a-4eed-a7b2-a6b8697ca05d" providerId="ADAL" clId="{049E5051-BA25-BE4C-B9F5-F2E6D489C5B8}" dt="2022-10-06T19:49:50.823" v="2721" actId="478"/>
          <ac:grpSpMkLst>
            <pc:docMk/>
            <pc:sldMk cId="2144064948" sldId="2147470751"/>
            <ac:grpSpMk id="507" creationId="{8CF71379-E6DA-C548-A593-3C6E09739E45}"/>
          </ac:grpSpMkLst>
        </pc:grpChg>
        <pc:grpChg chg="del">
          <ac:chgData name="Dimitri Desmidt" userId="64dfcb71-c89a-4eed-a7b2-a6b8697ca05d" providerId="ADAL" clId="{049E5051-BA25-BE4C-B9F5-F2E6D489C5B8}" dt="2022-10-06T19:49:50.823" v="2721" actId="478"/>
          <ac:grpSpMkLst>
            <pc:docMk/>
            <pc:sldMk cId="2144064948" sldId="2147470751"/>
            <ac:grpSpMk id="732" creationId="{5EADEE0B-80F1-A94E-BE68-834FE2A3C44F}"/>
          </ac:grpSpMkLst>
        </pc:grpChg>
        <pc:picChg chg="add mod">
          <ac:chgData name="Dimitri Desmidt" userId="64dfcb71-c89a-4eed-a7b2-a6b8697ca05d" providerId="ADAL" clId="{049E5051-BA25-BE4C-B9F5-F2E6D489C5B8}" dt="2022-10-06T19:57:11.277" v="2871" actId="1076"/>
          <ac:picMkLst>
            <pc:docMk/>
            <pc:sldMk cId="2144064948" sldId="2147470751"/>
            <ac:picMk id="18" creationId="{7E93818C-C741-CDD2-343A-26F851295FCB}"/>
          </ac:picMkLst>
        </pc:picChg>
        <pc:picChg chg="add mod">
          <ac:chgData name="Dimitri Desmidt" userId="64dfcb71-c89a-4eed-a7b2-a6b8697ca05d" providerId="ADAL" clId="{049E5051-BA25-BE4C-B9F5-F2E6D489C5B8}" dt="2022-10-06T19:57:11.277" v="2871" actId="1076"/>
          <ac:picMkLst>
            <pc:docMk/>
            <pc:sldMk cId="2144064948" sldId="2147470751"/>
            <ac:picMk id="19" creationId="{6F2A0253-A8B9-3DA1-D650-815F410A0EB8}"/>
          </ac:picMkLst>
        </pc:picChg>
        <pc:picChg chg="del">
          <ac:chgData name="Dimitri Desmidt" userId="64dfcb71-c89a-4eed-a7b2-a6b8697ca05d" providerId="ADAL" clId="{049E5051-BA25-BE4C-B9F5-F2E6D489C5B8}" dt="2022-10-06T19:54:47.307" v="2810" actId="478"/>
          <ac:picMkLst>
            <pc:docMk/>
            <pc:sldMk cId="2144064948" sldId="2147470751"/>
            <ac:picMk id="169" creationId="{FC87FF19-BDC5-BD4F-B379-D2C7D718F50D}"/>
          </ac:picMkLst>
        </pc:picChg>
        <pc:cxnChg chg="add del mod">
          <ac:chgData name="Dimitri Desmidt" userId="64dfcb71-c89a-4eed-a7b2-a6b8697ca05d" providerId="ADAL" clId="{049E5051-BA25-BE4C-B9F5-F2E6D489C5B8}" dt="2022-10-06T19:54:52.768" v="2812" actId="478"/>
          <ac:cxnSpMkLst>
            <pc:docMk/>
            <pc:sldMk cId="2144064948" sldId="2147470751"/>
            <ac:cxnSpMk id="9" creationId="{65DAA182-13B9-354C-4CB2-67D2CB604D74}"/>
          </ac:cxnSpMkLst>
        </pc:cxnChg>
        <pc:cxnChg chg="del mod topLvl">
          <ac:chgData name="Dimitri Desmidt" userId="64dfcb71-c89a-4eed-a7b2-a6b8697ca05d" providerId="ADAL" clId="{049E5051-BA25-BE4C-B9F5-F2E6D489C5B8}" dt="2022-10-06T19:54:55.654" v="2813" actId="478"/>
          <ac:cxnSpMkLst>
            <pc:docMk/>
            <pc:sldMk cId="2144064948" sldId="2147470751"/>
            <ac:cxnSpMk id="16" creationId="{26F1EC59-E375-E641-C007-8C4A17B52A92}"/>
          </ac:cxnSpMkLst>
        </pc:cxnChg>
        <pc:cxnChg chg="add mod">
          <ac:chgData name="Dimitri Desmidt" userId="64dfcb71-c89a-4eed-a7b2-a6b8697ca05d" providerId="ADAL" clId="{049E5051-BA25-BE4C-B9F5-F2E6D489C5B8}" dt="2022-10-06T19:58:25.880" v="2912" actId="1037"/>
          <ac:cxnSpMkLst>
            <pc:docMk/>
            <pc:sldMk cId="2144064948" sldId="2147470751"/>
            <ac:cxnSpMk id="22" creationId="{919C4BDB-601C-6272-B939-43989767C396}"/>
          </ac:cxnSpMkLst>
        </pc:cxnChg>
        <pc:cxnChg chg="add mod">
          <ac:chgData name="Dimitri Desmidt" userId="64dfcb71-c89a-4eed-a7b2-a6b8697ca05d" providerId="ADAL" clId="{049E5051-BA25-BE4C-B9F5-F2E6D489C5B8}" dt="2022-10-06T19:58:25.880" v="2912" actId="1037"/>
          <ac:cxnSpMkLst>
            <pc:docMk/>
            <pc:sldMk cId="2144064948" sldId="2147470751"/>
            <ac:cxnSpMk id="23" creationId="{0D701D00-DB65-E955-1B71-27DF8C74FF20}"/>
          </ac:cxnSpMkLst>
        </pc:cxnChg>
        <pc:cxnChg chg="del">
          <ac:chgData name="Dimitri Desmidt" userId="64dfcb71-c89a-4eed-a7b2-a6b8697ca05d" providerId="ADAL" clId="{049E5051-BA25-BE4C-B9F5-F2E6D489C5B8}" dt="2022-10-06T19:54:47.307" v="2810" actId="478"/>
          <ac:cxnSpMkLst>
            <pc:docMk/>
            <pc:sldMk cId="2144064948" sldId="2147470751"/>
            <ac:cxnSpMk id="102" creationId="{DCEC6CDD-E771-8B4C-89BC-20157D259AF7}"/>
          </ac:cxnSpMkLst>
        </pc:cxnChg>
        <pc:cxnChg chg="del">
          <ac:chgData name="Dimitri Desmidt" userId="64dfcb71-c89a-4eed-a7b2-a6b8697ca05d" providerId="ADAL" clId="{049E5051-BA25-BE4C-B9F5-F2E6D489C5B8}" dt="2022-10-06T19:54:47.307" v="2810" actId="478"/>
          <ac:cxnSpMkLst>
            <pc:docMk/>
            <pc:sldMk cId="2144064948" sldId="2147470751"/>
            <ac:cxnSpMk id="106" creationId="{5F4C70BD-494C-AB4E-9CF5-39CB1707B365}"/>
          </ac:cxnSpMkLst>
        </pc:cxnChg>
        <pc:cxnChg chg="mod">
          <ac:chgData name="Dimitri Desmidt" userId="64dfcb71-c89a-4eed-a7b2-a6b8697ca05d" providerId="ADAL" clId="{049E5051-BA25-BE4C-B9F5-F2E6D489C5B8}" dt="2022-10-06T19:58:25.880" v="2912" actId="1037"/>
          <ac:cxnSpMkLst>
            <pc:docMk/>
            <pc:sldMk cId="2144064948" sldId="2147470751"/>
            <ac:cxnSpMk id="151" creationId="{3F35A071-BDC6-D548-86AE-4301B1F2BE9E}"/>
          </ac:cxnSpMkLst>
        </pc:cxnChg>
        <pc:cxnChg chg="mod">
          <ac:chgData name="Dimitri Desmidt" userId="64dfcb71-c89a-4eed-a7b2-a6b8697ca05d" providerId="ADAL" clId="{049E5051-BA25-BE4C-B9F5-F2E6D489C5B8}" dt="2022-10-06T19:58:25.880" v="2912" actId="1037"/>
          <ac:cxnSpMkLst>
            <pc:docMk/>
            <pc:sldMk cId="2144064948" sldId="2147470751"/>
            <ac:cxnSpMk id="153" creationId="{F0399DDE-1298-484B-B631-CDAAAAB16972}"/>
          </ac:cxnSpMkLst>
        </pc:cxnChg>
        <pc:cxnChg chg="del">
          <ac:chgData name="Dimitri Desmidt" userId="64dfcb71-c89a-4eed-a7b2-a6b8697ca05d" providerId="ADAL" clId="{049E5051-BA25-BE4C-B9F5-F2E6D489C5B8}" dt="2022-10-06T19:49:55.888" v="2724" actId="478"/>
          <ac:cxnSpMkLst>
            <pc:docMk/>
            <pc:sldMk cId="2144064948" sldId="2147470751"/>
            <ac:cxnSpMk id="175" creationId="{682B4ED1-763C-F44C-8CA4-5688F6147BDB}"/>
          </ac:cxnSpMkLst>
        </pc:cxnChg>
        <pc:cxnChg chg="del">
          <ac:chgData name="Dimitri Desmidt" userId="64dfcb71-c89a-4eed-a7b2-a6b8697ca05d" providerId="ADAL" clId="{049E5051-BA25-BE4C-B9F5-F2E6D489C5B8}" dt="2022-10-06T19:48:55.886" v="2698" actId="478"/>
          <ac:cxnSpMkLst>
            <pc:docMk/>
            <pc:sldMk cId="2144064948" sldId="2147470751"/>
            <ac:cxnSpMk id="270" creationId="{2292DC5B-7BF7-7449-AE9F-DFB62590C385}"/>
          </ac:cxnSpMkLst>
        </pc:cxnChg>
        <pc:cxnChg chg="del">
          <ac:chgData name="Dimitri Desmidt" userId="64dfcb71-c89a-4eed-a7b2-a6b8697ca05d" providerId="ADAL" clId="{049E5051-BA25-BE4C-B9F5-F2E6D489C5B8}" dt="2022-10-06T19:49:24.048" v="2708" actId="478"/>
          <ac:cxnSpMkLst>
            <pc:docMk/>
            <pc:sldMk cId="2144064948" sldId="2147470751"/>
            <ac:cxnSpMk id="274" creationId="{F9B3C752-1798-334A-9E68-EB7FBB87945E}"/>
          </ac:cxnSpMkLst>
        </pc:cxnChg>
        <pc:cxnChg chg="del topLvl">
          <ac:chgData name="Dimitri Desmidt" userId="64dfcb71-c89a-4eed-a7b2-a6b8697ca05d" providerId="ADAL" clId="{049E5051-BA25-BE4C-B9F5-F2E6D489C5B8}" dt="2022-10-06T19:49:28.151" v="2709" actId="478"/>
          <ac:cxnSpMkLst>
            <pc:docMk/>
            <pc:sldMk cId="2144064948" sldId="2147470751"/>
            <ac:cxnSpMk id="281" creationId="{0FF3F507-DF2F-5B47-BA0C-63EF4898FE75}"/>
          </ac:cxnSpMkLst>
        </pc:cxnChg>
      </pc:sldChg>
      <pc:sldChg chg="addSp delSp modSp add mod modAnim">
        <pc:chgData name="Dimitri Desmidt" userId="64dfcb71-c89a-4eed-a7b2-a6b8697ca05d" providerId="ADAL" clId="{049E5051-BA25-BE4C-B9F5-F2E6D489C5B8}" dt="2022-10-12T17:26:25.033" v="4547" actId="14100"/>
        <pc:sldMkLst>
          <pc:docMk/>
          <pc:sldMk cId="1461866484" sldId="2147470752"/>
        </pc:sldMkLst>
        <pc:spChg chg="mod">
          <ac:chgData name="Dimitri Desmidt" userId="64dfcb71-c89a-4eed-a7b2-a6b8697ca05d" providerId="ADAL" clId="{049E5051-BA25-BE4C-B9F5-F2E6D489C5B8}" dt="2022-10-12T17:21:30.907" v="4474"/>
          <ac:spMkLst>
            <pc:docMk/>
            <pc:sldMk cId="1461866484" sldId="2147470752"/>
            <ac:spMk id="4" creationId="{F3F01459-093C-C870-C967-03CE54035415}"/>
          </ac:spMkLst>
        </pc:spChg>
        <pc:spChg chg="add mod">
          <ac:chgData name="Dimitri Desmidt" userId="64dfcb71-c89a-4eed-a7b2-a6b8697ca05d" providerId="ADAL" clId="{049E5051-BA25-BE4C-B9F5-F2E6D489C5B8}" dt="2022-10-12T17:24:38.187" v="4509" actId="1076"/>
          <ac:spMkLst>
            <pc:docMk/>
            <pc:sldMk cId="1461866484" sldId="2147470752"/>
            <ac:spMk id="5" creationId="{01609A56-4A00-2684-1719-4F40B44AEB5D}"/>
          </ac:spMkLst>
        </pc:spChg>
        <pc:spChg chg="mod">
          <ac:chgData name="Dimitri Desmidt" userId="64dfcb71-c89a-4eed-a7b2-a6b8697ca05d" providerId="ADAL" clId="{049E5051-BA25-BE4C-B9F5-F2E6D489C5B8}" dt="2022-10-12T17:24:38.187" v="4509" actId="1076"/>
          <ac:spMkLst>
            <pc:docMk/>
            <pc:sldMk cId="1461866484" sldId="2147470752"/>
            <ac:spMk id="7" creationId="{41546EA0-B5E2-1399-9136-235EC061FAA2}"/>
          </ac:spMkLst>
        </pc:spChg>
        <pc:spChg chg="mod">
          <ac:chgData name="Dimitri Desmidt" userId="64dfcb71-c89a-4eed-a7b2-a6b8697ca05d" providerId="ADAL" clId="{049E5051-BA25-BE4C-B9F5-F2E6D489C5B8}" dt="2022-10-12T17:24:38.187" v="4509" actId="1076"/>
          <ac:spMkLst>
            <pc:docMk/>
            <pc:sldMk cId="1461866484" sldId="2147470752"/>
            <ac:spMk id="8" creationId="{DB38AF05-438F-DA1D-4B19-1E51C1989F24}"/>
          </ac:spMkLst>
        </pc:spChg>
        <pc:spChg chg="mod">
          <ac:chgData name="Dimitri Desmidt" userId="64dfcb71-c89a-4eed-a7b2-a6b8697ca05d" providerId="ADAL" clId="{049E5051-BA25-BE4C-B9F5-F2E6D489C5B8}" dt="2022-10-12T17:24:38.187" v="4509" actId="1076"/>
          <ac:spMkLst>
            <pc:docMk/>
            <pc:sldMk cId="1461866484" sldId="2147470752"/>
            <ac:spMk id="10" creationId="{B7D21CEA-4911-598C-E699-B6CA8AC9598E}"/>
          </ac:spMkLst>
        </pc:spChg>
        <pc:spChg chg="mod">
          <ac:chgData name="Dimitri Desmidt" userId="64dfcb71-c89a-4eed-a7b2-a6b8697ca05d" providerId="ADAL" clId="{049E5051-BA25-BE4C-B9F5-F2E6D489C5B8}" dt="2022-10-12T17:24:38.187" v="4509" actId="1076"/>
          <ac:spMkLst>
            <pc:docMk/>
            <pc:sldMk cId="1461866484" sldId="2147470752"/>
            <ac:spMk id="17" creationId="{C264CD8C-52D0-1044-1C46-6CFDDD486B9A}"/>
          </ac:spMkLst>
        </pc:spChg>
        <pc:spChg chg="mod">
          <ac:chgData name="Dimitri Desmidt" userId="64dfcb71-c89a-4eed-a7b2-a6b8697ca05d" providerId="ADAL" clId="{049E5051-BA25-BE4C-B9F5-F2E6D489C5B8}" dt="2022-10-12T17:24:38.187" v="4509" actId="1076"/>
          <ac:spMkLst>
            <pc:docMk/>
            <pc:sldMk cId="1461866484" sldId="2147470752"/>
            <ac:spMk id="18" creationId="{031B1701-3576-ADD9-E56C-957B0C13F586}"/>
          </ac:spMkLst>
        </pc:spChg>
        <pc:spChg chg="mod">
          <ac:chgData name="Dimitri Desmidt" userId="64dfcb71-c89a-4eed-a7b2-a6b8697ca05d" providerId="ADAL" clId="{049E5051-BA25-BE4C-B9F5-F2E6D489C5B8}" dt="2022-10-12T17:24:38.187" v="4509" actId="1076"/>
          <ac:spMkLst>
            <pc:docMk/>
            <pc:sldMk cId="1461866484" sldId="2147470752"/>
            <ac:spMk id="21" creationId="{B7D821C1-71B7-29B7-FFED-5DF82B7AFDFF}"/>
          </ac:spMkLst>
        </pc:spChg>
        <pc:spChg chg="mod">
          <ac:chgData name="Dimitri Desmidt" userId="64dfcb71-c89a-4eed-a7b2-a6b8697ca05d" providerId="ADAL" clId="{049E5051-BA25-BE4C-B9F5-F2E6D489C5B8}" dt="2022-10-12T17:24:38.187" v="4509" actId="1076"/>
          <ac:spMkLst>
            <pc:docMk/>
            <pc:sldMk cId="1461866484" sldId="2147470752"/>
            <ac:spMk id="24" creationId="{E712C7EA-D421-8759-2F07-6A99FA057C56}"/>
          </ac:spMkLst>
        </pc:spChg>
        <pc:spChg chg="mod">
          <ac:chgData name="Dimitri Desmidt" userId="64dfcb71-c89a-4eed-a7b2-a6b8697ca05d" providerId="ADAL" clId="{049E5051-BA25-BE4C-B9F5-F2E6D489C5B8}" dt="2022-10-12T17:24:44.934" v="4510"/>
          <ac:spMkLst>
            <pc:docMk/>
            <pc:sldMk cId="1461866484" sldId="2147470752"/>
            <ac:spMk id="25" creationId="{D98F351D-A9E9-91D1-29F5-EBF878299B18}"/>
          </ac:spMkLst>
        </pc:spChg>
        <pc:spChg chg="mod">
          <ac:chgData name="Dimitri Desmidt" userId="64dfcb71-c89a-4eed-a7b2-a6b8697ca05d" providerId="ADAL" clId="{049E5051-BA25-BE4C-B9F5-F2E6D489C5B8}" dt="2022-10-12T17:24:44.934" v="4510"/>
          <ac:spMkLst>
            <pc:docMk/>
            <pc:sldMk cId="1461866484" sldId="2147470752"/>
            <ac:spMk id="26" creationId="{AE8F454A-B124-80B3-C9D5-45DC810D4DE6}"/>
          </ac:spMkLst>
        </pc:spChg>
        <pc:spChg chg="mod">
          <ac:chgData name="Dimitri Desmidt" userId="64dfcb71-c89a-4eed-a7b2-a6b8697ca05d" providerId="ADAL" clId="{049E5051-BA25-BE4C-B9F5-F2E6D489C5B8}" dt="2022-10-12T17:24:44.934" v="4510"/>
          <ac:spMkLst>
            <pc:docMk/>
            <pc:sldMk cId="1461866484" sldId="2147470752"/>
            <ac:spMk id="27" creationId="{FF84544F-A84B-CF3B-B36B-61DCBA558971}"/>
          </ac:spMkLst>
        </pc:spChg>
        <pc:spChg chg="mod">
          <ac:chgData name="Dimitri Desmidt" userId="64dfcb71-c89a-4eed-a7b2-a6b8697ca05d" providerId="ADAL" clId="{049E5051-BA25-BE4C-B9F5-F2E6D489C5B8}" dt="2022-10-12T17:24:44.934" v="4510"/>
          <ac:spMkLst>
            <pc:docMk/>
            <pc:sldMk cId="1461866484" sldId="2147470752"/>
            <ac:spMk id="28" creationId="{B8E2AB8A-9927-794F-A58D-48E4E8613883}"/>
          </ac:spMkLst>
        </pc:spChg>
        <pc:spChg chg="mod">
          <ac:chgData name="Dimitri Desmidt" userId="64dfcb71-c89a-4eed-a7b2-a6b8697ca05d" providerId="ADAL" clId="{049E5051-BA25-BE4C-B9F5-F2E6D489C5B8}" dt="2022-10-12T17:24:44.934" v="4510"/>
          <ac:spMkLst>
            <pc:docMk/>
            <pc:sldMk cId="1461866484" sldId="2147470752"/>
            <ac:spMk id="29" creationId="{F336B087-92B1-A519-E062-51ECFBDE5CBF}"/>
          </ac:spMkLst>
        </pc:spChg>
        <pc:spChg chg="add mod">
          <ac:chgData name="Dimitri Desmidt" userId="64dfcb71-c89a-4eed-a7b2-a6b8697ca05d" providerId="ADAL" clId="{049E5051-BA25-BE4C-B9F5-F2E6D489C5B8}" dt="2022-10-12T17:24:44.934" v="4510"/>
          <ac:spMkLst>
            <pc:docMk/>
            <pc:sldMk cId="1461866484" sldId="2147470752"/>
            <ac:spMk id="30" creationId="{DE86AD2B-3468-7D80-05BA-188232DEEA90}"/>
          </ac:spMkLst>
        </pc:spChg>
        <pc:spChg chg="add del mod">
          <ac:chgData name="Dimitri Desmidt" userId="64dfcb71-c89a-4eed-a7b2-a6b8697ca05d" providerId="ADAL" clId="{049E5051-BA25-BE4C-B9F5-F2E6D489C5B8}" dt="2022-10-12T17:24:56.395" v="4512" actId="478"/>
          <ac:spMkLst>
            <pc:docMk/>
            <pc:sldMk cId="1461866484" sldId="2147470752"/>
            <ac:spMk id="33" creationId="{47276E99-7BFA-ECAD-A05A-29B9C5CD3A99}"/>
          </ac:spMkLst>
        </pc:spChg>
        <pc:spChg chg="add del mod">
          <ac:chgData name="Dimitri Desmidt" userId="64dfcb71-c89a-4eed-a7b2-a6b8697ca05d" providerId="ADAL" clId="{049E5051-BA25-BE4C-B9F5-F2E6D489C5B8}" dt="2022-10-12T17:24:56.395" v="4512" actId="478"/>
          <ac:spMkLst>
            <pc:docMk/>
            <pc:sldMk cId="1461866484" sldId="2147470752"/>
            <ac:spMk id="35" creationId="{7532661C-CA7C-6214-1975-1BA27B320DE9}"/>
          </ac:spMkLst>
        </pc:spChg>
        <pc:spChg chg="mod">
          <ac:chgData name="Dimitri Desmidt" userId="64dfcb71-c89a-4eed-a7b2-a6b8697ca05d" providerId="ADAL" clId="{049E5051-BA25-BE4C-B9F5-F2E6D489C5B8}" dt="2022-10-12T17:24:44.934" v="4510"/>
          <ac:spMkLst>
            <pc:docMk/>
            <pc:sldMk cId="1461866484" sldId="2147470752"/>
            <ac:spMk id="39" creationId="{BCC57739-1D5B-1FE3-B4A9-3783320848A3}"/>
          </ac:spMkLst>
        </pc:spChg>
        <pc:spChg chg="mod">
          <ac:chgData name="Dimitri Desmidt" userId="64dfcb71-c89a-4eed-a7b2-a6b8697ca05d" providerId="ADAL" clId="{049E5051-BA25-BE4C-B9F5-F2E6D489C5B8}" dt="2022-10-12T17:24:44.934" v="4510"/>
          <ac:spMkLst>
            <pc:docMk/>
            <pc:sldMk cId="1461866484" sldId="2147470752"/>
            <ac:spMk id="41" creationId="{FB03CE78-49A8-0411-D384-179229CD3807}"/>
          </ac:spMkLst>
        </pc:spChg>
        <pc:spChg chg="mod">
          <ac:chgData name="Dimitri Desmidt" userId="64dfcb71-c89a-4eed-a7b2-a6b8697ca05d" providerId="ADAL" clId="{049E5051-BA25-BE4C-B9F5-F2E6D489C5B8}" dt="2022-10-12T17:24:44.934" v="4510"/>
          <ac:spMkLst>
            <pc:docMk/>
            <pc:sldMk cId="1461866484" sldId="2147470752"/>
            <ac:spMk id="43" creationId="{1A78299F-3E12-836F-83FA-467F88342ADE}"/>
          </ac:spMkLst>
        </pc:spChg>
        <pc:spChg chg="mod">
          <ac:chgData name="Dimitri Desmidt" userId="64dfcb71-c89a-4eed-a7b2-a6b8697ca05d" providerId="ADAL" clId="{049E5051-BA25-BE4C-B9F5-F2E6D489C5B8}" dt="2022-10-12T17:24:44.934" v="4510"/>
          <ac:spMkLst>
            <pc:docMk/>
            <pc:sldMk cId="1461866484" sldId="2147470752"/>
            <ac:spMk id="44" creationId="{0D26C0E9-D2EC-C0F5-B2D8-6F28F1C823F2}"/>
          </ac:spMkLst>
        </pc:spChg>
        <pc:spChg chg="add del mod">
          <ac:chgData name="Dimitri Desmidt" userId="64dfcb71-c89a-4eed-a7b2-a6b8697ca05d" providerId="ADAL" clId="{049E5051-BA25-BE4C-B9F5-F2E6D489C5B8}" dt="2022-10-12T17:24:56.395" v="4512" actId="478"/>
          <ac:spMkLst>
            <pc:docMk/>
            <pc:sldMk cId="1461866484" sldId="2147470752"/>
            <ac:spMk id="46" creationId="{8BE1D7D9-763D-2D4E-BD63-A32463650CF8}"/>
          </ac:spMkLst>
        </pc:spChg>
        <pc:spChg chg="mod">
          <ac:chgData name="Dimitri Desmidt" userId="64dfcb71-c89a-4eed-a7b2-a6b8697ca05d" providerId="ADAL" clId="{049E5051-BA25-BE4C-B9F5-F2E6D489C5B8}" dt="2022-10-12T17:24:44.934" v="4510"/>
          <ac:spMkLst>
            <pc:docMk/>
            <pc:sldMk cId="1461866484" sldId="2147470752"/>
            <ac:spMk id="49" creationId="{6F1FF6CA-476C-6976-6464-0CD565EAFA7C}"/>
          </ac:spMkLst>
        </pc:spChg>
        <pc:spChg chg="add mod">
          <ac:chgData name="Dimitri Desmidt" userId="64dfcb71-c89a-4eed-a7b2-a6b8697ca05d" providerId="ADAL" clId="{049E5051-BA25-BE4C-B9F5-F2E6D489C5B8}" dt="2022-10-12T17:24:44.934" v="4510"/>
          <ac:spMkLst>
            <pc:docMk/>
            <pc:sldMk cId="1461866484" sldId="2147470752"/>
            <ac:spMk id="52" creationId="{EEBB11A8-B0C4-DFC5-30F3-33D71C4A12D8}"/>
          </ac:spMkLst>
        </pc:spChg>
        <pc:spChg chg="add mod">
          <ac:chgData name="Dimitri Desmidt" userId="64dfcb71-c89a-4eed-a7b2-a6b8697ca05d" providerId="ADAL" clId="{049E5051-BA25-BE4C-B9F5-F2E6D489C5B8}" dt="2022-10-12T17:26:19.088" v="4545" actId="1037"/>
          <ac:spMkLst>
            <pc:docMk/>
            <pc:sldMk cId="1461866484" sldId="2147470752"/>
            <ac:spMk id="53" creationId="{EED297BF-58C1-3C15-0227-F94CE4044B5B}"/>
          </ac:spMkLst>
        </pc:spChg>
        <pc:spChg chg="add mod">
          <ac:chgData name="Dimitri Desmidt" userId="64dfcb71-c89a-4eed-a7b2-a6b8697ca05d" providerId="ADAL" clId="{049E5051-BA25-BE4C-B9F5-F2E6D489C5B8}" dt="2022-10-12T17:24:44.934" v="4510"/>
          <ac:spMkLst>
            <pc:docMk/>
            <pc:sldMk cId="1461866484" sldId="2147470752"/>
            <ac:spMk id="54" creationId="{857EBE2F-2750-8467-BBF8-4779C42905AB}"/>
          </ac:spMkLst>
        </pc:spChg>
        <pc:spChg chg="mod">
          <ac:chgData name="Dimitri Desmidt" userId="64dfcb71-c89a-4eed-a7b2-a6b8697ca05d" providerId="ADAL" clId="{049E5051-BA25-BE4C-B9F5-F2E6D489C5B8}" dt="2022-10-12T17:24:44.934" v="4510"/>
          <ac:spMkLst>
            <pc:docMk/>
            <pc:sldMk cId="1461866484" sldId="2147470752"/>
            <ac:spMk id="56" creationId="{102B6A02-7F57-7D46-BA42-0490C34B8D62}"/>
          </ac:spMkLst>
        </pc:spChg>
        <pc:spChg chg="mod">
          <ac:chgData name="Dimitri Desmidt" userId="64dfcb71-c89a-4eed-a7b2-a6b8697ca05d" providerId="ADAL" clId="{049E5051-BA25-BE4C-B9F5-F2E6D489C5B8}" dt="2022-10-12T17:24:44.934" v="4510"/>
          <ac:spMkLst>
            <pc:docMk/>
            <pc:sldMk cId="1461866484" sldId="2147470752"/>
            <ac:spMk id="57" creationId="{5B877B66-29A2-0086-A1F6-78ADAEA8BC84}"/>
          </ac:spMkLst>
        </pc:spChg>
        <pc:spChg chg="mod">
          <ac:chgData name="Dimitri Desmidt" userId="64dfcb71-c89a-4eed-a7b2-a6b8697ca05d" providerId="ADAL" clId="{049E5051-BA25-BE4C-B9F5-F2E6D489C5B8}" dt="2022-10-12T17:24:44.934" v="4510"/>
          <ac:spMkLst>
            <pc:docMk/>
            <pc:sldMk cId="1461866484" sldId="2147470752"/>
            <ac:spMk id="59" creationId="{9AAE85CF-0472-3E1F-0376-5C7491964DBF}"/>
          </ac:spMkLst>
        </pc:spChg>
        <pc:spChg chg="mod">
          <ac:chgData name="Dimitri Desmidt" userId="64dfcb71-c89a-4eed-a7b2-a6b8697ca05d" providerId="ADAL" clId="{049E5051-BA25-BE4C-B9F5-F2E6D489C5B8}" dt="2022-10-12T17:24:44.934" v="4510"/>
          <ac:spMkLst>
            <pc:docMk/>
            <pc:sldMk cId="1461866484" sldId="2147470752"/>
            <ac:spMk id="60" creationId="{821FEC32-7CCE-C678-3FB2-ECED346996C1}"/>
          </ac:spMkLst>
        </pc:spChg>
        <pc:spChg chg="add mod">
          <ac:chgData name="Dimitri Desmidt" userId="64dfcb71-c89a-4eed-a7b2-a6b8697ca05d" providerId="ADAL" clId="{049E5051-BA25-BE4C-B9F5-F2E6D489C5B8}" dt="2022-10-12T17:26:19.088" v="4545" actId="1037"/>
          <ac:spMkLst>
            <pc:docMk/>
            <pc:sldMk cId="1461866484" sldId="2147470752"/>
            <ac:spMk id="61" creationId="{D91D4766-8E89-FBCC-F66C-5DD0B7E70ADA}"/>
          </ac:spMkLst>
        </pc:spChg>
        <pc:spChg chg="del mod topLvl">
          <ac:chgData name="Dimitri Desmidt" userId="64dfcb71-c89a-4eed-a7b2-a6b8697ca05d" providerId="ADAL" clId="{049E5051-BA25-BE4C-B9F5-F2E6D489C5B8}" dt="2022-10-12T17:25:05.806" v="4516" actId="478"/>
          <ac:spMkLst>
            <pc:docMk/>
            <pc:sldMk cId="1461866484" sldId="2147470752"/>
            <ac:spMk id="63" creationId="{29E40940-9B91-419F-AA77-9E60E7608D88}"/>
          </ac:spMkLst>
        </pc:spChg>
        <pc:spChg chg="mod topLvl">
          <ac:chgData name="Dimitri Desmidt" userId="64dfcb71-c89a-4eed-a7b2-a6b8697ca05d" providerId="ADAL" clId="{049E5051-BA25-BE4C-B9F5-F2E6D489C5B8}" dt="2022-10-12T17:25:05.806" v="4516" actId="478"/>
          <ac:spMkLst>
            <pc:docMk/>
            <pc:sldMk cId="1461866484" sldId="2147470752"/>
            <ac:spMk id="64" creationId="{D56370CA-856B-C425-3975-187C3F7C7BB8}"/>
          </ac:spMkLst>
        </pc:spChg>
        <pc:spChg chg="mod">
          <ac:chgData name="Dimitri Desmidt" userId="64dfcb71-c89a-4eed-a7b2-a6b8697ca05d" providerId="ADAL" clId="{049E5051-BA25-BE4C-B9F5-F2E6D489C5B8}" dt="2022-10-12T17:24:44.934" v="4510"/>
          <ac:spMkLst>
            <pc:docMk/>
            <pc:sldMk cId="1461866484" sldId="2147470752"/>
            <ac:spMk id="66" creationId="{940102ED-1235-4C75-D172-A0DE622623F4}"/>
          </ac:spMkLst>
        </pc:spChg>
        <pc:spChg chg="mod">
          <ac:chgData name="Dimitri Desmidt" userId="64dfcb71-c89a-4eed-a7b2-a6b8697ca05d" providerId="ADAL" clId="{049E5051-BA25-BE4C-B9F5-F2E6D489C5B8}" dt="2022-10-12T17:24:44.934" v="4510"/>
          <ac:spMkLst>
            <pc:docMk/>
            <pc:sldMk cId="1461866484" sldId="2147470752"/>
            <ac:spMk id="69" creationId="{478C1177-1B10-4525-3852-C348499E8103}"/>
          </ac:spMkLst>
        </pc:spChg>
        <pc:spChg chg="mod">
          <ac:chgData name="Dimitri Desmidt" userId="64dfcb71-c89a-4eed-a7b2-a6b8697ca05d" providerId="ADAL" clId="{049E5051-BA25-BE4C-B9F5-F2E6D489C5B8}" dt="2022-10-12T17:24:44.934" v="4510"/>
          <ac:spMkLst>
            <pc:docMk/>
            <pc:sldMk cId="1461866484" sldId="2147470752"/>
            <ac:spMk id="70" creationId="{BBC81342-9F3E-BAF7-BB6A-AAED98F05D5C}"/>
          </ac:spMkLst>
        </pc:spChg>
        <pc:spChg chg="mod">
          <ac:chgData name="Dimitri Desmidt" userId="64dfcb71-c89a-4eed-a7b2-a6b8697ca05d" providerId="ADAL" clId="{049E5051-BA25-BE4C-B9F5-F2E6D489C5B8}" dt="2022-10-12T17:24:44.934" v="4510"/>
          <ac:spMkLst>
            <pc:docMk/>
            <pc:sldMk cId="1461866484" sldId="2147470752"/>
            <ac:spMk id="71" creationId="{7933E006-5041-3302-0459-1356F9126AC0}"/>
          </ac:spMkLst>
        </pc:spChg>
        <pc:spChg chg="mod">
          <ac:chgData name="Dimitri Desmidt" userId="64dfcb71-c89a-4eed-a7b2-a6b8697ca05d" providerId="ADAL" clId="{049E5051-BA25-BE4C-B9F5-F2E6D489C5B8}" dt="2022-10-12T17:24:44.934" v="4510"/>
          <ac:spMkLst>
            <pc:docMk/>
            <pc:sldMk cId="1461866484" sldId="2147470752"/>
            <ac:spMk id="72" creationId="{D51318B1-CE22-E938-0412-E1A27D091E9C}"/>
          </ac:spMkLst>
        </pc:spChg>
        <pc:spChg chg="mod">
          <ac:chgData name="Dimitri Desmidt" userId="64dfcb71-c89a-4eed-a7b2-a6b8697ca05d" providerId="ADAL" clId="{049E5051-BA25-BE4C-B9F5-F2E6D489C5B8}" dt="2022-10-12T17:24:44.934" v="4510"/>
          <ac:spMkLst>
            <pc:docMk/>
            <pc:sldMk cId="1461866484" sldId="2147470752"/>
            <ac:spMk id="73" creationId="{61AB3844-0064-B80B-F136-E3CEA7276F64}"/>
          </ac:spMkLst>
        </pc:spChg>
        <pc:spChg chg="mod">
          <ac:chgData name="Dimitri Desmidt" userId="64dfcb71-c89a-4eed-a7b2-a6b8697ca05d" providerId="ADAL" clId="{049E5051-BA25-BE4C-B9F5-F2E6D489C5B8}" dt="2022-10-12T17:24:44.934" v="4510"/>
          <ac:spMkLst>
            <pc:docMk/>
            <pc:sldMk cId="1461866484" sldId="2147470752"/>
            <ac:spMk id="74" creationId="{8C988BBF-08C3-E36A-3495-AC1034BAC2D4}"/>
          </ac:spMkLst>
        </pc:spChg>
        <pc:spChg chg="mod">
          <ac:chgData name="Dimitri Desmidt" userId="64dfcb71-c89a-4eed-a7b2-a6b8697ca05d" providerId="ADAL" clId="{049E5051-BA25-BE4C-B9F5-F2E6D489C5B8}" dt="2022-10-12T17:24:44.934" v="4510"/>
          <ac:spMkLst>
            <pc:docMk/>
            <pc:sldMk cId="1461866484" sldId="2147470752"/>
            <ac:spMk id="75" creationId="{971F3F32-7711-E715-5110-E9940367CA83}"/>
          </ac:spMkLst>
        </pc:spChg>
        <pc:spChg chg="mod">
          <ac:chgData name="Dimitri Desmidt" userId="64dfcb71-c89a-4eed-a7b2-a6b8697ca05d" providerId="ADAL" clId="{049E5051-BA25-BE4C-B9F5-F2E6D489C5B8}" dt="2022-10-12T17:24:44.934" v="4510"/>
          <ac:spMkLst>
            <pc:docMk/>
            <pc:sldMk cId="1461866484" sldId="2147470752"/>
            <ac:spMk id="76" creationId="{2A61BC58-8B0D-F54D-59C3-D9D9A1A366BC}"/>
          </ac:spMkLst>
        </pc:spChg>
        <pc:spChg chg="mod">
          <ac:chgData name="Dimitri Desmidt" userId="64dfcb71-c89a-4eed-a7b2-a6b8697ca05d" providerId="ADAL" clId="{049E5051-BA25-BE4C-B9F5-F2E6D489C5B8}" dt="2022-10-12T17:24:44.934" v="4510"/>
          <ac:spMkLst>
            <pc:docMk/>
            <pc:sldMk cId="1461866484" sldId="2147470752"/>
            <ac:spMk id="77" creationId="{03278632-162F-AD3F-01D8-46DA962B669E}"/>
          </ac:spMkLst>
        </pc:spChg>
        <pc:spChg chg="mod">
          <ac:chgData name="Dimitri Desmidt" userId="64dfcb71-c89a-4eed-a7b2-a6b8697ca05d" providerId="ADAL" clId="{049E5051-BA25-BE4C-B9F5-F2E6D489C5B8}" dt="2022-10-12T17:24:44.934" v="4510"/>
          <ac:spMkLst>
            <pc:docMk/>
            <pc:sldMk cId="1461866484" sldId="2147470752"/>
            <ac:spMk id="78" creationId="{2D528454-079A-EADC-7496-56A3CF922FE2}"/>
          </ac:spMkLst>
        </pc:spChg>
        <pc:spChg chg="mod">
          <ac:chgData name="Dimitri Desmidt" userId="64dfcb71-c89a-4eed-a7b2-a6b8697ca05d" providerId="ADAL" clId="{049E5051-BA25-BE4C-B9F5-F2E6D489C5B8}" dt="2022-10-12T17:24:44.934" v="4510"/>
          <ac:spMkLst>
            <pc:docMk/>
            <pc:sldMk cId="1461866484" sldId="2147470752"/>
            <ac:spMk id="79" creationId="{C30891F0-B5FA-548E-1DDF-223AF492A9F8}"/>
          </ac:spMkLst>
        </pc:spChg>
        <pc:spChg chg="mod">
          <ac:chgData name="Dimitri Desmidt" userId="64dfcb71-c89a-4eed-a7b2-a6b8697ca05d" providerId="ADAL" clId="{049E5051-BA25-BE4C-B9F5-F2E6D489C5B8}" dt="2022-10-12T17:24:44.934" v="4510"/>
          <ac:spMkLst>
            <pc:docMk/>
            <pc:sldMk cId="1461866484" sldId="2147470752"/>
            <ac:spMk id="80" creationId="{A00EB003-B7C1-EC20-533F-71ED7F0640C0}"/>
          </ac:spMkLst>
        </pc:spChg>
        <pc:spChg chg="mod">
          <ac:chgData name="Dimitri Desmidt" userId="64dfcb71-c89a-4eed-a7b2-a6b8697ca05d" providerId="ADAL" clId="{049E5051-BA25-BE4C-B9F5-F2E6D489C5B8}" dt="2022-10-12T17:24:44.934" v="4510"/>
          <ac:spMkLst>
            <pc:docMk/>
            <pc:sldMk cId="1461866484" sldId="2147470752"/>
            <ac:spMk id="81" creationId="{55B48C47-92C9-7C7D-CBB3-CBCFF56FCF21}"/>
          </ac:spMkLst>
        </pc:spChg>
        <pc:spChg chg="mod">
          <ac:chgData name="Dimitri Desmidt" userId="64dfcb71-c89a-4eed-a7b2-a6b8697ca05d" providerId="ADAL" clId="{049E5051-BA25-BE4C-B9F5-F2E6D489C5B8}" dt="2022-10-12T17:24:44.934" v="4510"/>
          <ac:spMkLst>
            <pc:docMk/>
            <pc:sldMk cId="1461866484" sldId="2147470752"/>
            <ac:spMk id="82" creationId="{DC920E96-2DEF-13C5-0726-FD44A4FC936A}"/>
          </ac:spMkLst>
        </pc:spChg>
        <pc:spChg chg="mod">
          <ac:chgData name="Dimitri Desmidt" userId="64dfcb71-c89a-4eed-a7b2-a6b8697ca05d" providerId="ADAL" clId="{049E5051-BA25-BE4C-B9F5-F2E6D489C5B8}" dt="2022-10-12T17:24:44.934" v="4510"/>
          <ac:spMkLst>
            <pc:docMk/>
            <pc:sldMk cId="1461866484" sldId="2147470752"/>
            <ac:spMk id="83" creationId="{0ACB5DFE-504C-6754-5703-8454D8ECB5C4}"/>
          </ac:spMkLst>
        </pc:spChg>
        <pc:spChg chg="mod">
          <ac:chgData name="Dimitri Desmidt" userId="64dfcb71-c89a-4eed-a7b2-a6b8697ca05d" providerId="ADAL" clId="{049E5051-BA25-BE4C-B9F5-F2E6D489C5B8}" dt="2022-10-12T17:24:44.934" v="4510"/>
          <ac:spMkLst>
            <pc:docMk/>
            <pc:sldMk cId="1461866484" sldId="2147470752"/>
            <ac:spMk id="91" creationId="{5B09993E-3AF8-6B93-064E-C341E4448C42}"/>
          </ac:spMkLst>
        </pc:spChg>
        <pc:spChg chg="mod">
          <ac:chgData name="Dimitri Desmidt" userId="64dfcb71-c89a-4eed-a7b2-a6b8697ca05d" providerId="ADAL" clId="{049E5051-BA25-BE4C-B9F5-F2E6D489C5B8}" dt="2022-10-12T17:24:44.934" v="4510"/>
          <ac:spMkLst>
            <pc:docMk/>
            <pc:sldMk cId="1461866484" sldId="2147470752"/>
            <ac:spMk id="92" creationId="{8056E7F4-9813-CE72-4D0D-F7B111A762D2}"/>
          </ac:spMkLst>
        </pc:spChg>
        <pc:spChg chg="mod">
          <ac:chgData name="Dimitri Desmidt" userId="64dfcb71-c89a-4eed-a7b2-a6b8697ca05d" providerId="ADAL" clId="{049E5051-BA25-BE4C-B9F5-F2E6D489C5B8}" dt="2022-10-12T17:24:44.934" v="4510"/>
          <ac:spMkLst>
            <pc:docMk/>
            <pc:sldMk cId="1461866484" sldId="2147470752"/>
            <ac:spMk id="93" creationId="{BCCE4D83-15E9-4779-623E-CBF7A9361321}"/>
          </ac:spMkLst>
        </pc:spChg>
        <pc:spChg chg="mod">
          <ac:chgData name="Dimitri Desmidt" userId="64dfcb71-c89a-4eed-a7b2-a6b8697ca05d" providerId="ADAL" clId="{049E5051-BA25-BE4C-B9F5-F2E6D489C5B8}" dt="2022-10-12T17:24:44.934" v="4510"/>
          <ac:spMkLst>
            <pc:docMk/>
            <pc:sldMk cId="1461866484" sldId="2147470752"/>
            <ac:spMk id="94" creationId="{86CC9B1F-29FF-9351-6DB3-1C72E4C0D9B3}"/>
          </ac:spMkLst>
        </pc:spChg>
        <pc:spChg chg="mod">
          <ac:chgData name="Dimitri Desmidt" userId="64dfcb71-c89a-4eed-a7b2-a6b8697ca05d" providerId="ADAL" clId="{049E5051-BA25-BE4C-B9F5-F2E6D489C5B8}" dt="2022-10-12T17:24:44.934" v="4510"/>
          <ac:spMkLst>
            <pc:docMk/>
            <pc:sldMk cId="1461866484" sldId="2147470752"/>
            <ac:spMk id="95" creationId="{F966D24D-12FA-9707-A4FC-179240421F87}"/>
          </ac:spMkLst>
        </pc:spChg>
        <pc:spChg chg="mod">
          <ac:chgData name="Dimitri Desmidt" userId="64dfcb71-c89a-4eed-a7b2-a6b8697ca05d" providerId="ADAL" clId="{049E5051-BA25-BE4C-B9F5-F2E6D489C5B8}" dt="2022-10-12T17:24:44.934" v="4510"/>
          <ac:spMkLst>
            <pc:docMk/>
            <pc:sldMk cId="1461866484" sldId="2147470752"/>
            <ac:spMk id="96" creationId="{896E2176-192F-E1F9-DE20-F0B9FDA66E9D}"/>
          </ac:spMkLst>
        </pc:spChg>
        <pc:spChg chg="mod">
          <ac:chgData name="Dimitri Desmidt" userId="64dfcb71-c89a-4eed-a7b2-a6b8697ca05d" providerId="ADAL" clId="{049E5051-BA25-BE4C-B9F5-F2E6D489C5B8}" dt="2022-10-12T17:24:44.934" v="4510"/>
          <ac:spMkLst>
            <pc:docMk/>
            <pc:sldMk cId="1461866484" sldId="2147470752"/>
            <ac:spMk id="97" creationId="{731287E0-525A-4796-4F75-A8903B7A82F5}"/>
          </ac:spMkLst>
        </pc:spChg>
        <pc:spChg chg="mod">
          <ac:chgData name="Dimitri Desmidt" userId="64dfcb71-c89a-4eed-a7b2-a6b8697ca05d" providerId="ADAL" clId="{049E5051-BA25-BE4C-B9F5-F2E6D489C5B8}" dt="2022-10-12T17:24:44.934" v="4510"/>
          <ac:spMkLst>
            <pc:docMk/>
            <pc:sldMk cId="1461866484" sldId="2147470752"/>
            <ac:spMk id="98" creationId="{81318EC4-7754-2F1B-7398-F0D4D59E3AB8}"/>
          </ac:spMkLst>
        </pc:spChg>
        <pc:spChg chg="mod">
          <ac:chgData name="Dimitri Desmidt" userId="64dfcb71-c89a-4eed-a7b2-a6b8697ca05d" providerId="ADAL" clId="{049E5051-BA25-BE4C-B9F5-F2E6D489C5B8}" dt="2022-10-12T17:24:44.934" v="4510"/>
          <ac:spMkLst>
            <pc:docMk/>
            <pc:sldMk cId="1461866484" sldId="2147470752"/>
            <ac:spMk id="99" creationId="{B9F9CBCB-6C3E-C676-17BE-AC542736F7E7}"/>
          </ac:spMkLst>
        </pc:spChg>
        <pc:spChg chg="mod">
          <ac:chgData name="Dimitri Desmidt" userId="64dfcb71-c89a-4eed-a7b2-a6b8697ca05d" providerId="ADAL" clId="{049E5051-BA25-BE4C-B9F5-F2E6D489C5B8}" dt="2022-10-12T17:24:44.934" v="4510"/>
          <ac:spMkLst>
            <pc:docMk/>
            <pc:sldMk cId="1461866484" sldId="2147470752"/>
            <ac:spMk id="100" creationId="{F591F96C-5741-4D08-4281-0AFE645A5E2C}"/>
          </ac:spMkLst>
        </pc:spChg>
        <pc:spChg chg="mod">
          <ac:chgData name="Dimitri Desmidt" userId="64dfcb71-c89a-4eed-a7b2-a6b8697ca05d" providerId="ADAL" clId="{049E5051-BA25-BE4C-B9F5-F2E6D489C5B8}" dt="2022-10-12T17:24:44.934" v="4510"/>
          <ac:spMkLst>
            <pc:docMk/>
            <pc:sldMk cId="1461866484" sldId="2147470752"/>
            <ac:spMk id="101" creationId="{5C59B023-CC6A-977E-902B-8CBD9BFE5A9F}"/>
          </ac:spMkLst>
        </pc:spChg>
        <pc:spChg chg="mod">
          <ac:chgData name="Dimitri Desmidt" userId="64dfcb71-c89a-4eed-a7b2-a6b8697ca05d" providerId="ADAL" clId="{049E5051-BA25-BE4C-B9F5-F2E6D489C5B8}" dt="2022-10-12T17:24:44.934" v="4510"/>
          <ac:spMkLst>
            <pc:docMk/>
            <pc:sldMk cId="1461866484" sldId="2147470752"/>
            <ac:spMk id="102" creationId="{1F9F3A76-2210-3491-12AC-1E0E84BA7895}"/>
          </ac:spMkLst>
        </pc:spChg>
        <pc:spChg chg="mod">
          <ac:chgData name="Dimitri Desmidt" userId="64dfcb71-c89a-4eed-a7b2-a6b8697ca05d" providerId="ADAL" clId="{049E5051-BA25-BE4C-B9F5-F2E6D489C5B8}" dt="2022-10-12T17:24:44.934" v="4510"/>
          <ac:spMkLst>
            <pc:docMk/>
            <pc:sldMk cId="1461866484" sldId="2147470752"/>
            <ac:spMk id="103" creationId="{63875BA1-D366-9C71-0436-DB4278B76DEF}"/>
          </ac:spMkLst>
        </pc:spChg>
        <pc:spChg chg="mod">
          <ac:chgData name="Dimitri Desmidt" userId="64dfcb71-c89a-4eed-a7b2-a6b8697ca05d" providerId="ADAL" clId="{049E5051-BA25-BE4C-B9F5-F2E6D489C5B8}" dt="2022-10-12T17:24:44.934" v="4510"/>
          <ac:spMkLst>
            <pc:docMk/>
            <pc:sldMk cId="1461866484" sldId="2147470752"/>
            <ac:spMk id="104" creationId="{776640FD-1C82-EC04-0D78-43B93E86190E}"/>
          </ac:spMkLst>
        </pc:spChg>
        <pc:spChg chg="mod">
          <ac:chgData name="Dimitri Desmidt" userId="64dfcb71-c89a-4eed-a7b2-a6b8697ca05d" providerId="ADAL" clId="{049E5051-BA25-BE4C-B9F5-F2E6D489C5B8}" dt="2022-10-12T17:24:44.934" v="4510"/>
          <ac:spMkLst>
            <pc:docMk/>
            <pc:sldMk cId="1461866484" sldId="2147470752"/>
            <ac:spMk id="105" creationId="{D910DB2B-86DD-FEDC-3682-1B363654F91C}"/>
          </ac:spMkLst>
        </pc:spChg>
        <pc:spChg chg="mod">
          <ac:chgData name="Dimitri Desmidt" userId="64dfcb71-c89a-4eed-a7b2-a6b8697ca05d" providerId="ADAL" clId="{049E5051-BA25-BE4C-B9F5-F2E6D489C5B8}" dt="2022-10-12T17:24:44.934" v="4510"/>
          <ac:spMkLst>
            <pc:docMk/>
            <pc:sldMk cId="1461866484" sldId="2147470752"/>
            <ac:spMk id="106" creationId="{346C27C9-0A79-81B2-8EC4-25F674B3E687}"/>
          </ac:spMkLst>
        </pc:spChg>
        <pc:spChg chg="mod">
          <ac:chgData name="Dimitri Desmidt" userId="64dfcb71-c89a-4eed-a7b2-a6b8697ca05d" providerId="ADAL" clId="{049E5051-BA25-BE4C-B9F5-F2E6D489C5B8}" dt="2022-10-12T17:24:44.934" v="4510"/>
          <ac:spMkLst>
            <pc:docMk/>
            <pc:sldMk cId="1461866484" sldId="2147470752"/>
            <ac:spMk id="107" creationId="{82991892-F922-9402-6C57-0870964162F9}"/>
          </ac:spMkLst>
        </pc:spChg>
        <pc:spChg chg="mod">
          <ac:chgData name="Dimitri Desmidt" userId="64dfcb71-c89a-4eed-a7b2-a6b8697ca05d" providerId="ADAL" clId="{049E5051-BA25-BE4C-B9F5-F2E6D489C5B8}" dt="2022-10-12T17:24:44.934" v="4510"/>
          <ac:spMkLst>
            <pc:docMk/>
            <pc:sldMk cId="1461866484" sldId="2147470752"/>
            <ac:spMk id="108" creationId="{DD619162-0F90-BA9A-5162-17DA6B75B353}"/>
          </ac:spMkLst>
        </pc:spChg>
        <pc:spChg chg="mod">
          <ac:chgData name="Dimitri Desmidt" userId="64dfcb71-c89a-4eed-a7b2-a6b8697ca05d" providerId="ADAL" clId="{049E5051-BA25-BE4C-B9F5-F2E6D489C5B8}" dt="2022-10-12T17:24:44.934" v="4510"/>
          <ac:spMkLst>
            <pc:docMk/>
            <pc:sldMk cId="1461866484" sldId="2147470752"/>
            <ac:spMk id="109" creationId="{4F69CD7E-20D1-FBF5-FC19-1A010B9B9FAC}"/>
          </ac:spMkLst>
        </pc:spChg>
        <pc:spChg chg="mod">
          <ac:chgData name="Dimitri Desmidt" userId="64dfcb71-c89a-4eed-a7b2-a6b8697ca05d" providerId="ADAL" clId="{049E5051-BA25-BE4C-B9F5-F2E6D489C5B8}" dt="2022-10-12T17:24:44.934" v="4510"/>
          <ac:spMkLst>
            <pc:docMk/>
            <pc:sldMk cId="1461866484" sldId="2147470752"/>
            <ac:spMk id="110" creationId="{8449D318-FF51-C1E9-B0B4-720DDC3D7B68}"/>
          </ac:spMkLst>
        </pc:spChg>
        <pc:spChg chg="mod">
          <ac:chgData name="Dimitri Desmidt" userId="64dfcb71-c89a-4eed-a7b2-a6b8697ca05d" providerId="ADAL" clId="{049E5051-BA25-BE4C-B9F5-F2E6D489C5B8}" dt="2022-10-12T17:24:44.934" v="4510"/>
          <ac:spMkLst>
            <pc:docMk/>
            <pc:sldMk cId="1461866484" sldId="2147470752"/>
            <ac:spMk id="111" creationId="{56380D38-E3DE-BA6D-4F4A-7F6EFF74A1EC}"/>
          </ac:spMkLst>
        </pc:spChg>
        <pc:spChg chg="mod">
          <ac:chgData name="Dimitri Desmidt" userId="64dfcb71-c89a-4eed-a7b2-a6b8697ca05d" providerId="ADAL" clId="{049E5051-BA25-BE4C-B9F5-F2E6D489C5B8}" dt="2022-10-12T17:24:44.934" v="4510"/>
          <ac:spMkLst>
            <pc:docMk/>
            <pc:sldMk cId="1461866484" sldId="2147470752"/>
            <ac:spMk id="112" creationId="{6FA5D1E0-ADE4-7FB9-2950-60F3AFA15B5A}"/>
          </ac:spMkLst>
        </pc:spChg>
        <pc:spChg chg="mod">
          <ac:chgData name="Dimitri Desmidt" userId="64dfcb71-c89a-4eed-a7b2-a6b8697ca05d" providerId="ADAL" clId="{049E5051-BA25-BE4C-B9F5-F2E6D489C5B8}" dt="2022-10-12T17:24:44.934" v="4510"/>
          <ac:spMkLst>
            <pc:docMk/>
            <pc:sldMk cId="1461866484" sldId="2147470752"/>
            <ac:spMk id="113" creationId="{DDF8CD16-037F-C9E0-AE23-3BC043C6AB01}"/>
          </ac:spMkLst>
        </pc:spChg>
        <pc:spChg chg="mod">
          <ac:chgData name="Dimitri Desmidt" userId="64dfcb71-c89a-4eed-a7b2-a6b8697ca05d" providerId="ADAL" clId="{049E5051-BA25-BE4C-B9F5-F2E6D489C5B8}" dt="2022-10-12T17:24:44.934" v="4510"/>
          <ac:spMkLst>
            <pc:docMk/>
            <pc:sldMk cId="1461866484" sldId="2147470752"/>
            <ac:spMk id="114" creationId="{06282FF2-28C0-2232-8ACC-AC4C2993388D}"/>
          </ac:spMkLst>
        </pc:spChg>
        <pc:spChg chg="mod">
          <ac:chgData name="Dimitri Desmidt" userId="64dfcb71-c89a-4eed-a7b2-a6b8697ca05d" providerId="ADAL" clId="{049E5051-BA25-BE4C-B9F5-F2E6D489C5B8}" dt="2022-10-12T17:24:44.934" v="4510"/>
          <ac:spMkLst>
            <pc:docMk/>
            <pc:sldMk cId="1461866484" sldId="2147470752"/>
            <ac:spMk id="115" creationId="{4F6A1622-D8DA-E363-3C84-6D9F6DFB9C71}"/>
          </ac:spMkLst>
        </pc:spChg>
        <pc:spChg chg="mod">
          <ac:chgData name="Dimitri Desmidt" userId="64dfcb71-c89a-4eed-a7b2-a6b8697ca05d" providerId="ADAL" clId="{049E5051-BA25-BE4C-B9F5-F2E6D489C5B8}" dt="2022-10-12T17:24:44.934" v="4510"/>
          <ac:spMkLst>
            <pc:docMk/>
            <pc:sldMk cId="1461866484" sldId="2147470752"/>
            <ac:spMk id="116" creationId="{F9DEC147-407D-10C2-FF09-EDBB68EFA5E2}"/>
          </ac:spMkLst>
        </pc:spChg>
        <pc:spChg chg="mod">
          <ac:chgData name="Dimitri Desmidt" userId="64dfcb71-c89a-4eed-a7b2-a6b8697ca05d" providerId="ADAL" clId="{049E5051-BA25-BE4C-B9F5-F2E6D489C5B8}" dt="2022-10-12T17:24:44.934" v="4510"/>
          <ac:spMkLst>
            <pc:docMk/>
            <pc:sldMk cId="1461866484" sldId="2147470752"/>
            <ac:spMk id="117" creationId="{CD6A7716-DEF8-3A7D-D2F1-24585086EEFE}"/>
          </ac:spMkLst>
        </pc:spChg>
        <pc:spChg chg="mod">
          <ac:chgData name="Dimitri Desmidt" userId="64dfcb71-c89a-4eed-a7b2-a6b8697ca05d" providerId="ADAL" clId="{049E5051-BA25-BE4C-B9F5-F2E6D489C5B8}" dt="2022-10-12T17:24:44.934" v="4510"/>
          <ac:spMkLst>
            <pc:docMk/>
            <pc:sldMk cId="1461866484" sldId="2147470752"/>
            <ac:spMk id="118" creationId="{4042F833-1D1C-50A5-B593-4122FBC2E0B7}"/>
          </ac:spMkLst>
        </pc:spChg>
        <pc:spChg chg="mod">
          <ac:chgData name="Dimitri Desmidt" userId="64dfcb71-c89a-4eed-a7b2-a6b8697ca05d" providerId="ADAL" clId="{049E5051-BA25-BE4C-B9F5-F2E6D489C5B8}" dt="2022-10-12T17:24:44.934" v="4510"/>
          <ac:spMkLst>
            <pc:docMk/>
            <pc:sldMk cId="1461866484" sldId="2147470752"/>
            <ac:spMk id="119" creationId="{979D123B-008A-F1E0-EF20-B5619E5590AB}"/>
          </ac:spMkLst>
        </pc:spChg>
        <pc:spChg chg="mod">
          <ac:chgData name="Dimitri Desmidt" userId="64dfcb71-c89a-4eed-a7b2-a6b8697ca05d" providerId="ADAL" clId="{049E5051-BA25-BE4C-B9F5-F2E6D489C5B8}" dt="2022-10-12T17:24:44.934" v="4510"/>
          <ac:spMkLst>
            <pc:docMk/>
            <pc:sldMk cId="1461866484" sldId="2147470752"/>
            <ac:spMk id="120" creationId="{11616607-B51E-4512-0170-447348D8B314}"/>
          </ac:spMkLst>
        </pc:spChg>
        <pc:spChg chg="mod">
          <ac:chgData name="Dimitri Desmidt" userId="64dfcb71-c89a-4eed-a7b2-a6b8697ca05d" providerId="ADAL" clId="{049E5051-BA25-BE4C-B9F5-F2E6D489C5B8}" dt="2022-10-12T17:24:44.934" v="4510"/>
          <ac:spMkLst>
            <pc:docMk/>
            <pc:sldMk cId="1461866484" sldId="2147470752"/>
            <ac:spMk id="121" creationId="{DF526094-BE0C-60CC-D677-D3228C638A57}"/>
          </ac:spMkLst>
        </pc:spChg>
        <pc:spChg chg="mod">
          <ac:chgData name="Dimitri Desmidt" userId="64dfcb71-c89a-4eed-a7b2-a6b8697ca05d" providerId="ADAL" clId="{049E5051-BA25-BE4C-B9F5-F2E6D489C5B8}" dt="2022-10-12T17:24:44.934" v="4510"/>
          <ac:spMkLst>
            <pc:docMk/>
            <pc:sldMk cId="1461866484" sldId="2147470752"/>
            <ac:spMk id="122" creationId="{81DF061B-C2DF-F68D-E7A1-8894FFF8C734}"/>
          </ac:spMkLst>
        </pc:spChg>
        <pc:spChg chg="mod">
          <ac:chgData name="Dimitri Desmidt" userId="64dfcb71-c89a-4eed-a7b2-a6b8697ca05d" providerId="ADAL" clId="{049E5051-BA25-BE4C-B9F5-F2E6D489C5B8}" dt="2022-10-12T17:24:44.934" v="4510"/>
          <ac:spMkLst>
            <pc:docMk/>
            <pc:sldMk cId="1461866484" sldId="2147470752"/>
            <ac:spMk id="123" creationId="{1D38E50F-E17B-0999-66D5-F9CFE2D93C0B}"/>
          </ac:spMkLst>
        </pc:spChg>
        <pc:spChg chg="mod">
          <ac:chgData name="Dimitri Desmidt" userId="64dfcb71-c89a-4eed-a7b2-a6b8697ca05d" providerId="ADAL" clId="{049E5051-BA25-BE4C-B9F5-F2E6D489C5B8}" dt="2022-10-12T17:24:44.934" v="4510"/>
          <ac:spMkLst>
            <pc:docMk/>
            <pc:sldMk cId="1461866484" sldId="2147470752"/>
            <ac:spMk id="124" creationId="{854E1E41-F16F-07BA-310A-A943F0921417}"/>
          </ac:spMkLst>
        </pc:spChg>
        <pc:spChg chg="mod">
          <ac:chgData name="Dimitri Desmidt" userId="64dfcb71-c89a-4eed-a7b2-a6b8697ca05d" providerId="ADAL" clId="{049E5051-BA25-BE4C-B9F5-F2E6D489C5B8}" dt="2022-10-12T17:24:44.934" v="4510"/>
          <ac:spMkLst>
            <pc:docMk/>
            <pc:sldMk cId="1461866484" sldId="2147470752"/>
            <ac:spMk id="125" creationId="{BD393E23-203A-8CCD-C2A0-6E191421659B}"/>
          </ac:spMkLst>
        </pc:spChg>
        <pc:spChg chg="mod">
          <ac:chgData name="Dimitri Desmidt" userId="64dfcb71-c89a-4eed-a7b2-a6b8697ca05d" providerId="ADAL" clId="{049E5051-BA25-BE4C-B9F5-F2E6D489C5B8}" dt="2022-10-12T17:24:44.934" v="4510"/>
          <ac:spMkLst>
            <pc:docMk/>
            <pc:sldMk cId="1461866484" sldId="2147470752"/>
            <ac:spMk id="126" creationId="{075C3F41-22A6-5CE4-5D97-2C3891D82B59}"/>
          </ac:spMkLst>
        </pc:spChg>
        <pc:spChg chg="mod">
          <ac:chgData name="Dimitri Desmidt" userId="64dfcb71-c89a-4eed-a7b2-a6b8697ca05d" providerId="ADAL" clId="{049E5051-BA25-BE4C-B9F5-F2E6D489C5B8}" dt="2022-10-12T17:24:44.934" v="4510"/>
          <ac:spMkLst>
            <pc:docMk/>
            <pc:sldMk cId="1461866484" sldId="2147470752"/>
            <ac:spMk id="127" creationId="{1D0F3BF9-91AD-7B2E-DECC-3B339F5E3910}"/>
          </ac:spMkLst>
        </pc:spChg>
        <pc:spChg chg="mod">
          <ac:chgData name="Dimitri Desmidt" userId="64dfcb71-c89a-4eed-a7b2-a6b8697ca05d" providerId="ADAL" clId="{049E5051-BA25-BE4C-B9F5-F2E6D489C5B8}" dt="2022-10-12T17:24:44.934" v="4510"/>
          <ac:spMkLst>
            <pc:docMk/>
            <pc:sldMk cId="1461866484" sldId="2147470752"/>
            <ac:spMk id="128" creationId="{F6C31CD3-11F0-ADA4-DA05-A3F2BBB57F07}"/>
          </ac:spMkLst>
        </pc:spChg>
        <pc:spChg chg="mod">
          <ac:chgData name="Dimitri Desmidt" userId="64dfcb71-c89a-4eed-a7b2-a6b8697ca05d" providerId="ADAL" clId="{049E5051-BA25-BE4C-B9F5-F2E6D489C5B8}" dt="2022-10-12T17:24:44.934" v="4510"/>
          <ac:spMkLst>
            <pc:docMk/>
            <pc:sldMk cId="1461866484" sldId="2147470752"/>
            <ac:spMk id="129" creationId="{1C6FCEDA-9C10-A8C5-CBAF-A3F23BBC0A69}"/>
          </ac:spMkLst>
        </pc:spChg>
        <pc:spChg chg="mod">
          <ac:chgData name="Dimitri Desmidt" userId="64dfcb71-c89a-4eed-a7b2-a6b8697ca05d" providerId="ADAL" clId="{049E5051-BA25-BE4C-B9F5-F2E6D489C5B8}" dt="2022-10-12T17:24:44.934" v="4510"/>
          <ac:spMkLst>
            <pc:docMk/>
            <pc:sldMk cId="1461866484" sldId="2147470752"/>
            <ac:spMk id="130" creationId="{05263462-E4DF-9A45-4BB7-F938BE10D7FA}"/>
          </ac:spMkLst>
        </pc:spChg>
        <pc:spChg chg="mod">
          <ac:chgData name="Dimitri Desmidt" userId="64dfcb71-c89a-4eed-a7b2-a6b8697ca05d" providerId="ADAL" clId="{049E5051-BA25-BE4C-B9F5-F2E6D489C5B8}" dt="2022-10-12T17:24:44.934" v="4510"/>
          <ac:spMkLst>
            <pc:docMk/>
            <pc:sldMk cId="1461866484" sldId="2147470752"/>
            <ac:spMk id="131" creationId="{BD829846-E43D-92FC-0118-038B720E004B}"/>
          </ac:spMkLst>
        </pc:spChg>
        <pc:spChg chg="mod">
          <ac:chgData name="Dimitri Desmidt" userId="64dfcb71-c89a-4eed-a7b2-a6b8697ca05d" providerId="ADAL" clId="{049E5051-BA25-BE4C-B9F5-F2E6D489C5B8}" dt="2022-10-12T17:24:44.934" v="4510"/>
          <ac:spMkLst>
            <pc:docMk/>
            <pc:sldMk cId="1461866484" sldId="2147470752"/>
            <ac:spMk id="132" creationId="{C422077E-F473-ADDC-C08A-4205121BE02C}"/>
          </ac:spMkLst>
        </pc:spChg>
        <pc:spChg chg="mod">
          <ac:chgData name="Dimitri Desmidt" userId="64dfcb71-c89a-4eed-a7b2-a6b8697ca05d" providerId="ADAL" clId="{049E5051-BA25-BE4C-B9F5-F2E6D489C5B8}" dt="2022-10-12T17:24:44.934" v="4510"/>
          <ac:spMkLst>
            <pc:docMk/>
            <pc:sldMk cId="1461866484" sldId="2147470752"/>
            <ac:spMk id="133" creationId="{027BB85A-86FD-D4E3-163B-AD7D056B1B97}"/>
          </ac:spMkLst>
        </pc:spChg>
        <pc:spChg chg="mod">
          <ac:chgData name="Dimitri Desmidt" userId="64dfcb71-c89a-4eed-a7b2-a6b8697ca05d" providerId="ADAL" clId="{049E5051-BA25-BE4C-B9F5-F2E6D489C5B8}" dt="2022-10-12T17:24:44.934" v="4510"/>
          <ac:spMkLst>
            <pc:docMk/>
            <pc:sldMk cId="1461866484" sldId="2147470752"/>
            <ac:spMk id="134" creationId="{81041945-314A-5043-80B6-F87F8A9ED2A0}"/>
          </ac:spMkLst>
        </pc:spChg>
        <pc:spChg chg="mod">
          <ac:chgData name="Dimitri Desmidt" userId="64dfcb71-c89a-4eed-a7b2-a6b8697ca05d" providerId="ADAL" clId="{049E5051-BA25-BE4C-B9F5-F2E6D489C5B8}" dt="2022-10-12T17:24:44.934" v="4510"/>
          <ac:spMkLst>
            <pc:docMk/>
            <pc:sldMk cId="1461866484" sldId="2147470752"/>
            <ac:spMk id="135" creationId="{7A66BEC6-3CF8-293F-5905-BD80A8248483}"/>
          </ac:spMkLst>
        </pc:spChg>
        <pc:spChg chg="mod">
          <ac:chgData name="Dimitri Desmidt" userId="64dfcb71-c89a-4eed-a7b2-a6b8697ca05d" providerId="ADAL" clId="{049E5051-BA25-BE4C-B9F5-F2E6D489C5B8}" dt="2022-10-12T17:24:44.934" v="4510"/>
          <ac:spMkLst>
            <pc:docMk/>
            <pc:sldMk cId="1461866484" sldId="2147470752"/>
            <ac:spMk id="136" creationId="{7AABA247-1623-4F86-CDF6-C2239C5225AB}"/>
          </ac:spMkLst>
        </pc:spChg>
        <pc:spChg chg="mod">
          <ac:chgData name="Dimitri Desmidt" userId="64dfcb71-c89a-4eed-a7b2-a6b8697ca05d" providerId="ADAL" clId="{049E5051-BA25-BE4C-B9F5-F2E6D489C5B8}" dt="2022-10-12T17:24:44.934" v="4510"/>
          <ac:spMkLst>
            <pc:docMk/>
            <pc:sldMk cId="1461866484" sldId="2147470752"/>
            <ac:spMk id="137" creationId="{95E6849A-984B-55BA-1507-E94A5474060B}"/>
          </ac:spMkLst>
        </pc:spChg>
        <pc:spChg chg="mod">
          <ac:chgData name="Dimitri Desmidt" userId="64dfcb71-c89a-4eed-a7b2-a6b8697ca05d" providerId="ADAL" clId="{049E5051-BA25-BE4C-B9F5-F2E6D489C5B8}" dt="2022-10-12T17:24:44.934" v="4510"/>
          <ac:spMkLst>
            <pc:docMk/>
            <pc:sldMk cId="1461866484" sldId="2147470752"/>
            <ac:spMk id="138" creationId="{3EEB4764-C03E-F523-0E6A-56541FEA661C}"/>
          </ac:spMkLst>
        </pc:spChg>
        <pc:spChg chg="mod">
          <ac:chgData name="Dimitri Desmidt" userId="64dfcb71-c89a-4eed-a7b2-a6b8697ca05d" providerId="ADAL" clId="{049E5051-BA25-BE4C-B9F5-F2E6D489C5B8}" dt="2022-10-12T17:24:44.934" v="4510"/>
          <ac:spMkLst>
            <pc:docMk/>
            <pc:sldMk cId="1461866484" sldId="2147470752"/>
            <ac:spMk id="139" creationId="{E7397E39-430F-FBB4-03A3-6AFEABCDA1CA}"/>
          </ac:spMkLst>
        </pc:spChg>
        <pc:spChg chg="mod">
          <ac:chgData name="Dimitri Desmidt" userId="64dfcb71-c89a-4eed-a7b2-a6b8697ca05d" providerId="ADAL" clId="{049E5051-BA25-BE4C-B9F5-F2E6D489C5B8}" dt="2022-10-12T17:24:44.934" v="4510"/>
          <ac:spMkLst>
            <pc:docMk/>
            <pc:sldMk cId="1461866484" sldId="2147470752"/>
            <ac:spMk id="140" creationId="{6E6CE466-057A-2A66-69AA-69E94EC07DAA}"/>
          </ac:spMkLst>
        </pc:spChg>
        <pc:spChg chg="mod">
          <ac:chgData name="Dimitri Desmidt" userId="64dfcb71-c89a-4eed-a7b2-a6b8697ca05d" providerId="ADAL" clId="{049E5051-BA25-BE4C-B9F5-F2E6D489C5B8}" dt="2022-10-12T17:24:44.934" v="4510"/>
          <ac:spMkLst>
            <pc:docMk/>
            <pc:sldMk cId="1461866484" sldId="2147470752"/>
            <ac:spMk id="141" creationId="{381660CA-84A3-7D1D-E312-87846FFC8F04}"/>
          </ac:spMkLst>
        </pc:spChg>
        <pc:spChg chg="mod">
          <ac:chgData name="Dimitri Desmidt" userId="64dfcb71-c89a-4eed-a7b2-a6b8697ca05d" providerId="ADAL" clId="{049E5051-BA25-BE4C-B9F5-F2E6D489C5B8}" dt="2022-10-12T17:24:44.934" v="4510"/>
          <ac:spMkLst>
            <pc:docMk/>
            <pc:sldMk cId="1461866484" sldId="2147470752"/>
            <ac:spMk id="142" creationId="{7D3FED4C-63B1-7749-01AC-11FC035E13C9}"/>
          </ac:spMkLst>
        </pc:spChg>
        <pc:spChg chg="add mod">
          <ac:chgData name="Dimitri Desmidt" userId="64dfcb71-c89a-4eed-a7b2-a6b8697ca05d" providerId="ADAL" clId="{049E5051-BA25-BE4C-B9F5-F2E6D489C5B8}" dt="2022-10-12T17:26:19.088" v="4545" actId="1037"/>
          <ac:spMkLst>
            <pc:docMk/>
            <pc:sldMk cId="1461866484" sldId="2147470752"/>
            <ac:spMk id="143" creationId="{D78C79D3-52B2-248C-2738-F325E40C509D}"/>
          </ac:spMkLst>
        </pc:spChg>
        <pc:spChg chg="add del mod">
          <ac:chgData name="Dimitri Desmidt" userId="64dfcb71-c89a-4eed-a7b2-a6b8697ca05d" providerId="ADAL" clId="{049E5051-BA25-BE4C-B9F5-F2E6D489C5B8}" dt="2022-10-12T17:25:21.082" v="4521" actId="478"/>
          <ac:spMkLst>
            <pc:docMk/>
            <pc:sldMk cId="1461866484" sldId="2147470752"/>
            <ac:spMk id="144" creationId="{690464E3-BA19-403A-11E6-DC6631E52724}"/>
          </ac:spMkLst>
        </pc:spChg>
        <pc:spChg chg="add del mod">
          <ac:chgData name="Dimitri Desmidt" userId="64dfcb71-c89a-4eed-a7b2-a6b8697ca05d" providerId="ADAL" clId="{049E5051-BA25-BE4C-B9F5-F2E6D489C5B8}" dt="2022-10-12T17:25:22.058" v="4522" actId="478"/>
          <ac:spMkLst>
            <pc:docMk/>
            <pc:sldMk cId="1461866484" sldId="2147470752"/>
            <ac:spMk id="145" creationId="{DAC16CBC-4B3E-61E4-8C50-19A1407DAFE1}"/>
          </ac:spMkLst>
        </pc:spChg>
        <pc:spChg chg="add del mod">
          <ac:chgData name="Dimitri Desmidt" userId="64dfcb71-c89a-4eed-a7b2-a6b8697ca05d" providerId="ADAL" clId="{049E5051-BA25-BE4C-B9F5-F2E6D489C5B8}" dt="2022-10-12T17:25:03.948" v="4515" actId="478"/>
          <ac:spMkLst>
            <pc:docMk/>
            <pc:sldMk cId="1461866484" sldId="2147470752"/>
            <ac:spMk id="146" creationId="{12612094-3FC8-B305-99D4-E95E44464741}"/>
          </ac:spMkLst>
        </pc:spChg>
        <pc:spChg chg="add del mod">
          <ac:chgData name="Dimitri Desmidt" userId="64dfcb71-c89a-4eed-a7b2-a6b8697ca05d" providerId="ADAL" clId="{049E5051-BA25-BE4C-B9F5-F2E6D489C5B8}" dt="2022-10-12T17:25:23.723" v="4523" actId="478"/>
          <ac:spMkLst>
            <pc:docMk/>
            <pc:sldMk cId="1461866484" sldId="2147470752"/>
            <ac:spMk id="147" creationId="{34E2D0BC-E5A2-30FD-23D6-65DAEBA6E2C5}"/>
          </ac:spMkLst>
        </pc:spChg>
        <pc:spChg chg="mod">
          <ac:chgData name="Dimitri Desmidt" userId="64dfcb71-c89a-4eed-a7b2-a6b8697ca05d" providerId="ADAL" clId="{049E5051-BA25-BE4C-B9F5-F2E6D489C5B8}" dt="2022-10-12T17:24:44.934" v="4510"/>
          <ac:spMkLst>
            <pc:docMk/>
            <pc:sldMk cId="1461866484" sldId="2147470752"/>
            <ac:spMk id="149" creationId="{E4759B7D-5A3A-34D2-3D23-79B08E5F31D6}"/>
          </ac:spMkLst>
        </pc:spChg>
        <pc:spChg chg="mod">
          <ac:chgData name="Dimitri Desmidt" userId="64dfcb71-c89a-4eed-a7b2-a6b8697ca05d" providerId="ADAL" clId="{049E5051-BA25-BE4C-B9F5-F2E6D489C5B8}" dt="2022-10-12T17:24:44.934" v="4510"/>
          <ac:spMkLst>
            <pc:docMk/>
            <pc:sldMk cId="1461866484" sldId="2147470752"/>
            <ac:spMk id="152" creationId="{0CD0D2BF-0136-37D2-5A8E-9A384639A8F0}"/>
          </ac:spMkLst>
        </pc:spChg>
        <pc:spChg chg="mod">
          <ac:chgData name="Dimitri Desmidt" userId="64dfcb71-c89a-4eed-a7b2-a6b8697ca05d" providerId="ADAL" clId="{049E5051-BA25-BE4C-B9F5-F2E6D489C5B8}" dt="2022-10-12T17:24:44.934" v="4510"/>
          <ac:spMkLst>
            <pc:docMk/>
            <pc:sldMk cId="1461866484" sldId="2147470752"/>
            <ac:spMk id="153" creationId="{7E7D18E2-F9C8-D65D-194B-FE465BE5145C}"/>
          </ac:spMkLst>
        </pc:spChg>
        <pc:spChg chg="mod">
          <ac:chgData name="Dimitri Desmidt" userId="64dfcb71-c89a-4eed-a7b2-a6b8697ca05d" providerId="ADAL" clId="{049E5051-BA25-BE4C-B9F5-F2E6D489C5B8}" dt="2022-10-12T17:24:44.934" v="4510"/>
          <ac:spMkLst>
            <pc:docMk/>
            <pc:sldMk cId="1461866484" sldId="2147470752"/>
            <ac:spMk id="154" creationId="{F7388D75-E604-DC8E-6E72-0244422E6D22}"/>
          </ac:spMkLst>
        </pc:spChg>
        <pc:spChg chg="mod">
          <ac:chgData name="Dimitri Desmidt" userId="64dfcb71-c89a-4eed-a7b2-a6b8697ca05d" providerId="ADAL" clId="{049E5051-BA25-BE4C-B9F5-F2E6D489C5B8}" dt="2022-10-12T17:24:44.934" v="4510"/>
          <ac:spMkLst>
            <pc:docMk/>
            <pc:sldMk cId="1461866484" sldId="2147470752"/>
            <ac:spMk id="157" creationId="{14320036-4370-4984-B475-BCAEBBCE5724}"/>
          </ac:spMkLst>
        </pc:spChg>
        <pc:spChg chg="mod">
          <ac:chgData name="Dimitri Desmidt" userId="64dfcb71-c89a-4eed-a7b2-a6b8697ca05d" providerId="ADAL" clId="{049E5051-BA25-BE4C-B9F5-F2E6D489C5B8}" dt="2022-10-12T17:24:44.934" v="4510"/>
          <ac:spMkLst>
            <pc:docMk/>
            <pc:sldMk cId="1461866484" sldId="2147470752"/>
            <ac:spMk id="158" creationId="{2048A874-F704-FC68-9FCC-2E67BD7B6278}"/>
          </ac:spMkLst>
        </pc:spChg>
        <pc:spChg chg="mod">
          <ac:chgData name="Dimitri Desmidt" userId="64dfcb71-c89a-4eed-a7b2-a6b8697ca05d" providerId="ADAL" clId="{049E5051-BA25-BE4C-B9F5-F2E6D489C5B8}" dt="2022-10-12T17:24:44.934" v="4510"/>
          <ac:spMkLst>
            <pc:docMk/>
            <pc:sldMk cId="1461866484" sldId="2147470752"/>
            <ac:spMk id="159" creationId="{CA8CA977-105B-C791-E8BA-43FEA9984E9A}"/>
          </ac:spMkLst>
        </pc:spChg>
        <pc:spChg chg="mod">
          <ac:chgData name="Dimitri Desmidt" userId="64dfcb71-c89a-4eed-a7b2-a6b8697ca05d" providerId="ADAL" clId="{049E5051-BA25-BE4C-B9F5-F2E6D489C5B8}" dt="2022-10-12T17:24:44.934" v="4510"/>
          <ac:spMkLst>
            <pc:docMk/>
            <pc:sldMk cId="1461866484" sldId="2147470752"/>
            <ac:spMk id="160" creationId="{49AC7457-20F6-E7E7-31F6-658DA1690C4E}"/>
          </ac:spMkLst>
        </pc:spChg>
        <pc:spChg chg="mod">
          <ac:chgData name="Dimitri Desmidt" userId="64dfcb71-c89a-4eed-a7b2-a6b8697ca05d" providerId="ADAL" clId="{049E5051-BA25-BE4C-B9F5-F2E6D489C5B8}" dt="2022-10-12T17:24:44.934" v="4510"/>
          <ac:spMkLst>
            <pc:docMk/>
            <pc:sldMk cId="1461866484" sldId="2147470752"/>
            <ac:spMk id="161" creationId="{1951FB84-3F62-EED2-0B3E-04CC340C9317}"/>
          </ac:spMkLst>
        </pc:spChg>
        <pc:spChg chg="mod">
          <ac:chgData name="Dimitri Desmidt" userId="64dfcb71-c89a-4eed-a7b2-a6b8697ca05d" providerId="ADAL" clId="{049E5051-BA25-BE4C-B9F5-F2E6D489C5B8}" dt="2022-10-12T17:24:44.934" v="4510"/>
          <ac:spMkLst>
            <pc:docMk/>
            <pc:sldMk cId="1461866484" sldId="2147470752"/>
            <ac:spMk id="162" creationId="{8B720613-AF9A-BD19-00B8-ED8300DF31AA}"/>
          </ac:spMkLst>
        </pc:spChg>
        <pc:spChg chg="mod">
          <ac:chgData name="Dimitri Desmidt" userId="64dfcb71-c89a-4eed-a7b2-a6b8697ca05d" providerId="ADAL" clId="{049E5051-BA25-BE4C-B9F5-F2E6D489C5B8}" dt="2022-10-12T17:24:44.934" v="4510"/>
          <ac:spMkLst>
            <pc:docMk/>
            <pc:sldMk cId="1461866484" sldId="2147470752"/>
            <ac:spMk id="163" creationId="{30386CBD-BA1A-8382-1E7B-6873D33530BF}"/>
          </ac:spMkLst>
        </pc:spChg>
        <pc:spChg chg="mod">
          <ac:chgData name="Dimitri Desmidt" userId="64dfcb71-c89a-4eed-a7b2-a6b8697ca05d" providerId="ADAL" clId="{049E5051-BA25-BE4C-B9F5-F2E6D489C5B8}" dt="2022-10-12T17:24:44.934" v="4510"/>
          <ac:spMkLst>
            <pc:docMk/>
            <pc:sldMk cId="1461866484" sldId="2147470752"/>
            <ac:spMk id="164" creationId="{58A31CD4-F66F-ED98-27DA-96D7F139B260}"/>
          </ac:spMkLst>
        </pc:spChg>
        <pc:spChg chg="mod">
          <ac:chgData name="Dimitri Desmidt" userId="64dfcb71-c89a-4eed-a7b2-a6b8697ca05d" providerId="ADAL" clId="{049E5051-BA25-BE4C-B9F5-F2E6D489C5B8}" dt="2022-10-12T17:24:44.934" v="4510"/>
          <ac:spMkLst>
            <pc:docMk/>
            <pc:sldMk cId="1461866484" sldId="2147470752"/>
            <ac:spMk id="165" creationId="{A781368A-E175-AE1B-86EF-92B261DDF3F6}"/>
          </ac:spMkLst>
        </pc:spChg>
        <pc:spChg chg="mod">
          <ac:chgData name="Dimitri Desmidt" userId="64dfcb71-c89a-4eed-a7b2-a6b8697ca05d" providerId="ADAL" clId="{049E5051-BA25-BE4C-B9F5-F2E6D489C5B8}" dt="2022-10-12T17:24:44.934" v="4510"/>
          <ac:spMkLst>
            <pc:docMk/>
            <pc:sldMk cId="1461866484" sldId="2147470752"/>
            <ac:spMk id="166" creationId="{E6D23AC0-B3F6-5026-2727-E8185F3F8E19}"/>
          </ac:spMkLst>
        </pc:spChg>
        <pc:spChg chg="mod">
          <ac:chgData name="Dimitri Desmidt" userId="64dfcb71-c89a-4eed-a7b2-a6b8697ca05d" providerId="ADAL" clId="{049E5051-BA25-BE4C-B9F5-F2E6D489C5B8}" dt="2022-10-12T17:24:44.934" v="4510"/>
          <ac:spMkLst>
            <pc:docMk/>
            <pc:sldMk cId="1461866484" sldId="2147470752"/>
            <ac:spMk id="167" creationId="{D3052E6D-974B-064C-EFFD-6DD2871DDAA7}"/>
          </ac:spMkLst>
        </pc:spChg>
        <pc:spChg chg="mod">
          <ac:chgData name="Dimitri Desmidt" userId="64dfcb71-c89a-4eed-a7b2-a6b8697ca05d" providerId="ADAL" clId="{049E5051-BA25-BE4C-B9F5-F2E6D489C5B8}" dt="2022-10-12T17:24:44.934" v="4510"/>
          <ac:spMkLst>
            <pc:docMk/>
            <pc:sldMk cId="1461866484" sldId="2147470752"/>
            <ac:spMk id="168" creationId="{2D531C81-8EF5-8418-9653-51587E299F1B}"/>
          </ac:spMkLst>
        </pc:spChg>
        <pc:spChg chg="mod">
          <ac:chgData name="Dimitri Desmidt" userId="64dfcb71-c89a-4eed-a7b2-a6b8697ca05d" providerId="ADAL" clId="{049E5051-BA25-BE4C-B9F5-F2E6D489C5B8}" dt="2022-10-12T17:24:44.934" v="4510"/>
          <ac:spMkLst>
            <pc:docMk/>
            <pc:sldMk cId="1461866484" sldId="2147470752"/>
            <ac:spMk id="169" creationId="{CAFFC677-D1FA-621F-F3C7-61EB11B8E30E}"/>
          </ac:spMkLst>
        </pc:spChg>
        <pc:spChg chg="mod">
          <ac:chgData name="Dimitri Desmidt" userId="64dfcb71-c89a-4eed-a7b2-a6b8697ca05d" providerId="ADAL" clId="{049E5051-BA25-BE4C-B9F5-F2E6D489C5B8}" dt="2022-10-12T17:24:44.934" v="4510"/>
          <ac:spMkLst>
            <pc:docMk/>
            <pc:sldMk cId="1461866484" sldId="2147470752"/>
            <ac:spMk id="170" creationId="{1D724A7B-367C-8A00-901A-14D1531C2C31}"/>
          </ac:spMkLst>
        </pc:spChg>
        <pc:spChg chg="mod">
          <ac:chgData name="Dimitri Desmidt" userId="64dfcb71-c89a-4eed-a7b2-a6b8697ca05d" providerId="ADAL" clId="{049E5051-BA25-BE4C-B9F5-F2E6D489C5B8}" dt="2022-10-12T17:24:44.934" v="4510"/>
          <ac:spMkLst>
            <pc:docMk/>
            <pc:sldMk cId="1461866484" sldId="2147470752"/>
            <ac:spMk id="171" creationId="{DB636B6B-4A6C-67AD-91F3-F1A56C410EAF}"/>
          </ac:spMkLst>
        </pc:spChg>
        <pc:spChg chg="mod">
          <ac:chgData name="Dimitri Desmidt" userId="64dfcb71-c89a-4eed-a7b2-a6b8697ca05d" providerId="ADAL" clId="{049E5051-BA25-BE4C-B9F5-F2E6D489C5B8}" dt="2022-10-12T17:24:44.934" v="4510"/>
          <ac:spMkLst>
            <pc:docMk/>
            <pc:sldMk cId="1461866484" sldId="2147470752"/>
            <ac:spMk id="172" creationId="{9D381B88-DF4B-155D-9A6D-FB2C354C7AC8}"/>
          </ac:spMkLst>
        </pc:spChg>
        <pc:spChg chg="mod">
          <ac:chgData name="Dimitri Desmidt" userId="64dfcb71-c89a-4eed-a7b2-a6b8697ca05d" providerId="ADAL" clId="{049E5051-BA25-BE4C-B9F5-F2E6D489C5B8}" dt="2022-10-12T17:24:44.934" v="4510"/>
          <ac:spMkLst>
            <pc:docMk/>
            <pc:sldMk cId="1461866484" sldId="2147470752"/>
            <ac:spMk id="173" creationId="{65080D8B-E562-52A1-C859-92D7E9A40817}"/>
          </ac:spMkLst>
        </pc:spChg>
        <pc:spChg chg="mod">
          <ac:chgData name="Dimitri Desmidt" userId="64dfcb71-c89a-4eed-a7b2-a6b8697ca05d" providerId="ADAL" clId="{049E5051-BA25-BE4C-B9F5-F2E6D489C5B8}" dt="2022-10-12T17:24:44.934" v="4510"/>
          <ac:spMkLst>
            <pc:docMk/>
            <pc:sldMk cId="1461866484" sldId="2147470752"/>
            <ac:spMk id="175" creationId="{D55853FD-BE3C-4D95-C018-865C66C39C30}"/>
          </ac:spMkLst>
        </pc:spChg>
        <pc:spChg chg="mod">
          <ac:chgData name="Dimitri Desmidt" userId="64dfcb71-c89a-4eed-a7b2-a6b8697ca05d" providerId="ADAL" clId="{049E5051-BA25-BE4C-B9F5-F2E6D489C5B8}" dt="2022-10-12T17:24:44.934" v="4510"/>
          <ac:spMkLst>
            <pc:docMk/>
            <pc:sldMk cId="1461866484" sldId="2147470752"/>
            <ac:spMk id="176" creationId="{7553E4FE-76A3-7D14-BA98-EAB571214130}"/>
          </ac:spMkLst>
        </pc:spChg>
        <pc:spChg chg="mod">
          <ac:chgData name="Dimitri Desmidt" userId="64dfcb71-c89a-4eed-a7b2-a6b8697ca05d" providerId="ADAL" clId="{049E5051-BA25-BE4C-B9F5-F2E6D489C5B8}" dt="2022-10-12T17:24:44.934" v="4510"/>
          <ac:spMkLst>
            <pc:docMk/>
            <pc:sldMk cId="1461866484" sldId="2147470752"/>
            <ac:spMk id="177" creationId="{88AEC573-1A64-7EC5-C4BB-82F60E37AD9D}"/>
          </ac:spMkLst>
        </pc:spChg>
        <pc:spChg chg="mod">
          <ac:chgData name="Dimitri Desmidt" userId="64dfcb71-c89a-4eed-a7b2-a6b8697ca05d" providerId="ADAL" clId="{049E5051-BA25-BE4C-B9F5-F2E6D489C5B8}" dt="2022-10-12T17:24:44.934" v="4510"/>
          <ac:spMkLst>
            <pc:docMk/>
            <pc:sldMk cId="1461866484" sldId="2147470752"/>
            <ac:spMk id="181" creationId="{7D899820-25EB-31F5-2E23-E40D87B3AEEF}"/>
          </ac:spMkLst>
        </pc:spChg>
        <pc:spChg chg="mod">
          <ac:chgData name="Dimitri Desmidt" userId="64dfcb71-c89a-4eed-a7b2-a6b8697ca05d" providerId="ADAL" clId="{049E5051-BA25-BE4C-B9F5-F2E6D489C5B8}" dt="2022-10-12T17:24:44.934" v="4510"/>
          <ac:spMkLst>
            <pc:docMk/>
            <pc:sldMk cId="1461866484" sldId="2147470752"/>
            <ac:spMk id="182" creationId="{4A71F9EE-2A14-CC63-D9DF-5CE66791AF32}"/>
          </ac:spMkLst>
        </pc:spChg>
        <pc:spChg chg="mod">
          <ac:chgData name="Dimitri Desmidt" userId="64dfcb71-c89a-4eed-a7b2-a6b8697ca05d" providerId="ADAL" clId="{049E5051-BA25-BE4C-B9F5-F2E6D489C5B8}" dt="2022-10-12T17:24:44.934" v="4510"/>
          <ac:spMkLst>
            <pc:docMk/>
            <pc:sldMk cId="1461866484" sldId="2147470752"/>
            <ac:spMk id="183" creationId="{326921AC-E966-6A1B-6DCA-BB3D78BFDD6C}"/>
          </ac:spMkLst>
        </pc:spChg>
        <pc:spChg chg="mod">
          <ac:chgData name="Dimitri Desmidt" userId="64dfcb71-c89a-4eed-a7b2-a6b8697ca05d" providerId="ADAL" clId="{049E5051-BA25-BE4C-B9F5-F2E6D489C5B8}" dt="2022-10-12T17:24:44.934" v="4510"/>
          <ac:spMkLst>
            <pc:docMk/>
            <pc:sldMk cId="1461866484" sldId="2147470752"/>
            <ac:spMk id="184" creationId="{6F2AE1C2-EBF7-252A-7BFB-1093431FEC9D}"/>
          </ac:spMkLst>
        </pc:spChg>
        <pc:spChg chg="mod">
          <ac:chgData name="Dimitri Desmidt" userId="64dfcb71-c89a-4eed-a7b2-a6b8697ca05d" providerId="ADAL" clId="{049E5051-BA25-BE4C-B9F5-F2E6D489C5B8}" dt="2022-10-12T17:24:44.934" v="4510"/>
          <ac:spMkLst>
            <pc:docMk/>
            <pc:sldMk cId="1461866484" sldId="2147470752"/>
            <ac:spMk id="185" creationId="{E5A79BA8-486F-3CD4-6C2D-BBDC34D21C15}"/>
          </ac:spMkLst>
        </pc:spChg>
        <pc:spChg chg="mod">
          <ac:chgData name="Dimitri Desmidt" userId="64dfcb71-c89a-4eed-a7b2-a6b8697ca05d" providerId="ADAL" clId="{049E5051-BA25-BE4C-B9F5-F2E6D489C5B8}" dt="2022-10-12T17:24:44.934" v="4510"/>
          <ac:spMkLst>
            <pc:docMk/>
            <pc:sldMk cId="1461866484" sldId="2147470752"/>
            <ac:spMk id="186" creationId="{2C5D5D2C-5F5B-E6AE-C220-33B74E62CB16}"/>
          </ac:spMkLst>
        </pc:spChg>
        <pc:spChg chg="mod">
          <ac:chgData name="Dimitri Desmidt" userId="64dfcb71-c89a-4eed-a7b2-a6b8697ca05d" providerId="ADAL" clId="{049E5051-BA25-BE4C-B9F5-F2E6D489C5B8}" dt="2022-10-12T17:24:44.934" v="4510"/>
          <ac:spMkLst>
            <pc:docMk/>
            <pc:sldMk cId="1461866484" sldId="2147470752"/>
            <ac:spMk id="187" creationId="{FD6966B5-06BF-B73E-88C5-011D69AF8B9D}"/>
          </ac:spMkLst>
        </pc:spChg>
        <pc:spChg chg="mod">
          <ac:chgData name="Dimitri Desmidt" userId="64dfcb71-c89a-4eed-a7b2-a6b8697ca05d" providerId="ADAL" clId="{049E5051-BA25-BE4C-B9F5-F2E6D489C5B8}" dt="2022-10-12T17:24:44.934" v="4510"/>
          <ac:spMkLst>
            <pc:docMk/>
            <pc:sldMk cId="1461866484" sldId="2147470752"/>
            <ac:spMk id="188" creationId="{219A4C0D-9BAE-3259-E769-168CBD004B18}"/>
          </ac:spMkLst>
        </pc:spChg>
        <pc:spChg chg="mod">
          <ac:chgData name="Dimitri Desmidt" userId="64dfcb71-c89a-4eed-a7b2-a6b8697ca05d" providerId="ADAL" clId="{049E5051-BA25-BE4C-B9F5-F2E6D489C5B8}" dt="2022-10-12T17:24:44.934" v="4510"/>
          <ac:spMkLst>
            <pc:docMk/>
            <pc:sldMk cId="1461866484" sldId="2147470752"/>
            <ac:spMk id="189" creationId="{D1E9ECCD-E723-4F9F-09AD-2EEAE35B72B9}"/>
          </ac:spMkLst>
        </pc:spChg>
        <pc:spChg chg="mod">
          <ac:chgData name="Dimitri Desmidt" userId="64dfcb71-c89a-4eed-a7b2-a6b8697ca05d" providerId="ADAL" clId="{049E5051-BA25-BE4C-B9F5-F2E6D489C5B8}" dt="2022-10-12T17:24:44.934" v="4510"/>
          <ac:spMkLst>
            <pc:docMk/>
            <pc:sldMk cId="1461866484" sldId="2147470752"/>
            <ac:spMk id="190" creationId="{E08CB56F-5323-E4A5-BF80-EACF9540D858}"/>
          </ac:spMkLst>
        </pc:spChg>
        <pc:spChg chg="mod">
          <ac:chgData name="Dimitri Desmidt" userId="64dfcb71-c89a-4eed-a7b2-a6b8697ca05d" providerId="ADAL" clId="{049E5051-BA25-BE4C-B9F5-F2E6D489C5B8}" dt="2022-10-12T17:24:44.934" v="4510"/>
          <ac:spMkLst>
            <pc:docMk/>
            <pc:sldMk cId="1461866484" sldId="2147470752"/>
            <ac:spMk id="197" creationId="{F0C96C15-9AF0-99A6-877C-9002096F22BC}"/>
          </ac:spMkLst>
        </pc:spChg>
        <pc:spChg chg="mod">
          <ac:chgData name="Dimitri Desmidt" userId="64dfcb71-c89a-4eed-a7b2-a6b8697ca05d" providerId="ADAL" clId="{049E5051-BA25-BE4C-B9F5-F2E6D489C5B8}" dt="2022-10-12T17:24:44.934" v="4510"/>
          <ac:spMkLst>
            <pc:docMk/>
            <pc:sldMk cId="1461866484" sldId="2147470752"/>
            <ac:spMk id="198" creationId="{1A4AB11F-9B7B-5D9E-A40C-794175B1E7EC}"/>
          </ac:spMkLst>
        </pc:spChg>
        <pc:spChg chg="mod">
          <ac:chgData name="Dimitri Desmidt" userId="64dfcb71-c89a-4eed-a7b2-a6b8697ca05d" providerId="ADAL" clId="{049E5051-BA25-BE4C-B9F5-F2E6D489C5B8}" dt="2022-10-12T17:24:44.934" v="4510"/>
          <ac:spMkLst>
            <pc:docMk/>
            <pc:sldMk cId="1461866484" sldId="2147470752"/>
            <ac:spMk id="199" creationId="{B5D16139-1763-1683-2B17-C1AE06175714}"/>
          </ac:spMkLst>
        </pc:spChg>
        <pc:spChg chg="mod">
          <ac:chgData name="Dimitri Desmidt" userId="64dfcb71-c89a-4eed-a7b2-a6b8697ca05d" providerId="ADAL" clId="{049E5051-BA25-BE4C-B9F5-F2E6D489C5B8}" dt="2022-10-12T17:24:44.934" v="4510"/>
          <ac:spMkLst>
            <pc:docMk/>
            <pc:sldMk cId="1461866484" sldId="2147470752"/>
            <ac:spMk id="200" creationId="{BFD4964F-DB35-95C1-38C7-6D268960C17C}"/>
          </ac:spMkLst>
        </pc:spChg>
        <pc:spChg chg="mod">
          <ac:chgData name="Dimitri Desmidt" userId="64dfcb71-c89a-4eed-a7b2-a6b8697ca05d" providerId="ADAL" clId="{049E5051-BA25-BE4C-B9F5-F2E6D489C5B8}" dt="2022-10-12T17:24:44.934" v="4510"/>
          <ac:spMkLst>
            <pc:docMk/>
            <pc:sldMk cId="1461866484" sldId="2147470752"/>
            <ac:spMk id="201" creationId="{60DD5235-63F5-D339-0DC8-D6DF52DA1FF1}"/>
          </ac:spMkLst>
        </pc:spChg>
        <pc:spChg chg="mod">
          <ac:chgData name="Dimitri Desmidt" userId="64dfcb71-c89a-4eed-a7b2-a6b8697ca05d" providerId="ADAL" clId="{049E5051-BA25-BE4C-B9F5-F2E6D489C5B8}" dt="2022-10-12T17:24:44.934" v="4510"/>
          <ac:spMkLst>
            <pc:docMk/>
            <pc:sldMk cId="1461866484" sldId="2147470752"/>
            <ac:spMk id="202" creationId="{38D7EF73-35CD-E51B-1843-74310A08A31D}"/>
          </ac:spMkLst>
        </pc:spChg>
        <pc:spChg chg="mod">
          <ac:chgData name="Dimitri Desmidt" userId="64dfcb71-c89a-4eed-a7b2-a6b8697ca05d" providerId="ADAL" clId="{049E5051-BA25-BE4C-B9F5-F2E6D489C5B8}" dt="2022-10-12T17:24:44.934" v="4510"/>
          <ac:spMkLst>
            <pc:docMk/>
            <pc:sldMk cId="1461866484" sldId="2147470752"/>
            <ac:spMk id="203" creationId="{BB1385A9-EEE7-440E-4BDB-396110129CCC}"/>
          </ac:spMkLst>
        </pc:spChg>
        <pc:spChg chg="mod">
          <ac:chgData name="Dimitri Desmidt" userId="64dfcb71-c89a-4eed-a7b2-a6b8697ca05d" providerId="ADAL" clId="{049E5051-BA25-BE4C-B9F5-F2E6D489C5B8}" dt="2022-10-12T17:24:44.934" v="4510"/>
          <ac:spMkLst>
            <pc:docMk/>
            <pc:sldMk cId="1461866484" sldId="2147470752"/>
            <ac:spMk id="204" creationId="{FFF0E6F5-C5B7-7623-FB0E-81145CECA15D}"/>
          </ac:spMkLst>
        </pc:spChg>
        <pc:spChg chg="mod">
          <ac:chgData name="Dimitri Desmidt" userId="64dfcb71-c89a-4eed-a7b2-a6b8697ca05d" providerId="ADAL" clId="{049E5051-BA25-BE4C-B9F5-F2E6D489C5B8}" dt="2022-10-12T17:24:44.934" v="4510"/>
          <ac:spMkLst>
            <pc:docMk/>
            <pc:sldMk cId="1461866484" sldId="2147470752"/>
            <ac:spMk id="205" creationId="{A401716D-F50F-6997-18B9-165ECB8C6BF1}"/>
          </ac:spMkLst>
        </pc:spChg>
        <pc:spChg chg="mod">
          <ac:chgData name="Dimitri Desmidt" userId="64dfcb71-c89a-4eed-a7b2-a6b8697ca05d" providerId="ADAL" clId="{049E5051-BA25-BE4C-B9F5-F2E6D489C5B8}" dt="2022-10-12T17:24:44.934" v="4510"/>
          <ac:spMkLst>
            <pc:docMk/>
            <pc:sldMk cId="1461866484" sldId="2147470752"/>
            <ac:spMk id="206" creationId="{B70948C4-B073-2471-56F0-BF3C6A6347B5}"/>
          </ac:spMkLst>
        </pc:spChg>
        <pc:spChg chg="mod">
          <ac:chgData name="Dimitri Desmidt" userId="64dfcb71-c89a-4eed-a7b2-a6b8697ca05d" providerId="ADAL" clId="{049E5051-BA25-BE4C-B9F5-F2E6D489C5B8}" dt="2022-10-12T17:24:44.934" v="4510"/>
          <ac:spMkLst>
            <pc:docMk/>
            <pc:sldMk cId="1461866484" sldId="2147470752"/>
            <ac:spMk id="207" creationId="{D51740BF-C900-4A27-CB87-B0D121416440}"/>
          </ac:spMkLst>
        </pc:spChg>
        <pc:spChg chg="mod">
          <ac:chgData name="Dimitri Desmidt" userId="64dfcb71-c89a-4eed-a7b2-a6b8697ca05d" providerId="ADAL" clId="{049E5051-BA25-BE4C-B9F5-F2E6D489C5B8}" dt="2022-10-12T17:24:44.934" v="4510"/>
          <ac:spMkLst>
            <pc:docMk/>
            <pc:sldMk cId="1461866484" sldId="2147470752"/>
            <ac:spMk id="208" creationId="{87EC5F00-973D-5104-FCBF-5875A6DFCA92}"/>
          </ac:spMkLst>
        </pc:spChg>
        <pc:spChg chg="mod">
          <ac:chgData name="Dimitri Desmidt" userId="64dfcb71-c89a-4eed-a7b2-a6b8697ca05d" providerId="ADAL" clId="{049E5051-BA25-BE4C-B9F5-F2E6D489C5B8}" dt="2022-10-12T17:24:44.934" v="4510"/>
          <ac:spMkLst>
            <pc:docMk/>
            <pc:sldMk cId="1461866484" sldId="2147470752"/>
            <ac:spMk id="209" creationId="{27C17FF7-0700-7749-0ED5-890B93ADF1FF}"/>
          </ac:spMkLst>
        </pc:spChg>
        <pc:spChg chg="mod">
          <ac:chgData name="Dimitri Desmidt" userId="64dfcb71-c89a-4eed-a7b2-a6b8697ca05d" providerId="ADAL" clId="{049E5051-BA25-BE4C-B9F5-F2E6D489C5B8}" dt="2022-10-12T17:24:44.934" v="4510"/>
          <ac:spMkLst>
            <pc:docMk/>
            <pc:sldMk cId="1461866484" sldId="2147470752"/>
            <ac:spMk id="210" creationId="{818411A5-D352-FF6C-3640-3C8D62B71BA0}"/>
          </ac:spMkLst>
        </pc:spChg>
        <pc:spChg chg="mod">
          <ac:chgData name="Dimitri Desmidt" userId="64dfcb71-c89a-4eed-a7b2-a6b8697ca05d" providerId="ADAL" clId="{049E5051-BA25-BE4C-B9F5-F2E6D489C5B8}" dt="2022-10-12T17:24:44.934" v="4510"/>
          <ac:spMkLst>
            <pc:docMk/>
            <pc:sldMk cId="1461866484" sldId="2147470752"/>
            <ac:spMk id="211" creationId="{E35CA3EE-9093-DD97-0F1C-E4972E5707A4}"/>
          </ac:spMkLst>
        </pc:spChg>
        <pc:spChg chg="mod">
          <ac:chgData name="Dimitri Desmidt" userId="64dfcb71-c89a-4eed-a7b2-a6b8697ca05d" providerId="ADAL" clId="{049E5051-BA25-BE4C-B9F5-F2E6D489C5B8}" dt="2022-10-12T17:24:44.934" v="4510"/>
          <ac:spMkLst>
            <pc:docMk/>
            <pc:sldMk cId="1461866484" sldId="2147470752"/>
            <ac:spMk id="212" creationId="{C8CD5F37-7AF7-AD85-8AB3-1F1C675E379C}"/>
          </ac:spMkLst>
        </pc:spChg>
        <pc:spChg chg="mod">
          <ac:chgData name="Dimitri Desmidt" userId="64dfcb71-c89a-4eed-a7b2-a6b8697ca05d" providerId="ADAL" clId="{049E5051-BA25-BE4C-B9F5-F2E6D489C5B8}" dt="2022-10-12T17:24:44.934" v="4510"/>
          <ac:spMkLst>
            <pc:docMk/>
            <pc:sldMk cId="1461866484" sldId="2147470752"/>
            <ac:spMk id="213" creationId="{878659D8-6B1F-5202-F139-543CCABDD1FA}"/>
          </ac:spMkLst>
        </pc:spChg>
        <pc:spChg chg="mod">
          <ac:chgData name="Dimitri Desmidt" userId="64dfcb71-c89a-4eed-a7b2-a6b8697ca05d" providerId="ADAL" clId="{049E5051-BA25-BE4C-B9F5-F2E6D489C5B8}" dt="2022-10-12T17:24:44.934" v="4510"/>
          <ac:spMkLst>
            <pc:docMk/>
            <pc:sldMk cId="1461866484" sldId="2147470752"/>
            <ac:spMk id="214" creationId="{6A5612F5-F305-4DA5-1566-7D02534A8265}"/>
          </ac:spMkLst>
        </pc:spChg>
        <pc:spChg chg="mod">
          <ac:chgData name="Dimitri Desmidt" userId="64dfcb71-c89a-4eed-a7b2-a6b8697ca05d" providerId="ADAL" clId="{049E5051-BA25-BE4C-B9F5-F2E6D489C5B8}" dt="2022-10-12T17:24:44.934" v="4510"/>
          <ac:spMkLst>
            <pc:docMk/>
            <pc:sldMk cId="1461866484" sldId="2147470752"/>
            <ac:spMk id="215" creationId="{3D9921D2-05D4-B22F-BC4B-4E83F06D66E3}"/>
          </ac:spMkLst>
        </pc:spChg>
        <pc:spChg chg="mod">
          <ac:chgData name="Dimitri Desmidt" userId="64dfcb71-c89a-4eed-a7b2-a6b8697ca05d" providerId="ADAL" clId="{049E5051-BA25-BE4C-B9F5-F2E6D489C5B8}" dt="2022-10-12T17:24:44.934" v="4510"/>
          <ac:spMkLst>
            <pc:docMk/>
            <pc:sldMk cId="1461866484" sldId="2147470752"/>
            <ac:spMk id="216" creationId="{494DB9F0-7C0B-70ED-AAA9-2E9A845037C2}"/>
          </ac:spMkLst>
        </pc:spChg>
        <pc:spChg chg="mod">
          <ac:chgData name="Dimitri Desmidt" userId="64dfcb71-c89a-4eed-a7b2-a6b8697ca05d" providerId="ADAL" clId="{049E5051-BA25-BE4C-B9F5-F2E6D489C5B8}" dt="2022-10-12T17:24:44.934" v="4510"/>
          <ac:spMkLst>
            <pc:docMk/>
            <pc:sldMk cId="1461866484" sldId="2147470752"/>
            <ac:spMk id="217" creationId="{5A9D20C4-D4B3-5337-DD9D-BF98442C436B}"/>
          </ac:spMkLst>
        </pc:spChg>
        <pc:spChg chg="mod">
          <ac:chgData name="Dimitri Desmidt" userId="64dfcb71-c89a-4eed-a7b2-a6b8697ca05d" providerId="ADAL" clId="{049E5051-BA25-BE4C-B9F5-F2E6D489C5B8}" dt="2022-10-12T17:24:44.934" v="4510"/>
          <ac:spMkLst>
            <pc:docMk/>
            <pc:sldMk cId="1461866484" sldId="2147470752"/>
            <ac:spMk id="218" creationId="{D9821D92-40B2-99CC-8AB6-232284FCC7E9}"/>
          </ac:spMkLst>
        </pc:spChg>
        <pc:spChg chg="mod">
          <ac:chgData name="Dimitri Desmidt" userId="64dfcb71-c89a-4eed-a7b2-a6b8697ca05d" providerId="ADAL" clId="{049E5051-BA25-BE4C-B9F5-F2E6D489C5B8}" dt="2022-10-12T17:24:44.934" v="4510"/>
          <ac:spMkLst>
            <pc:docMk/>
            <pc:sldMk cId="1461866484" sldId="2147470752"/>
            <ac:spMk id="219" creationId="{79405B53-3EA4-C8ED-28ED-D373FB69B164}"/>
          </ac:spMkLst>
        </pc:spChg>
        <pc:spChg chg="mod">
          <ac:chgData name="Dimitri Desmidt" userId="64dfcb71-c89a-4eed-a7b2-a6b8697ca05d" providerId="ADAL" clId="{049E5051-BA25-BE4C-B9F5-F2E6D489C5B8}" dt="2022-10-12T17:24:44.934" v="4510"/>
          <ac:spMkLst>
            <pc:docMk/>
            <pc:sldMk cId="1461866484" sldId="2147470752"/>
            <ac:spMk id="220" creationId="{52434089-3C49-ACB0-6949-808D34FE7D01}"/>
          </ac:spMkLst>
        </pc:spChg>
        <pc:spChg chg="mod">
          <ac:chgData name="Dimitri Desmidt" userId="64dfcb71-c89a-4eed-a7b2-a6b8697ca05d" providerId="ADAL" clId="{049E5051-BA25-BE4C-B9F5-F2E6D489C5B8}" dt="2022-10-12T17:24:44.934" v="4510"/>
          <ac:spMkLst>
            <pc:docMk/>
            <pc:sldMk cId="1461866484" sldId="2147470752"/>
            <ac:spMk id="221" creationId="{448887AA-7918-887B-2AA9-0B6F099F236A}"/>
          </ac:spMkLst>
        </pc:spChg>
        <pc:spChg chg="mod">
          <ac:chgData name="Dimitri Desmidt" userId="64dfcb71-c89a-4eed-a7b2-a6b8697ca05d" providerId="ADAL" clId="{049E5051-BA25-BE4C-B9F5-F2E6D489C5B8}" dt="2022-10-12T17:24:44.934" v="4510"/>
          <ac:spMkLst>
            <pc:docMk/>
            <pc:sldMk cId="1461866484" sldId="2147470752"/>
            <ac:spMk id="222" creationId="{3AD3F7D6-CD65-1B2C-3DA3-6AFF10AC39C6}"/>
          </ac:spMkLst>
        </pc:spChg>
        <pc:spChg chg="mod">
          <ac:chgData name="Dimitri Desmidt" userId="64dfcb71-c89a-4eed-a7b2-a6b8697ca05d" providerId="ADAL" clId="{049E5051-BA25-BE4C-B9F5-F2E6D489C5B8}" dt="2022-10-12T17:24:44.934" v="4510"/>
          <ac:spMkLst>
            <pc:docMk/>
            <pc:sldMk cId="1461866484" sldId="2147470752"/>
            <ac:spMk id="223" creationId="{F8E4A86F-E215-BF47-5F9D-7DA2056F36BB}"/>
          </ac:spMkLst>
        </pc:spChg>
        <pc:spChg chg="mod">
          <ac:chgData name="Dimitri Desmidt" userId="64dfcb71-c89a-4eed-a7b2-a6b8697ca05d" providerId="ADAL" clId="{049E5051-BA25-BE4C-B9F5-F2E6D489C5B8}" dt="2022-10-12T17:24:44.934" v="4510"/>
          <ac:spMkLst>
            <pc:docMk/>
            <pc:sldMk cId="1461866484" sldId="2147470752"/>
            <ac:spMk id="224" creationId="{FF854E3F-DA4F-4969-738A-88C6EF167887}"/>
          </ac:spMkLst>
        </pc:spChg>
        <pc:spChg chg="mod">
          <ac:chgData name="Dimitri Desmidt" userId="64dfcb71-c89a-4eed-a7b2-a6b8697ca05d" providerId="ADAL" clId="{049E5051-BA25-BE4C-B9F5-F2E6D489C5B8}" dt="2022-10-12T17:24:44.934" v="4510"/>
          <ac:spMkLst>
            <pc:docMk/>
            <pc:sldMk cId="1461866484" sldId="2147470752"/>
            <ac:spMk id="225" creationId="{68293FBE-5E89-61CE-0BB0-F51D2F95F9EB}"/>
          </ac:spMkLst>
        </pc:spChg>
        <pc:spChg chg="mod">
          <ac:chgData name="Dimitri Desmidt" userId="64dfcb71-c89a-4eed-a7b2-a6b8697ca05d" providerId="ADAL" clId="{049E5051-BA25-BE4C-B9F5-F2E6D489C5B8}" dt="2022-10-12T17:24:44.934" v="4510"/>
          <ac:spMkLst>
            <pc:docMk/>
            <pc:sldMk cId="1461866484" sldId="2147470752"/>
            <ac:spMk id="226" creationId="{640AA23E-A74A-1CC1-F252-F295D60A0AB2}"/>
          </ac:spMkLst>
        </pc:spChg>
        <pc:spChg chg="mod">
          <ac:chgData name="Dimitri Desmidt" userId="64dfcb71-c89a-4eed-a7b2-a6b8697ca05d" providerId="ADAL" clId="{049E5051-BA25-BE4C-B9F5-F2E6D489C5B8}" dt="2022-10-12T17:24:44.934" v="4510"/>
          <ac:spMkLst>
            <pc:docMk/>
            <pc:sldMk cId="1461866484" sldId="2147470752"/>
            <ac:spMk id="227" creationId="{CB44FD7F-2EA6-E02D-E28A-72492876EF40}"/>
          </ac:spMkLst>
        </pc:spChg>
        <pc:spChg chg="mod">
          <ac:chgData name="Dimitri Desmidt" userId="64dfcb71-c89a-4eed-a7b2-a6b8697ca05d" providerId="ADAL" clId="{049E5051-BA25-BE4C-B9F5-F2E6D489C5B8}" dt="2022-10-12T17:24:44.934" v="4510"/>
          <ac:spMkLst>
            <pc:docMk/>
            <pc:sldMk cId="1461866484" sldId="2147470752"/>
            <ac:spMk id="228" creationId="{2F652DB0-A652-D12F-6BFB-01DDBFBBB8D2}"/>
          </ac:spMkLst>
        </pc:spChg>
        <pc:spChg chg="mod">
          <ac:chgData name="Dimitri Desmidt" userId="64dfcb71-c89a-4eed-a7b2-a6b8697ca05d" providerId="ADAL" clId="{049E5051-BA25-BE4C-B9F5-F2E6D489C5B8}" dt="2022-10-12T17:24:44.934" v="4510"/>
          <ac:spMkLst>
            <pc:docMk/>
            <pc:sldMk cId="1461866484" sldId="2147470752"/>
            <ac:spMk id="229" creationId="{C21DD86E-CBBC-9288-65BB-02BD714211A5}"/>
          </ac:spMkLst>
        </pc:spChg>
        <pc:spChg chg="mod">
          <ac:chgData name="Dimitri Desmidt" userId="64dfcb71-c89a-4eed-a7b2-a6b8697ca05d" providerId="ADAL" clId="{049E5051-BA25-BE4C-B9F5-F2E6D489C5B8}" dt="2022-10-12T17:24:44.934" v="4510"/>
          <ac:spMkLst>
            <pc:docMk/>
            <pc:sldMk cId="1461866484" sldId="2147470752"/>
            <ac:spMk id="230" creationId="{6DEB9DD6-FD85-CD35-FFC4-B2EC4D0F5F6E}"/>
          </ac:spMkLst>
        </pc:spChg>
        <pc:spChg chg="mod">
          <ac:chgData name="Dimitri Desmidt" userId="64dfcb71-c89a-4eed-a7b2-a6b8697ca05d" providerId="ADAL" clId="{049E5051-BA25-BE4C-B9F5-F2E6D489C5B8}" dt="2022-10-12T17:24:44.934" v="4510"/>
          <ac:spMkLst>
            <pc:docMk/>
            <pc:sldMk cId="1461866484" sldId="2147470752"/>
            <ac:spMk id="231" creationId="{00A9E132-82C3-C54B-9C18-7527F3F21569}"/>
          </ac:spMkLst>
        </pc:spChg>
        <pc:spChg chg="mod">
          <ac:chgData name="Dimitri Desmidt" userId="64dfcb71-c89a-4eed-a7b2-a6b8697ca05d" providerId="ADAL" clId="{049E5051-BA25-BE4C-B9F5-F2E6D489C5B8}" dt="2022-10-12T17:24:44.934" v="4510"/>
          <ac:spMkLst>
            <pc:docMk/>
            <pc:sldMk cId="1461866484" sldId="2147470752"/>
            <ac:spMk id="232" creationId="{CBEC7BF6-7CFF-98A9-3B39-D9F074FA7C63}"/>
          </ac:spMkLst>
        </pc:spChg>
        <pc:spChg chg="mod">
          <ac:chgData name="Dimitri Desmidt" userId="64dfcb71-c89a-4eed-a7b2-a6b8697ca05d" providerId="ADAL" clId="{049E5051-BA25-BE4C-B9F5-F2E6D489C5B8}" dt="2022-10-12T17:24:44.934" v="4510"/>
          <ac:spMkLst>
            <pc:docMk/>
            <pc:sldMk cId="1461866484" sldId="2147470752"/>
            <ac:spMk id="233" creationId="{789F81F5-50B0-711F-4177-5834F88038C0}"/>
          </ac:spMkLst>
        </pc:spChg>
        <pc:spChg chg="mod">
          <ac:chgData name="Dimitri Desmidt" userId="64dfcb71-c89a-4eed-a7b2-a6b8697ca05d" providerId="ADAL" clId="{049E5051-BA25-BE4C-B9F5-F2E6D489C5B8}" dt="2022-10-12T17:24:44.934" v="4510"/>
          <ac:spMkLst>
            <pc:docMk/>
            <pc:sldMk cId="1461866484" sldId="2147470752"/>
            <ac:spMk id="234" creationId="{A5024849-0C1B-406C-52C7-17E72ADC464A}"/>
          </ac:spMkLst>
        </pc:spChg>
        <pc:spChg chg="mod">
          <ac:chgData name="Dimitri Desmidt" userId="64dfcb71-c89a-4eed-a7b2-a6b8697ca05d" providerId="ADAL" clId="{049E5051-BA25-BE4C-B9F5-F2E6D489C5B8}" dt="2022-10-12T17:24:44.934" v="4510"/>
          <ac:spMkLst>
            <pc:docMk/>
            <pc:sldMk cId="1461866484" sldId="2147470752"/>
            <ac:spMk id="235" creationId="{4C56B0F5-4A79-DDF7-CCB1-142F70197CD3}"/>
          </ac:spMkLst>
        </pc:spChg>
        <pc:spChg chg="mod">
          <ac:chgData name="Dimitri Desmidt" userId="64dfcb71-c89a-4eed-a7b2-a6b8697ca05d" providerId="ADAL" clId="{049E5051-BA25-BE4C-B9F5-F2E6D489C5B8}" dt="2022-10-12T17:24:44.934" v="4510"/>
          <ac:spMkLst>
            <pc:docMk/>
            <pc:sldMk cId="1461866484" sldId="2147470752"/>
            <ac:spMk id="236" creationId="{C7E53F8F-6A97-38FE-BA3B-CE384158FAFF}"/>
          </ac:spMkLst>
        </pc:spChg>
        <pc:spChg chg="mod">
          <ac:chgData name="Dimitri Desmidt" userId="64dfcb71-c89a-4eed-a7b2-a6b8697ca05d" providerId="ADAL" clId="{049E5051-BA25-BE4C-B9F5-F2E6D489C5B8}" dt="2022-10-12T17:24:44.934" v="4510"/>
          <ac:spMkLst>
            <pc:docMk/>
            <pc:sldMk cId="1461866484" sldId="2147470752"/>
            <ac:spMk id="237" creationId="{978F6C82-3E9D-D1C1-1AB1-8C1DF32D0FAD}"/>
          </ac:spMkLst>
        </pc:spChg>
        <pc:spChg chg="mod">
          <ac:chgData name="Dimitri Desmidt" userId="64dfcb71-c89a-4eed-a7b2-a6b8697ca05d" providerId="ADAL" clId="{049E5051-BA25-BE4C-B9F5-F2E6D489C5B8}" dt="2022-10-12T17:24:44.934" v="4510"/>
          <ac:spMkLst>
            <pc:docMk/>
            <pc:sldMk cId="1461866484" sldId="2147470752"/>
            <ac:spMk id="238" creationId="{0198E558-DA4D-0594-4589-B8AC92B79077}"/>
          </ac:spMkLst>
        </pc:spChg>
        <pc:spChg chg="mod">
          <ac:chgData name="Dimitri Desmidt" userId="64dfcb71-c89a-4eed-a7b2-a6b8697ca05d" providerId="ADAL" clId="{049E5051-BA25-BE4C-B9F5-F2E6D489C5B8}" dt="2022-10-12T17:24:44.934" v="4510"/>
          <ac:spMkLst>
            <pc:docMk/>
            <pc:sldMk cId="1461866484" sldId="2147470752"/>
            <ac:spMk id="239" creationId="{73BF5968-8CDF-27F2-36BF-085C34C0BC06}"/>
          </ac:spMkLst>
        </pc:spChg>
        <pc:spChg chg="mod">
          <ac:chgData name="Dimitri Desmidt" userId="64dfcb71-c89a-4eed-a7b2-a6b8697ca05d" providerId="ADAL" clId="{049E5051-BA25-BE4C-B9F5-F2E6D489C5B8}" dt="2022-10-12T17:24:44.934" v="4510"/>
          <ac:spMkLst>
            <pc:docMk/>
            <pc:sldMk cId="1461866484" sldId="2147470752"/>
            <ac:spMk id="240" creationId="{213EF82B-E238-009E-070B-71CD771A3DFB}"/>
          </ac:spMkLst>
        </pc:spChg>
        <pc:spChg chg="mod">
          <ac:chgData name="Dimitri Desmidt" userId="64dfcb71-c89a-4eed-a7b2-a6b8697ca05d" providerId="ADAL" clId="{049E5051-BA25-BE4C-B9F5-F2E6D489C5B8}" dt="2022-10-12T17:24:44.934" v="4510"/>
          <ac:spMkLst>
            <pc:docMk/>
            <pc:sldMk cId="1461866484" sldId="2147470752"/>
            <ac:spMk id="241" creationId="{00016ABA-7485-0DEA-06B1-42395ECB1DAB}"/>
          </ac:spMkLst>
        </pc:spChg>
        <pc:spChg chg="mod">
          <ac:chgData name="Dimitri Desmidt" userId="64dfcb71-c89a-4eed-a7b2-a6b8697ca05d" providerId="ADAL" clId="{049E5051-BA25-BE4C-B9F5-F2E6D489C5B8}" dt="2022-10-12T17:24:44.934" v="4510"/>
          <ac:spMkLst>
            <pc:docMk/>
            <pc:sldMk cId="1461866484" sldId="2147470752"/>
            <ac:spMk id="242" creationId="{B33B7B3A-CD6A-858F-435D-03709DC3F14C}"/>
          </ac:spMkLst>
        </pc:spChg>
        <pc:spChg chg="mod">
          <ac:chgData name="Dimitri Desmidt" userId="64dfcb71-c89a-4eed-a7b2-a6b8697ca05d" providerId="ADAL" clId="{049E5051-BA25-BE4C-B9F5-F2E6D489C5B8}" dt="2022-10-12T17:24:44.934" v="4510"/>
          <ac:spMkLst>
            <pc:docMk/>
            <pc:sldMk cId="1461866484" sldId="2147470752"/>
            <ac:spMk id="243" creationId="{E37745F8-7251-BBFD-59F0-0D9DD2966854}"/>
          </ac:spMkLst>
        </pc:spChg>
        <pc:spChg chg="mod">
          <ac:chgData name="Dimitri Desmidt" userId="64dfcb71-c89a-4eed-a7b2-a6b8697ca05d" providerId="ADAL" clId="{049E5051-BA25-BE4C-B9F5-F2E6D489C5B8}" dt="2022-10-12T17:24:44.934" v="4510"/>
          <ac:spMkLst>
            <pc:docMk/>
            <pc:sldMk cId="1461866484" sldId="2147470752"/>
            <ac:spMk id="244" creationId="{04A791E4-F013-EAB4-2235-FBA2D6EFC9F4}"/>
          </ac:spMkLst>
        </pc:spChg>
        <pc:spChg chg="mod">
          <ac:chgData name="Dimitri Desmidt" userId="64dfcb71-c89a-4eed-a7b2-a6b8697ca05d" providerId="ADAL" clId="{049E5051-BA25-BE4C-B9F5-F2E6D489C5B8}" dt="2022-10-12T17:24:44.934" v="4510"/>
          <ac:spMkLst>
            <pc:docMk/>
            <pc:sldMk cId="1461866484" sldId="2147470752"/>
            <ac:spMk id="245" creationId="{9421581F-7886-FF8A-B8EF-14B172FC2167}"/>
          </ac:spMkLst>
        </pc:spChg>
        <pc:spChg chg="mod">
          <ac:chgData name="Dimitri Desmidt" userId="64dfcb71-c89a-4eed-a7b2-a6b8697ca05d" providerId="ADAL" clId="{049E5051-BA25-BE4C-B9F5-F2E6D489C5B8}" dt="2022-10-12T17:24:44.934" v="4510"/>
          <ac:spMkLst>
            <pc:docMk/>
            <pc:sldMk cId="1461866484" sldId="2147470752"/>
            <ac:spMk id="246" creationId="{4C42A3A9-CCAA-0791-5F6E-BECF8F3CDFB8}"/>
          </ac:spMkLst>
        </pc:spChg>
        <pc:spChg chg="mod">
          <ac:chgData name="Dimitri Desmidt" userId="64dfcb71-c89a-4eed-a7b2-a6b8697ca05d" providerId="ADAL" clId="{049E5051-BA25-BE4C-B9F5-F2E6D489C5B8}" dt="2022-10-12T17:24:44.934" v="4510"/>
          <ac:spMkLst>
            <pc:docMk/>
            <pc:sldMk cId="1461866484" sldId="2147470752"/>
            <ac:spMk id="247" creationId="{00D3F9D1-41A7-095E-3498-DA7E423D6A17}"/>
          </ac:spMkLst>
        </pc:spChg>
        <pc:spChg chg="mod">
          <ac:chgData name="Dimitri Desmidt" userId="64dfcb71-c89a-4eed-a7b2-a6b8697ca05d" providerId="ADAL" clId="{049E5051-BA25-BE4C-B9F5-F2E6D489C5B8}" dt="2022-10-12T17:24:44.934" v="4510"/>
          <ac:spMkLst>
            <pc:docMk/>
            <pc:sldMk cId="1461866484" sldId="2147470752"/>
            <ac:spMk id="248" creationId="{10B9B4EB-1D0E-80B3-E796-2C3271F877CA}"/>
          </ac:spMkLst>
        </pc:spChg>
        <pc:spChg chg="mod">
          <ac:chgData name="Dimitri Desmidt" userId="64dfcb71-c89a-4eed-a7b2-a6b8697ca05d" providerId="ADAL" clId="{049E5051-BA25-BE4C-B9F5-F2E6D489C5B8}" dt="2022-10-12T17:24:44.934" v="4510"/>
          <ac:spMkLst>
            <pc:docMk/>
            <pc:sldMk cId="1461866484" sldId="2147470752"/>
            <ac:spMk id="250" creationId="{B050168F-A7E8-7DDC-3C5B-761C3A7786C3}"/>
          </ac:spMkLst>
        </pc:spChg>
        <pc:spChg chg="mod">
          <ac:chgData name="Dimitri Desmidt" userId="64dfcb71-c89a-4eed-a7b2-a6b8697ca05d" providerId="ADAL" clId="{049E5051-BA25-BE4C-B9F5-F2E6D489C5B8}" dt="2022-10-12T17:24:44.934" v="4510"/>
          <ac:spMkLst>
            <pc:docMk/>
            <pc:sldMk cId="1461866484" sldId="2147470752"/>
            <ac:spMk id="253" creationId="{7C5C59C7-8BC3-CB76-6A73-BD78AB400259}"/>
          </ac:spMkLst>
        </pc:spChg>
        <pc:spChg chg="mod">
          <ac:chgData name="Dimitri Desmidt" userId="64dfcb71-c89a-4eed-a7b2-a6b8697ca05d" providerId="ADAL" clId="{049E5051-BA25-BE4C-B9F5-F2E6D489C5B8}" dt="2022-10-12T17:24:44.934" v="4510"/>
          <ac:spMkLst>
            <pc:docMk/>
            <pc:sldMk cId="1461866484" sldId="2147470752"/>
            <ac:spMk id="254" creationId="{D1E69265-0549-7E39-2633-E0C29D04BADF}"/>
          </ac:spMkLst>
        </pc:spChg>
        <pc:spChg chg="mod">
          <ac:chgData name="Dimitri Desmidt" userId="64dfcb71-c89a-4eed-a7b2-a6b8697ca05d" providerId="ADAL" clId="{049E5051-BA25-BE4C-B9F5-F2E6D489C5B8}" dt="2022-10-12T17:24:44.934" v="4510"/>
          <ac:spMkLst>
            <pc:docMk/>
            <pc:sldMk cId="1461866484" sldId="2147470752"/>
            <ac:spMk id="255" creationId="{A4C30588-AEA6-6826-6870-6C25F0950E96}"/>
          </ac:spMkLst>
        </pc:spChg>
        <pc:spChg chg="mod">
          <ac:chgData name="Dimitri Desmidt" userId="64dfcb71-c89a-4eed-a7b2-a6b8697ca05d" providerId="ADAL" clId="{049E5051-BA25-BE4C-B9F5-F2E6D489C5B8}" dt="2022-10-12T17:24:44.934" v="4510"/>
          <ac:spMkLst>
            <pc:docMk/>
            <pc:sldMk cId="1461866484" sldId="2147470752"/>
            <ac:spMk id="258" creationId="{FB261A42-A7B4-9A4E-DABB-D892787856E4}"/>
          </ac:spMkLst>
        </pc:spChg>
        <pc:spChg chg="mod">
          <ac:chgData name="Dimitri Desmidt" userId="64dfcb71-c89a-4eed-a7b2-a6b8697ca05d" providerId="ADAL" clId="{049E5051-BA25-BE4C-B9F5-F2E6D489C5B8}" dt="2022-10-12T17:24:44.934" v="4510"/>
          <ac:spMkLst>
            <pc:docMk/>
            <pc:sldMk cId="1461866484" sldId="2147470752"/>
            <ac:spMk id="259" creationId="{61ACB9A8-71FA-A4F0-DB78-446AE67B9729}"/>
          </ac:spMkLst>
        </pc:spChg>
        <pc:spChg chg="mod">
          <ac:chgData name="Dimitri Desmidt" userId="64dfcb71-c89a-4eed-a7b2-a6b8697ca05d" providerId="ADAL" clId="{049E5051-BA25-BE4C-B9F5-F2E6D489C5B8}" dt="2022-10-12T17:24:44.934" v="4510"/>
          <ac:spMkLst>
            <pc:docMk/>
            <pc:sldMk cId="1461866484" sldId="2147470752"/>
            <ac:spMk id="260" creationId="{3FF36A15-632A-0FA8-E433-47327A53CBF2}"/>
          </ac:spMkLst>
        </pc:spChg>
        <pc:spChg chg="mod">
          <ac:chgData name="Dimitri Desmidt" userId="64dfcb71-c89a-4eed-a7b2-a6b8697ca05d" providerId="ADAL" clId="{049E5051-BA25-BE4C-B9F5-F2E6D489C5B8}" dt="2022-10-12T17:24:44.934" v="4510"/>
          <ac:spMkLst>
            <pc:docMk/>
            <pc:sldMk cId="1461866484" sldId="2147470752"/>
            <ac:spMk id="261" creationId="{C6B57222-6583-C274-8998-29A02CE68687}"/>
          </ac:spMkLst>
        </pc:spChg>
        <pc:spChg chg="mod">
          <ac:chgData name="Dimitri Desmidt" userId="64dfcb71-c89a-4eed-a7b2-a6b8697ca05d" providerId="ADAL" clId="{049E5051-BA25-BE4C-B9F5-F2E6D489C5B8}" dt="2022-10-12T17:24:44.934" v="4510"/>
          <ac:spMkLst>
            <pc:docMk/>
            <pc:sldMk cId="1461866484" sldId="2147470752"/>
            <ac:spMk id="262" creationId="{5C777950-C7A7-7BB1-981F-A121A8B69943}"/>
          </ac:spMkLst>
        </pc:spChg>
        <pc:spChg chg="mod">
          <ac:chgData name="Dimitri Desmidt" userId="64dfcb71-c89a-4eed-a7b2-a6b8697ca05d" providerId="ADAL" clId="{049E5051-BA25-BE4C-B9F5-F2E6D489C5B8}" dt="2022-10-12T17:24:44.934" v="4510"/>
          <ac:spMkLst>
            <pc:docMk/>
            <pc:sldMk cId="1461866484" sldId="2147470752"/>
            <ac:spMk id="263" creationId="{C81EBBBE-A84A-A4F1-ED80-5749E1CC412D}"/>
          </ac:spMkLst>
        </pc:spChg>
        <pc:spChg chg="mod">
          <ac:chgData name="Dimitri Desmidt" userId="64dfcb71-c89a-4eed-a7b2-a6b8697ca05d" providerId="ADAL" clId="{049E5051-BA25-BE4C-B9F5-F2E6D489C5B8}" dt="2022-10-12T17:24:44.934" v="4510"/>
          <ac:spMkLst>
            <pc:docMk/>
            <pc:sldMk cId="1461866484" sldId="2147470752"/>
            <ac:spMk id="264" creationId="{7EC5D40D-3ED1-C72B-E935-5401052B1BC3}"/>
          </ac:spMkLst>
        </pc:spChg>
        <pc:spChg chg="mod">
          <ac:chgData name="Dimitri Desmidt" userId="64dfcb71-c89a-4eed-a7b2-a6b8697ca05d" providerId="ADAL" clId="{049E5051-BA25-BE4C-B9F5-F2E6D489C5B8}" dt="2022-10-12T17:24:44.934" v="4510"/>
          <ac:spMkLst>
            <pc:docMk/>
            <pc:sldMk cId="1461866484" sldId="2147470752"/>
            <ac:spMk id="265" creationId="{6310FBC7-0FD9-106B-5A52-92A4FF92EA09}"/>
          </ac:spMkLst>
        </pc:spChg>
        <pc:spChg chg="mod">
          <ac:chgData name="Dimitri Desmidt" userId="64dfcb71-c89a-4eed-a7b2-a6b8697ca05d" providerId="ADAL" clId="{049E5051-BA25-BE4C-B9F5-F2E6D489C5B8}" dt="2022-10-12T17:24:44.934" v="4510"/>
          <ac:spMkLst>
            <pc:docMk/>
            <pc:sldMk cId="1461866484" sldId="2147470752"/>
            <ac:spMk id="266" creationId="{6045D63F-4C5A-51F9-1C45-1A2FDFBF1A22}"/>
          </ac:spMkLst>
        </pc:spChg>
        <pc:spChg chg="mod">
          <ac:chgData name="Dimitri Desmidt" userId="64dfcb71-c89a-4eed-a7b2-a6b8697ca05d" providerId="ADAL" clId="{049E5051-BA25-BE4C-B9F5-F2E6D489C5B8}" dt="2022-10-12T17:24:44.934" v="4510"/>
          <ac:spMkLst>
            <pc:docMk/>
            <pc:sldMk cId="1461866484" sldId="2147470752"/>
            <ac:spMk id="267" creationId="{AB464E27-4895-6EB4-4B5C-B2E5E353A81C}"/>
          </ac:spMkLst>
        </pc:spChg>
        <pc:spChg chg="mod">
          <ac:chgData name="Dimitri Desmidt" userId="64dfcb71-c89a-4eed-a7b2-a6b8697ca05d" providerId="ADAL" clId="{049E5051-BA25-BE4C-B9F5-F2E6D489C5B8}" dt="2022-10-12T17:24:44.934" v="4510"/>
          <ac:spMkLst>
            <pc:docMk/>
            <pc:sldMk cId="1461866484" sldId="2147470752"/>
            <ac:spMk id="268" creationId="{6C9069D6-81C4-69BB-D95A-935501CEC97B}"/>
          </ac:spMkLst>
        </pc:spChg>
        <pc:spChg chg="mod">
          <ac:chgData name="Dimitri Desmidt" userId="64dfcb71-c89a-4eed-a7b2-a6b8697ca05d" providerId="ADAL" clId="{049E5051-BA25-BE4C-B9F5-F2E6D489C5B8}" dt="2022-10-12T17:24:44.934" v="4510"/>
          <ac:spMkLst>
            <pc:docMk/>
            <pc:sldMk cId="1461866484" sldId="2147470752"/>
            <ac:spMk id="269" creationId="{C3CD5307-DB88-ADFB-6D19-0BDD95246075}"/>
          </ac:spMkLst>
        </pc:spChg>
        <pc:spChg chg="mod">
          <ac:chgData name="Dimitri Desmidt" userId="64dfcb71-c89a-4eed-a7b2-a6b8697ca05d" providerId="ADAL" clId="{049E5051-BA25-BE4C-B9F5-F2E6D489C5B8}" dt="2022-10-12T17:24:44.934" v="4510"/>
          <ac:spMkLst>
            <pc:docMk/>
            <pc:sldMk cId="1461866484" sldId="2147470752"/>
            <ac:spMk id="270" creationId="{9E8E06AD-35A5-489E-6038-181F8EB9BF27}"/>
          </ac:spMkLst>
        </pc:spChg>
        <pc:spChg chg="mod">
          <ac:chgData name="Dimitri Desmidt" userId="64dfcb71-c89a-4eed-a7b2-a6b8697ca05d" providerId="ADAL" clId="{049E5051-BA25-BE4C-B9F5-F2E6D489C5B8}" dt="2022-10-12T17:24:44.934" v="4510"/>
          <ac:spMkLst>
            <pc:docMk/>
            <pc:sldMk cId="1461866484" sldId="2147470752"/>
            <ac:spMk id="271" creationId="{7E8E365D-AF70-B47B-B91D-AAA70BFE06B1}"/>
          </ac:spMkLst>
        </pc:spChg>
        <pc:spChg chg="mod">
          <ac:chgData name="Dimitri Desmidt" userId="64dfcb71-c89a-4eed-a7b2-a6b8697ca05d" providerId="ADAL" clId="{049E5051-BA25-BE4C-B9F5-F2E6D489C5B8}" dt="2022-10-12T17:24:44.934" v="4510"/>
          <ac:spMkLst>
            <pc:docMk/>
            <pc:sldMk cId="1461866484" sldId="2147470752"/>
            <ac:spMk id="272" creationId="{9ED167E5-02E4-3A88-BEE4-19868037C396}"/>
          </ac:spMkLst>
        </pc:spChg>
        <pc:spChg chg="mod">
          <ac:chgData name="Dimitri Desmidt" userId="64dfcb71-c89a-4eed-a7b2-a6b8697ca05d" providerId="ADAL" clId="{049E5051-BA25-BE4C-B9F5-F2E6D489C5B8}" dt="2022-10-12T17:24:44.934" v="4510"/>
          <ac:spMkLst>
            <pc:docMk/>
            <pc:sldMk cId="1461866484" sldId="2147470752"/>
            <ac:spMk id="273" creationId="{F6CEFE43-8ED5-E56D-C77F-6B7DE8741E9B}"/>
          </ac:spMkLst>
        </pc:spChg>
        <pc:spChg chg="mod">
          <ac:chgData name="Dimitri Desmidt" userId="64dfcb71-c89a-4eed-a7b2-a6b8697ca05d" providerId="ADAL" clId="{049E5051-BA25-BE4C-B9F5-F2E6D489C5B8}" dt="2022-10-12T17:24:44.934" v="4510"/>
          <ac:spMkLst>
            <pc:docMk/>
            <pc:sldMk cId="1461866484" sldId="2147470752"/>
            <ac:spMk id="274" creationId="{4D5B42D9-B0FB-6186-8D8C-482AA36D5E54}"/>
          </ac:spMkLst>
        </pc:spChg>
        <pc:spChg chg="add mod">
          <ac:chgData name="Dimitri Desmidt" userId="64dfcb71-c89a-4eed-a7b2-a6b8697ca05d" providerId="ADAL" clId="{049E5051-BA25-BE4C-B9F5-F2E6D489C5B8}" dt="2022-10-12T17:26:25.033" v="4547" actId="14100"/>
          <ac:spMkLst>
            <pc:docMk/>
            <pc:sldMk cId="1461866484" sldId="2147470752"/>
            <ac:spMk id="275" creationId="{F3FC3163-7629-F173-8D31-2A4BEC381F70}"/>
          </ac:spMkLst>
        </pc:spChg>
        <pc:grpChg chg="add mod">
          <ac:chgData name="Dimitri Desmidt" userId="64dfcb71-c89a-4eed-a7b2-a6b8697ca05d" providerId="ADAL" clId="{049E5051-BA25-BE4C-B9F5-F2E6D489C5B8}" dt="2022-10-12T17:26:05.259" v="4531" actId="1076"/>
          <ac:grpSpMkLst>
            <pc:docMk/>
            <pc:sldMk cId="1461866484" sldId="2147470752"/>
            <ac:grpSpMk id="2" creationId="{BFC42CA1-D276-8B29-A163-2054619F0867}"/>
          </ac:grpSpMkLst>
        </pc:grpChg>
        <pc:grpChg chg="add mod">
          <ac:chgData name="Dimitri Desmidt" userId="64dfcb71-c89a-4eed-a7b2-a6b8697ca05d" providerId="ADAL" clId="{049E5051-BA25-BE4C-B9F5-F2E6D489C5B8}" dt="2022-10-12T17:24:44.934" v="4510"/>
          <ac:grpSpMkLst>
            <pc:docMk/>
            <pc:sldMk cId="1461866484" sldId="2147470752"/>
            <ac:grpSpMk id="6" creationId="{3E7A9952-0C8B-CEC8-1F7A-B70CDE41A828}"/>
          </ac:grpSpMkLst>
        </pc:grpChg>
        <pc:grpChg chg="mod">
          <ac:chgData name="Dimitri Desmidt" userId="64dfcb71-c89a-4eed-a7b2-a6b8697ca05d" providerId="ADAL" clId="{049E5051-BA25-BE4C-B9F5-F2E6D489C5B8}" dt="2022-10-12T17:24:38.187" v="4509" actId="1076"/>
          <ac:grpSpMkLst>
            <pc:docMk/>
            <pc:sldMk cId="1461866484" sldId="2147470752"/>
            <ac:grpSpMk id="12" creationId="{8C150018-B6BE-8A16-5356-D60733BD84FF}"/>
          </ac:grpSpMkLst>
        </pc:grpChg>
        <pc:grpChg chg="add del mod">
          <ac:chgData name="Dimitri Desmidt" userId="64dfcb71-c89a-4eed-a7b2-a6b8697ca05d" providerId="ADAL" clId="{049E5051-BA25-BE4C-B9F5-F2E6D489C5B8}" dt="2022-10-12T17:24:56.395" v="4512" actId="478"/>
          <ac:grpSpMkLst>
            <pc:docMk/>
            <pc:sldMk cId="1461866484" sldId="2147470752"/>
            <ac:grpSpMk id="37" creationId="{CB83440B-F6B0-6E34-9FE6-B34E47934A1D}"/>
          </ac:grpSpMkLst>
        </pc:grpChg>
        <pc:grpChg chg="add mod">
          <ac:chgData name="Dimitri Desmidt" userId="64dfcb71-c89a-4eed-a7b2-a6b8697ca05d" providerId="ADAL" clId="{049E5051-BA25-BE4C-B9F5-F2E6D489C5B8}" dt="2022-10-12T17:26:19.088" v="4545" actId="1037"/>
          <ac:grpSpMkLst>
            <pc:docMk/>
            <pc:sldMk cId="1461866484" sldId="2147470752"/>
            <ac:grpSpMk id="40" creationId="{EE744C08-2950-2A5F-4494-2BBB8B666431}"/>
          </ac:grpSpMkLst>
        </pc:grpChg>
        <pc:grpChg chg="mod">
          <ac:chgData name="Dimitri Desmidt" userId="64dfcb71-c89a-4eed-a7b2-a6b8697ca05d" providerId="ADAL" clId="{049E5051-BA25-BE4C-B9F5-F2E6D489C5B8}" dt="2022-10-12T17:24:44.934" v="4510"/>
          <ac:grpSpMkLst>
            <pc:docMk/>
            <pc:sldMk cId="1461866484" sldId="2147470752"/>
            <ac:grpSpMk id="42" creationId="{866F3522-80C7-6202-BAFE-94F4C4425F9E}"/>
          </ac:grpSpMkLst>
        </pc:grpChg>
        <pc:grpChg chg="add del mod">
          <ac:chgData name="Dimitri Desmidt" userId="64dfcb71-c89a-4eed-a7b2-a6b8697ca05d" providerId="ADAL" clId="{049E5051-BA25-BE4C-B9F5-F2E6D489C5B8}" dt="2022-10-12T17:24:56.395" v="4512" actId="478"/>
          <ac:grpSpMkLst>
            <pc:docMk/>
            <pc:sldMk cId="1461866484" sldId="2147470752"/>
            <ac:grpSpMk id="47" creationId="{A1D12C6B-F54E-F3D4-E0E4-F414693EB570}"/>
          </ac:grpSpMkLst>
        </pc:grpChg>
        <pc:grpChg chg="add del mod">
          <ac:chgData name="Dimitri Desmidt" userId="64dfcb71-c89a-4eed-a7b2-a6b8697ca05d" providerId="ADAL" clId="{049E5051-BA25-BE4C-B9F5-F2E6D489C5B8}" dt="2022-10-12T17:25:08.882" v="4517" actId="478"/>
          <ac:grpSpMkLst>
            <pc:docMk/>
            <pc:sldMk cId="1461866484" sldId="2147470752"/>
            <ac:grpSpMk id="55" creationId="{3FC14509-46C7-7BF7-73FD-C43DD3E7D448}"/>
          </ac:grpSpMkLst>
        </pc:grpChg>
        <pc:grpChg chg="add del mod">
          <ac:chgData name="Dimitri Desmidt" userId="64dfcb71-c89a-4eed-a7b2-a6b8697ca05d" providerId="ADAL" clId="{049E5051-BA25-BE4C-B9F5-F2E6D489C5B8}" dt="2022-10-12T17:25:09.802" v="4518" actId="478"/>
          <ac:grpSpMkLst>
            <pc:docMk/>
            <pc:sldMk cId="1461866484" sldId="2147470752"/>
            <ac:grpSpMk id="58" creationId="{A7A28AA7-F7B5-CD87-7FFA-75E657B143AE}"/>
          </ac:grpSpMkLst>
        </pc:grpChg>
        <pc:grpChg chg="add del mod">
          <ac:chgData name="Dimitri Desmidt" userId="64dfcb71-c89a-4eed-a7b2-a6b8697ca05d" providerId="ADAL" clId="{049E5051-BA25-BE4C-B9F5-F2E6D489C5B8}" dt="2022-10-12T17:25:05.806" v="4516" actId="478"/>
          <ac:grpSpMkLst>
            <pc:docMk/>
            <pc:sldMk cId="1461866484" sldId="2147470752"/>
            <ac:grpSpMk id="62" creationId="{1738DE12-C4AE-B5FC-53C1-555784854065}"/>
          </ac:grpSpMkLst>
        </pc:grpChg>
        <pc:grpChg chg="add mod">
          <ac:chgData name="Dimitri Desmidt" userId="64dfcb71-c89a-4eed-a7b2-a6b8697ca05d" providerId="ADAL" clId="{049E5051-BA25-BE4C-B9F5-F2E6D489C5B8}" dt="2022-10-12T17:26:19.088" v="4545" actId="1037"/>
          <ac:grpSpMkLst>
            <pc:docMk/>
            <pc:sldMk cId="1461866484" sldId="2147470752"/>
            <ac:grpSpMk id="65" creationId="{201630C6-6B9B-182A-A079-DD838FC3B21E}"/>
          </ac:grpSpMkLst>
        </pc:grpChg>
        <pc:grpChg chg="mod">
          <ac:chgData name="Dimitri Desmidt" userId="64dfcb71-c89a-4eed-a7b2-a6b8697ca05d" providerId="ADAL" clId="{049E5051-BA25-BE4C-B9F5-F2E6D489C5B8}" dt="2022-10-12T17:24:44.934" v="4510"/>
          <ac:grpSpMkLst>
            <pc:docMk/>
            <pc:sldMk cId="1461866484" sldId="2147470752"/>
            <ac:grpSpMk id="67" creationId="{8C457EDD-88B8-AB68-24F8-941A7048E798}"/>
          </ac:grpSpMkLst>
        </pc:grpChg>
        <pc:grpChg chg="mod">
          <ac:chgData name="Dimitri Desmidt" userId="64dfcb71-c89a-4eed-a7b2-a6b8697ca05d" providerId="ADAL" clId="{049E5051-BA25-BE4C-B9F5-F2E6D489C5B8}" dt="2022-10-12T17:24:44.934" v="4510"/>
          <ac:grpSpMkLst>
            <pc:docMk/>
            <pc:sldMk cId="1461866484" sldId="2147470752"/>
            <ac:grpSpMk id="68" creationId="{43CD839D-41B1-C87E-32ED-AC7C6D2D160A}"/>
          </ac:grpSpMkLst>
        </pc:grpChg>
        <pc:grpChg chg="add mod">
          <ac:chgData name="Dimitri Desmidt" userId="64dfcb71-c89a-4eed-a7b2-a6b8697ca05d" providerId="ADAL" clId="{049E5051-BA25-BE4C-B9F5-F2E6D489C5B8}" dt="2022-10-12T17:26:19.088" v="4545" actId="1037"/>
          <ac:grpSpMkLst>
            <pc:docMk/>
            <pc:sldMk cId="1461866484" sldId="2147470752"/>
            <ac:grpSpMk id="84" creationId="{8A68BF8C-0904-189A-229A-6E4E588DAC81}"/>
          </ac:grpSpMkLst>
        </pc:grpChg>
        <pc:grpChg chg="mod">
          <ac:chgData name="Dimitri Desmidt" userId="64dfcb71-c89a-4eed-a7b2-a6b8697ca05d" providerId="ADAL" clId="{049E5051-BA25-BE4C-B9F5-F2E6D489C5B8}" dt="2022-10-12T17:24:44.934" v="4510"/>
          <ac:grpSpMkLst>
            <pc:docMk/>
            <pc:sldMk cId="1461866484" sldId="2147470752"/>
            <ac:grpSpMk id="85" creationId="{E1A4B646-AAA1-BC12-2367-13C84F2A7070}"/>
          </ac:grpSpMkLst>
        </pc:grpChg>
        <pc:grpChg chg="mod">
          <ac:chgData name="Dimitri Desmidt" userId="64dfcb71-c89a-4eed-a7b2-a6b8697ca05d" providerId="ADAL" clId="{049E5051-BA25-BE4C-B9F5-F2E6D489C5B8}" dt="2022-10-12T17:24:44.934" v="4510"/>
          <ac:grpSpMkLst>
            <pc:docMk/>
            <pc:sldMk cId="1461866484" sldId="2147470752"/>
            <ac:grpSpMk id="86" creationId="{15E2F225-1181-28C2-089B-569509732BF0}"/>
          </ac:grpSpMkLst>
        </pc:grpChg>
        <pc:grpChg chg="mod">
          <ac:chgData name="Dimitri Desmidt" userId="64dfcb71-c89a-4eed-a7b2-a6b8697ca05d" providerId="ADAL" clId="{049E5051-BA25-BE4C-B9F5-F2E6D489C5B8}" dt="2022-10-12T17:24:44.934" v="4510"/>
          <ac:grpSpMkLst>
            <pc:docMk/>
            <pc:sldMk cId="1461866484" sldId="2147470752"/>
            <ac:grpSpMk id="87" creationId="{154C1185-7D37-C551-B7B1-9D5CD2409B49}"/>
          </ac:grpSpMkLst>
        </pc:grpChg>
        <pc:grpChg chg="mod">
          <ac:chgData name="Dimitri Desmidt" userId="64dfcb71-c89a-4eed-a7b2-a6b8697ca05d" providerId="ADAL" clId="{049E5051-BA25-BE4C-B9F5-F2E6D489C5B8}" dt="2022-10-12T17:24:44.934" v="4510"/>
          <ac:grpSpMkLst>
            <pc:docMk/>
            <pc:sldMk cId="1461866484" sldId="2147470752"/>
            <ac:grpSpMk id="88" creationId="{F42D0526-E11F-1C05-2718-6F64B1CBEBF8}"/>
          </ac:grpSpMkLst>
        </pc:grpChg>
        <pc:grpChg chg="mod">
          <ac:chgData name="Dimitri Desmidt" userId="64dfcb71-c89a-4eed-a7b2-a6b8697ca05d" providerId="ADAL" clId="{049E5051-BA25-BE4C-B9F5-F2E6D489C5B8}" dt="2022-10-12T17:24:44.934" v="4510"/>
          <ac:grpSpMkLst>
            <pc:docMk/>
            <pc:sldMk cId="1461866484" sldId="2147470752"/>
            <ac:grpSpMk id="89" creationId="{6082DA20-2845-99A4-C18F-479C75534DBE}"/>
          </ac:grpSpMkLst>
        </pc:grpChg>
        <pc:grpChg chg="mod">
          <ac:chgData name="Dimitri Desmidt" userId="64dfcb71-c89a-4eed-a7b2-a6b8697ca05d" providerId="ADAL" clId="{049E5051-BA25-BE4C-B9F5-F2E6D489C5B8}" dt="2022-10-12T17:24:44.934" v="4510"/>
          <ac:grpSpMkLst>
            <pc:docMk/>
            <pc:sldMk cId="1461866484" sldId="2147470752"/>
            <ac:grpSpMk id="90" creationId="{23D8F789-1450-1521-2639-8EA62A454492}"/>
          </ac:grpSpMkLst>
        </pc:grpChg>
        <pc:grpChg chg="add del mod">
          <ac:chgData name="Dimitri Desmidt" userId="64dfcb71-c89a-4eed-a7b2-a6b8697ca05d" providerId="ADAL" clId="{049E5051-BA25-BE4C-B9F5-F2E6D489C5B8}" dt="2022-10-12T17:25:13.414" v="4520" actId="478"/>
          <ac:grpSpMkLst>
            <pc:docMk/>
            <pc:sldMk cId="1461866484" sldId="2147470752"/>
            <ac:grpSpMk id="148" creationId="{B7233E87-EF9C-E400-B279-02A283B25981}"/>
          </ac:grpSpMkLst>
        </pc:grpChg>
        <pc:grpChg chg="mod">
          <ac:chgData name="Dimitri Desmidt" userId="64dfcb71-c89a-4eed-a7b2-a6b8697ca05d" providerId="ADAL" clId="{049E5051-BA25-BE4C-B9F5-F2E6D489C5B8}" dt="2022-10-12T17:24:44.934" v="4510"/>
          <ac:grpSpMkLst>
            <pc:docMk/>
            <pc:sldMk cId="1461866484" sldId="2147470752"/>
            <ac:grpSpMk id="150" creationId="{0B52DCE5-FC7E-563F-EC50-9DE2D2EEEC22}"/>
          </ac:grpSpMkLst>
        </pc:grpChg>
        <pc:grpChg chg="mod">
          <ac:chgData name="Dimitri Desmidt" userId="64dfcb71-c89a-4eed-a7b2-a6b8697ca05d" providerId="ADAL" clId="{049E5051-BA25-BE4C-B9F5-F2E6D489C5B8}" dt="2022-10-12T17:24:44.934" v="4510"/>
          <ac:grpSpMkLst>
            <pc:docMk/>
            <pc:sldMk cId="1461866484" sldId="2147470752"/>
            <ac:grpSpMk id="151" creationId="{76ECF90E-53DE-80BF-830E-EA9CB5085D11}"/>
          </ac:grpSpMkLst>
        </pc:grpChg>
        <pc:grpChg chg="mod">
          <ac:chgData name="Dimitri Desmidt" userId="64dfcb71-c89a-4eed-a7b2-a6b8697ca05d" providerId="ADAL" clId="{049E5051-BA25-BE4C-B9F5-F2E6D489C5B8}" dt="2022-10-12T17:24:44.934" v="4510"/>
          <ac:grpSpMkLst>
            <pc:docMk/>
            <pc:sldMk cId="1461866484" sldId="2147470752"/>
            <ac:grpSpMk id="155" creationId="{76A8D351-41AB-99DC-9546-F71BE9C83549}"/>
          </ac:grpSpMkLst>
        </pc:grpChg>
        <pc:grpChg chg="mod">
          <ac:chgData name="Dimitri Desmidt" userId="64dfcb71-c89a-4eed-a7b2-a6b8697ca05d" providerId="ADAL" clId="{049E5051-BA25-BE4C-B9F5-F2E6D489C5B8}" dt="2022-10-12T17:24:44.934" v="4510"/>
          <ac:grpSpMkLst>
            <pc:docMk/>
            <pc:sldMk cId="1461866484" sldId="2147470752"/>
            <ac:grpSpMk id="156" creationId="{71A189CE-9E4F-751B-9231-E02ADBB76FBC}"/>
          </ac:grpSpMkLst>
        </pc:grpChg>
        <pc:grpChg chg="add del mod">
          <ac:chgData name="Dimitri Desmidt" userId="64dfcb71-c89a-4eed-a7b2-a6b8697ca05d" providerId="ADAL" clId="{049E5051-BA25-BE4C-B9F5-F2E6D489C5B8}" dt="2022-10-12T17:25:13.414" v="4520" actId="478"/>
          <ac:grpSpMkLst>
            <pc:docMk/>
            <pc:sldMk cId="1461866484" sldId="2147470752"/>
            <ac:grpSpMk id="174" creationId="{079E6C9F-1660-2151-CA3E-55A388AA0514}"/>
          </ac:grpSpMkLst>
        </pc:grpChg>
        <pc:grpChg chg="mod">
          <ac:chgData name="Dimitri Desmidt" userId="64dfcb71-c89a-4eed-a7b2-a6b8697ca05d" providerId="ADAL" clId="{049E5051-BA25-BE4C-B9F5-F2E6D489C5B8}" dt="2022-10-12T17:24:44.934" v="4510"/>
          <ac:grpSpMkLst>
            <pc:docMk/>
            <pc:sldMk cId="1461866484" sldId="2147470752"/>
            <ac:grpSpMk id="178" creationId="{F4D44732-6A04-E405-C090-0234ACDC1C7D}"/>
          </ac:grpSpMkLst>
        </pc:grpChg>
        <pc:grpChg chg="mod">
          <ac:chgData name="Dimitri Desmidt" userId="64dfcb71-c89a-4eed-a7b2-a6b8697ca05d" providerId="ADAL" clId="{049E5051-BA25-BE4C-B9F5-F2E6D489C5B8}" dt="2022-10-12T17:24:44.934" v="4510"/>
          <ac:grpSpMkLst>
            <pc:docMk/>
            <pc:sldMk cId="1461866484" sldId="2147470752"/>
            <ac:grpSpMk id="179" creationId="{DCFFF696-1298-B78E-21B3-EDCC8DE49208}"/>
          </ac:grpSpMkLst>
        </pc:grpChg>
        <pc:grpChg chg="mod">
          <ac:chgData name="Dimitri Desmidt" userId="64dfcb71-c89a-4eed-a7b2-a6b8697ca05d" providerId="ADAL" clId="{049E5051-BA25-BE4C-B9F5-F2E6D489C5B8}" dt="2022-10-12T17:24:44.934" v="4510"/>
          <ac:grpSpMkLst>
            <pc:docMk/>
            <pc:sldMk cId="1461866484" sldId="2147470752"/>
            <ac:grpSpMk id="180" creationId="{7F01C43E-DD63-1CA0-92DB-4876A933DF04}"/>
          </ac:grpSpMkLst>
        </pc:grpChg>
        <pc:grpChg chg="mod">
          <ac:chgData name="Dimitri Desmidt" userId="64dfcb71-c89a-4eed-a7b2-a6b8697ca05d" providerId="ADAL" clId="{049E5051-BA25-BE4C-B9F5-F2E6D489C5B8}" dt="2022-10-12T17:24:44.934" v="4510"/>
          <ac:grpSpMkLst>
            <pc:docMk/>
            <pc:sldMk cId="1461866484" sldId="2147470752"/>
            <ac:grpSpMk id="191" creationId="{12986484-0158-2046-7851-6E213BFAF468}"/>
          </ac:grpSpMkLst>
        </pc:grpChg>
        <pc:grpChg chg="mod">
          <ac:chgData name="Dimitri Desmidt" userId="64dfcb71-c89a-4eed-a7b2-a6b8697ca05d" providerId="ADAL" clId="{049E5051-BA25-BE4C-B9F5-F2E6D489C5B8}" dt="2022-10-12T17:24:44.934" v="4510"/>
          <ac:grpSpMkLst>
            <pc:docMk/>
            <pc:sldMk cId="1461866484" sldId="2147470752"/>
            <ac:grpSpMk id="192" creationId="{90D49B9D-8E6B-FF80-D225-C1FBB224D7D2}"/>
          </ac:grpSpMkLst>
        </pc:grpChg>
        <pc:grpChg chg="mod">
          <ac:chgData name="Dimitri Desmidt" userId="64dfcb71-c89a-4eed-a7b2-a6b8697ca05d" providerId="ADAL" clId="{049E5051-BA25-BE4C-B9F5-F2E6D489C5B8}" dt="2022-10-12T17:24:44.934" v="4510"/>
          <ac:grpSpMkLst>
            <pc:docMk/>
            <pc:sldMk cId="1461866484" sldId="2147470752"/>
            <ac:grpSpMk id="193" creationId="{202D5EF4-DCE2-785E-FAC3-7A55B34757DF}"/>
          </ac:grpSpMkLst>
        </pc:grpChg>
        <pc:grpChg chg="mod">
          <ac:chgData name="Dimitri Desmidt" userId="64dfcb71-c89a-4eed-a7b2-a6b8697ca05d" providerId="ADAL" clId="{049E5051-BA25-BE4C-B9F5-F2E6D489C5B8}" dt="2022-10-12T17:24:44.934" v="4510"/>
          <ac:grpSpMkLst>
            <pc:docMk/>
            <pc:sldMk cId="1461866484" sldId="2147470752"/>
            <ac:grpSpMk id="194" creationId="{C82C2283-7CD1-F449-2231-AB2BB2BF663D}"/>
          </ac:grpSpMkLst>
        </pc:grpChg>
        <pc:grpChg chg="mod">
          <ac:chgData name="Dimitri Desmidt" userId="64dfcb71-c89a-4eed-a7b2-a6b8697ca05d" providerId="ADAL" clId="{049E5051-BA25-BE4C-B9F5-F2E6D489C5B8}" dt="2022-10-12T17:24:44.934" v="4510"/>
          <ac:grpSpMkLst>
            <pc:docMk/>
            <pc:sldMk cId="1461866484" sldId="2147470752"/>
            <ac:grpSpMk id="195" creationId="{B22B237F-C22B-EB56-3EBA-BF55B3C728DD}"/>
          </ac:grpSpMkLst>
        </pc:grpChg>
        <pc:grpChg chg="mod">
          <ac:chgData name="Dimitri Desmidt" userId="64dfcb71-c89a-4eed-a7b2-a6b8697ca05d" providerId="ADAL" clId="{049E5051-BA25-BE4C-B9F5-F2E6D489C5B8}" dt="2022-10-12T17:24:44.934" v="4510"/>
          <ac:grpSpMkLst>
            <pc:docMk/>
            <pc:sldMk cId="1461866484" sldId="2147470752"/>
            <ac:grpSpMk id="196" creationId="{5A9AD967-60AD-4F71-F2DA-0A6B39BFF052}"/>
          </ac:grpSpMkLst>
        </pc:grpChg>
        <pc:grpChg chg="add del mod">
          <ac:chgData name="Dimitri Desmidt" userId="64dfcb71-c89a-4eed-a7b2-a6b8697ca05d" providerId="ADAL" clId="{049E5051-BA25-BE4C-B9F5-F2E6D489C5B8}" dt="2022-10-12T17:25:11.796" v="4519" actId="478"/>
          <ac:grpSpMkLst>
            <pc:docMk/>
            <pc:sldMk cId="1461866484" sldId="2147470752"/>
            <ac:grpSpMk id="249" creationId="{5FC1785B-6399-C43C-BE99-37DD0ACD1FC6}"/>
          </ac:grpSpMkLst>
        </pc:grpChg>
        <pc:grpChg chg="mod">
          <ac:chgData name="Dimitri Desmidt" userId="64dfcb71-c89a-4eed-a7b2-a6b8697ca05d" providerId="ADAL" clId="{049E5051-BA25-BE4C-B9F5-F2E6D489C5B8}" dt="2022-10-12T17:24:44.934" v="4510"/>
          <ac:grpSpMkLst>
            <pc:docMk/>
            <pc:sldMk cId="1461866484" sldId="2147470752"/>
            <ac:grpSpMk id="251" creationId="{929E829B-576A-5C6D-104D-D726A46FE621}"/>
          </ac:grpSpMkLst>
        </pc:grpChg>
        <pc:grpChg chg="mod">
          <ac:chgData name="Dimitri Desmidt" userId="64dfcb71-c89a-4eed-a7b2-a6b8697ca05d" providerId="ADAL" clId="{049E5051-BA25-BE4C-B9F5-F2E6D489C5B8}" dt="2022-10-12T17:24:44.934" v="4510"/>
          <ac:grpSpMkLst>
            <pc:docMk/>
            <pc:sldMk cId="1461866484" sldId="2147470752"/>
            <ac:grpSpMk id="252" creationId="{3EC792D1-944E-1744-9BF5-ED65AE21A156}"/>
          </ac:grpSpMkLst>
        </pc:grpChg>
        <pc:grpChg chg="mod">
          <ac:chgData name="Dimitri Desmidt" userId="64dfcb71-c89a-4eed-a7b2-a6b8697ca05d" providerId="ADAL" clId="{049E5051-BA25-BE4C-B9F5-F2E6D489C5B8}" dt="2022-10-12T17:24:44.934" v="4510"/>
          <ac:grpSpMkLst>
            <pc:docMk/>
            <pc:sldMk cId="1461866484" sldId="2147470752"/>
            <ac:grpSpMk id="256" creationId="{54FFDD8E-1615-7006-B517-1C47F0530E75}"/>
          </ac:grpSpMkLst>
        </pc:grpChg>
        <pc:grpChg chg="mod">
          <ac:chgData name="Dimitri Desmidt" userId="64dfcb71-c89a-4eed-a7b2-a6b8697ca05d" providerId="ADAL" clId="{049E5051-BA25-BE4C-B9F5-F2E6D489C5B8}" dt="2022-10-12T17:24:44.934" v="4510"/>
          <ac:grpSpMkLst>
            <pc:docMk/>
            <pc:sldMk cId="1461866484" sldId="2147470752"/>
            <ac:grpSpMk id="257" creationId="{5150B7FE-2E3C-0389-58DA-F77ECD49A88C}"/>
          </ac:grpSpMkLst>
        </pc:grpChg>
        <pc:picChg chg="mod">
          <ac:chgData name="Dimitri Desmidt" userId="64dfcb71-c89a-4eed-a7b2-a6b8697ca05d" providerId="ADAL" clId="{049E5051-BA25-BE4C-B9F5-F2E6D489C5B8}" dt="2022-10-12T17:21:30.907" v="4474"/>
          <ac:picMkLst>
            <pc:docMk/>
            <pc:sldMk cId="1461866484" sldId="2147470752"/>
            <ac:picMk id="3" creationId="{7512714E-C0EE-BED3-96B5-FDB466A89882}"/>
          </ac:picMkLst>
        </pc:picChg>
        <pc:picChg chg="mod">
          <ac:chgData name="Dimitri Desmidt" userId="64dfcb71-c89a-4eed-a7b2-a6b8697ca05d" providerId="ADAL" clId="{049E5051-BA25-BE4C-B9F5-F2E6D489C5B8}" dt="2022-10-12T17:24:38.187" v="4509" actId="1076"/>
          <ac:picMkLst>
            <pc:docMk/>
            <pc:sldMk cId="1461866484" sldId="2147470752"/>
            <ac:picMk id="19" creationId="{75D16813-7409-81D5-0413-3930B4508CA9}"/>
          </ac:picMkLst>
        </pc:picChg>
        <pc:picChg chg="mod">
          <ac:chgData name="Dimitri Desmidt" userId="64dfcb71-c89a-4eed-a7b2-a6b8697ca05d" providerId="ADAL" clId="{049E5051-BA25-BE4C-B9F5-F2E6D489C5B8}" dt="2022-10-12T17:24:38.187" v="4509" actId="1076"/>
          <ac:picMkLst>
            <pc:docMk/>
            <pc:sldMk cId="1461866484" sldId="2147470752"/>
            <ac:picMk id="20" creationId="{60E74F36-2E24-1BA8-A070-01B85D8117E3}"/>
          </ac:picMkLst>
        </pc:picChg>
        <pc:cxnChg chg="mod">
          <ac:chgData name="Dimitri Desmidt" userId="64dfcb71-c89a-4eed-a7b2-a6b8697ca05d" providerId="ADAL" clId="{049E5051-BA25-BE4C-B9F5-F2E6D489C5B8}" dt="2022-10-12T17:24:38.187" v="4509" actId="1076"/>
          <ac:cxnSpMkLst>
            <pc:docMk/>
            <pc:sldMk cId="1461866484" sldId="2147470752"/>
            <ac:cxnSpMk id="9" creationId="{E7565840-98F5-0317-1C9D-DEC790091BBE}"/>
          </ac:cxnSpMkLst>
        </pc:cxnChg>
        <pc:cxnChg chg="mod">
          <ac:chgData name="Dimitri Desmidt" userId="64dfcb71-c89a-4eed-a7b2-a6b8697ca05d" providerId="ADAL" clId="{049E5051-BA25-BE4C-B9F5-F2E6D489C5B8}" dt="2022-10-12T17:24:38.187" v="4509" actId="1076"/>
          <ac:cxnSpMkLst>
            <pc:docMk/>
            <pc:sldMk cId="1461866484" sldId="2147470752"/>
            <ac:cxnSpMk id="11" creationId="{90D4B5BA-0D89-12C1-4A52-4D81514902FD}"/>
          </ac:cxnSpMkLst>
        </pc:cxnChg>
        <pc:cxnChg chg="mod">
          <ac:chgData name="Dimitri Desmidt" userId="64dfcb71-c89a-4eed-a7b2-a6b8697ca05d" providerId="ADAL" clId="{049E5051-BA25-BE4C-B9F5-F2E6D489C5B8}" dt="2022-10-12T17:24:38.187" v="4509" actId="1076"/>
          <ac:cxnSpMkLst>
            <pc:docMk/>
            <pc:sldMk cId="1461866484" sldId="2147470752"/>
            <ac:cxnSpMk id="22" creationId="{1A4EFCC7-C195-1175-787A-910399042D1E}"/>
          </ac:cxnSpMkLst>
        </pc:cxnChg>
        <pc:cxnChg chg="mod">
          <ac:chgData name="Dimitri Desmidt" userId="64dfcb71-c89a-4eed-a7b2-a6b8697ca05d" providerId="ADAL" clId="{049E5051-BA25-BE4C-B9F5-F2E6D489C5B8}" dt="2022-10-12T17:24:38.187" v="4509" actId="1076"/>
          <ac:cxnSpMkLst>
            <pc:docMk/>
            <pc:sldMk cId="1461866484" sldId="2147470752"/>
            <ac:cxnSpMk id="23" creationId="{D067D53F-D4BB-7D0F-081E-1080A47E75E9}"/>
          </ac:cxnSpMkLst>
        </pc:cxnChg>
        <pc:cxnChg chg="add del mod">
          <ac:chgData name="Dimitri Desmidt" userId="64dfcb71-c89a-4eed-a7b2-a6b8697ca05d" providerId="ADAL" clId="{049E5051-BA25-BE4C-B9F5-F2E6D489C5B8}" dt="2022-10-12T17:24:56.395" v="4512" actId="478"/>
          <ac:cxnSpMkLst>
            <pc:docMk/>
            <pc:sldMk cId="1461866484" sldId="2147470752"/>
            <ac:cxnSpMk id="31" creationId="{4E4C6419-82CB-A0DF-322E-2E1F13FA3ED7}"/>
          </ac:cxnSpMkLst>
        </pc:cxnChg>
        <pc:cxnChg chg="add del mod">
          <ac:chgData name="Dimitri Desmidt" userId="64dfcb71-c89a-4eed-a7b2-a6b8697ca05d" providerId="ADAL" clId="{049E5051-BA25-BE4C-B9F5-F2E6D489C5B8}" dt="2022-10-12T17:25:01.476" v="4513" actId="478"/>
          <ac:cxnSpMkLst>
            <pc:docMk/>
            <pc:sldMk cId="1461866484" sldId="2147470752"/>
            <ac:cxnSpMk id="32" creationId="{BE8AA68C-166D-BAD3-D239-8AA24DB9A6BC}"/>
          </ac:cxnSpMkLst>
        </pc:cxnChg>
        <pc:cxnChg chg="add del mod">
          <ac:chgData name="Dimitri Desmidt" userId="64dfcb71-c89a-4eed-a7b2-a6b8697ca05d" providerId="ADAL" clId="{049E5051-BA25-BE4C-B9F5-F2E6D489C5B8}" dt="2022-10-12T17:24:56.395" v="4512" actId="478"/>
          <ac:cxnSpMkLst>
            <pc:docMk/>
            <pc:sldMk cId="1461866484" sldId="2147470752"/>
            <ac:cxnSpMk id="34" creationId="{AB6866F2-1D40-C8F9-3E95-263D58893E6C}"/>
          </ac:cxnSpMkLst>
        </pc:cxnChg>
        <pc:cxnChg chg="add del mod">
          <ac:chgData name="Dimitri Desmidt" userId="64dfcb71-c89a-4eed-a7b2-a6b8697ca05d" providerId="ADAL" clId="{049E5051-BA25-BE4C-B9F5-F2E6D489C5B8}" dt="2022-10-12T17:25:03.086" v="4514" actId="478"/>
          <ac:cxnSpMkLst>
            <pc:docMk/>
            <pc:sldMk cId="1461866484" sldId="2147470752"/>
            <ac:cxnSpMk id="36" creationId="{70E94A5E-CF8C-9E3A-B0FA-379DEDDA57DA}"/>
          </ac:cxnSpMkLst>
        </pc:cxnChg>
        <pc:cxnChg chg="mod">
          <ac:chgData name="Dimitri Desmidt" userId="64dfcb71-c89a-4eed-a7b2-a6b8697ca05d" providerId="ADAL" clId="{049E5051-BA25-BE4C-B9F5-F2E6D489C5B8}" dt="2022-10-12T17:24:44.934" v="4510"/>
          <ac:cxnSpMkLst>
            <pc:docMk/>
            <pc:sldMk cId="1461866484" sldId="2147470752"/>
            <ac:cxnSpMk id="38" creationId="{56BC43A7-2115-A5D5-1FA2-F9E6B3C5B86C}"/>
          </ac:cxnSpMkLst>
        </pc:cxnChg>
        <pc:cxnChg chg="add del mod">
          <ac:chgData name="Dimitri Desmidt" userId="64dfcb71-c89a-4eed-a7b2-a6b8697ca05d" providerId="ADAL" clId="{049E5051-BA25-BE4C-B9F5-F2E6D489C5B8}" dt="2022-10-12T17:24:56.395" v="4512" actId="478"/>
          <ac:cxnSpMkLst>
            <pc:docMk/>
            <pc:sldMk cId="1461866484" sldId="2147470752"/>
            <ac:cxnSpMk id="45" creationId="{4BF14DF2-A22D-E8C8-F42A-BC5ED4BD82E6}"/>
          </ac:cxnSpMkLst>
        </pc:cxnChg>
        <pc:cxnChg chg="mod">
          <ac:chgData name="Dimitri Desmidt" userId="64dfcb71-c89a-4eed-a7b2-a6b8697ca05d" providerId="ADAL" clId="{049E5051-BA25-BE4C-B9F5-F2E6D489C5B8}" dt="2022-10-12T17:24:44.934" v="4510"/>
          <ac:cxnSpMkLst>
            <pc:docMk/>
            <pc:sldMk cId="1461866484" sldId="2147470752"/>
            <ac:cxnSpMk id="48" creationId="{CD7F2D6E-75C2-DF4E-1827-6C9A4F7F2973}"/>
          </ac:cxnSpMkLst>
        </pc:cxnChg>
        <pc:cxnChg chg="add del mod">
          <ac:chgData name="Dimitri Desmidt" userId="64dfcb71-c89a-4eed-a7b2-a6b8697ca05d" providerId="ADAL" clId="{049E5051-BA25-BE4C-B9F5-F2E6D489C5B8}" dt="2022-10-12T17:25:01.476" v="4513" actId="478"/>
          <ac:cxnSpMkLst>
            <pc:docMk/>
            <pc:sldMk cId="1461866484" sldId="2147470752"/>
            <ac:cxnSpMk id="50" creationId="{0785BBDF-A922-1E25-EFB5-98DF595DF2A1}"/>
          </ac:cxnSpMkLst>
        </pc:cxnChg>
        <pc:cxnChg chg="add del mod">
          <ac:chgData name="Dimitri Desmidt" userId="64dfcb71-c89a-4eed-a7b2-a6b8697ca05d" providerId="ADAL" clId="{049E5051-BA25-BE4C-B9F5-F2E6D489C5B8}" dt="2022-10-12T17:24:56.395" v="4512" actId="478"/>
          <ac:cxnSpMkLst>
            <pc:docMk/>
            <pc:sldMk cId="1461866484" sldId="2147470752"/>
            <ac:cxnSpMk id="51" creationId="{7BDD09DB-C17D-AAD2-F593-636DE9544B0B}"/>
          </ac:cxnSpMkLst>
        </pc:cxnChg>
      </pc:sldChg>
      <pc:sldChg chg="addSp delSp modSp new del mod ord modClrScheme modAnim modShow chgLayout">
        <pc:chgData name="Dimitri Desmidt" userId="64dfcb71-c89a-4eed-a7b2-a6b8697ca05d" providerId="ADAL" clId="{049E5051-BA25-BE4C-B9F5-F2E6D489C5B8}" dt="2022-10-06T21:50:03.347" v="4050" actId="2696"/>
        <pc:sldMkLst>
          <pc:docMk/>
          <pc:sldMk cId="1733596385" sldId="2147470752"/>
        </pc:sldMkLst>
        <pc:spChg chg="del mod ord">
          <ac:chgData name="Dimitri Desmidt" userId="64dfcb71-c89a-4eed-a7b2-a6b8697ca05d" providerId="ADAL" clId="{049E5051-BA25-BE4C-B9F5-F2E6D489C5B8}" dt="2022-10-06T19:58:45.709" v="2915" actId="700"/>
          <ac:spMkLst>
            <pc:docMk/>
            <pc:sldMk cId="1733596385" sldId="2147470752"/>
            <ac:spMk id="2" creationId="{73451F41-8D0E-0C5A-18F0-A953EC7F24B0}"/>
          </ac:spMkLst>
        </pc:spChg>
        <pc:spChg chg="del">
          <ac:chgData name="Dimitri Desmidt" userId="64dfcb71-c89a-4eed-a7b2-a6b8697ca05d" providerId="ADAL" clId="{049E5051-BA25-BE4C-B9F5-F2E6D489C5B8}" dt="2022-10-06T19:58:45.709" v="2915" actId="700"/>
          <ac:spMkLst>
            <pc:docMk/>
            <pc:sldMk cId="1733596385" sldId="2147470752"/>
            <ac:spMk id="3" creationId="{3DD4A30F-4EAE-31EC-2DEE-CE25F14B88F8}"/>
          </ac:spMkLst>
        </pc:spChg>
        <pc:spChg chg="del mod ord">
          <ac:chgData name="Dimitri Desmidt" userId="64dfcb71-c89a-4eed-a7b2-a6b8697ca05d" providerId="ADAL" clId="{049E5051-BA25-BE4C-B9F5-F2E6D489C5B8}" dt="2022-10-06T19:58:45.709" v="2915" actId="700"/>
          <ac:spMkLst>
            <pc:docMk/>
            <pc:sldMk cId="1733596385" sldId="2147470752"/>
            <ac:spMk id="4" creationId="{F6F9837A-70EF-1349-6512-7400781E285F}"/>
          </ac:spMkLst>
        </pc:spChg>
        <pc:spChg chg="add del mod ord">
          <ac:chgData name="Dimitri Desmidt" userId="64dfcb71-c89a-4eed-a7b2-a6b8697ca05d" providerId="ADAL" clId="{049E5051-BA25-BE4C-B9F5-F2E6D489C5B8}" dt="2022-10-06T19:58:47.593" v="2916" actId="478"/>
          <ac:spMkLst>
            <pc:docMk/>
            <pc:sldMk cId="1733596385" sldId="2147470752"/>
            <ac:spMk id="5" creationId="{20696E2D-AC10-EE60-920C-E2DDE7593E6A}"/>
          </ac:spMkLst>
        </pc:spChg>
        <pc:spChg chg="add del mod ord">
          <ac:chgData name="Dimitri Desmidt" userId="64dfcb71-c89a-4eed-a7b2-a6b8697ca05d" providerId="ADAL" clId="{049E5051-BA25-BE4C-B9F5-F2E6D489C5B8}" dt="2022-10-06T19:58:47.593" v="2916" actId="478"/>
          <ac:spMkLst>
            <pc:docMk/>
            <pc:sldMk cId="1733596385" sldId="2147470752"/>
            <ac:spMk id="6" creationId="{6BCB2FCF-911F-799E-CABD-AC88C456FD63}"/>
          </ac:spMkLst>
        </pc:spChg>
        <pc:spChg chg="add mod">
          <ac:chgData name="Dimitri Desmidt" userId="64dfcb71-c89a-4eed-a7b2-a6b8697ca05d" providerId="ADAL" clId="{049E5051-BA25-BE4C-B9F5-F2E6D489C5B8}" dt="2022-10-06T19:58:51.455" v="2917"/>
          <ac:spMkLst>
            <pc:docMk/>
            <pc:sldMk cId="1733596385" sldId="2147470752"/>
            <ac:spMk id="7" creationId="{41546EA0-B5E2-1399-9136-235EC061FAA2}"/>
          </ac:spMkLst>
        </pc:spChg>
        <pc:spChg chg="add mod">
          <ac:chgData name="Dimitri Desmidt" userId="64dfcb71-c89a-4eed-a7b2-a6b8697ca05d" providerId="ADAL" clId="{049E5051-BA25-BE4C-B9F5-F2E6D489C5B8}" dt="2022-10-06T19:58:51.455" v="2917"/>
          <ac:spMkLst>
            <pc:docMk/>
            <pc:sldMk cId="1733596385" sldId="2147470752"/>
            <ac:spMk id="8" creationId="{DB38AF05-438F-DA1D-4B19-1E51C1989F24}"/>
          </ac:spMkLst>
        </pc:spChg>
        <pc:spChg chg="add mod">
          <ac:chgData name="Dimitri Desmidt" userId="64dfcb71-c89a-4eed-a7b2-a6b8697ca05d" providerId="ADAL" clId="{049E5051-BA25-BE4C-B9F5-F2E6D489C5B8}" dt="2022-10-06T19:58:51.455" v="2917"/>
          <ac:spMkLst>
            <pc:docMk/>
            <pc:sldMk cId="1733596385" sldId="2147470752"/>
            <ac:spMk id="10" creationId="{B7D21CEA-4911-598C-E699-B6CA8AC9598E}"/>
          </ac:spMkLst>
        </pc:spChg>
        <pc:spChg chg="mod">
          <ac:chgData name="Dimitri Desmidt" userId="64dfcb71-c89a-4eed-a7b2-a6b8697ca05d" providerId="ADAL" clId="{049E5051-BA25-BE4C-B9F5-F2E6D489C5B8}" dt="2022-10-06T19:58:51.455" v="2917"/>
          <ac:spMkLst>
            <pc:docMk/>
            <pc:sldMk cId="1733596385" sldId="2147470752"/>
            <ac:spMk id="13" creationId="{631D9194-7D1F-945D-9916-D9C32086D309}"/>
          </ac:spMkLst>
        </pc:spChg>
        <pc:spChg chg="mod">
          <ac:chgData name="Dimitri Desmidt" userId="64dfcb71-c89a-4eed-a7b2-a6b8697ca05d" providerId="ADAL" clId="{049E5051-BA25-BE4C-B9F5-F2E6D489C5B8}" dt="2022-10-06T19:58:51.455" v="2917"/>
          <ac:spMkLst>
            <pc:docMk/>
            <pc:sldMk cId="1733596385" sldId="2147470752"/>
            <ac:spMk id="15" creationId="{4A30E785-DD09-61BA-6F1A-ABF8ACC42D1F}"/>
          </ac:spMkLst>
        </pc:spChg>
        <pc:spChg chg="mod">
          <ac:chgData name="Dimitri Desmidt" userId="64dfcb71-c89a-4eed-a7b2-a6b8697ca05d" providerId="ADAL" clId="{049E5051-BA25-BE4C-B9F5-F2E6D489C5B8}" dt="2022-10-06T19:58:51.455" v="2917"/>
          <ac:spMkLst>
            <pc:docMk/>
            <pc:sldMk cId="1733596385" sldId="2147470752"/>
            <ac:spMk id="16" creationId="{CADE2FF8-0001-0167-BD5D-085F2320050D}"/>
          </ac:spMkLst>
        </pc:spChg>
        <pc:spChg chg="add mod">
          <ac:chgData name="Dimitri Desmidt" userId="64dfcb71-c89a-4eed-a7b2-a6b8697ca05d" providerId="ADAL" clId="{049E5051-BA25-BE4C-B9F5-F2E6D489C5B8}" dt="2022-10-06T19:58:51.455" v="2917"/>
          <ac:spMkLst>
            <pc:docMk/>
            <pc:sldMk cId="1733596385" sldId="2147470752"/>
            <ac:spMk id="17" creationId="{C264CD8C-52D0-1044-1C46-6CFDDD486B9A}"/>
          </ac:spMkLst>
        </pc:spChg>
        <pc:spChg chg="add mod">
          <ac:chgData name="Dimitri Desmidt" userId="64dfcb71-c89a-4eed-a7b2-a6b8697ca05d" providerId="ADAL" clId="{049E5051-BA25-BE4C-B9F5-F2E6D489C5B8}" dt="2022-10-06T19:58:51.455" v="2917"/>
          <ac:spMkLst>
            <pc:docMk/>
            <pc:sldMk cId="1733596385" sldId="2147470752"/>
            <ac:spMk id="18" creationId="{031B1701-3576-ADD9-E56C-957B0C13F586}"/>
          </ac:spMkLst>
        </pc:spChg>
        <pc:spChg chg="add mod">
          <ac:chgData name="Dimitri Desmidt" userId="64dfcb71-c89a-4eed-a7b2-a6b8697ca05d" providerId="ADAL" clId="{049E5051-BA25-BE4C-B9F5-F2E6D489C5B8}" dt="2022-10-06T19:58:51.455" v="2917"/>
          <ac:spMkLst>
            <pc:docMk/>
            <pc:sldMk cId="1733596385" sldId="2147470752"/>
            <ac:spMk id="21" creationId="{B7D821C1-71B7-29B7-FFED-5DF82B7AFDFF}"/>
          </ac:spMkLst>
        </pc:spChg>
        <pc:spChg chg="add mod">
          <ac:chgData name="Dimitri Desmidt" userId="64dfcb71-c89a-4eed-a7b2-a6b8697ca05d" providerId="ADAL" clId="{049E5051-BA25-BE4C-B9F5-F2E6D489C5B8}" dt="2022-10-06T19:58:51.455" v="2917"/>
          <ac:spMkLst>
            <pc:docMk/>
            <pc:sldMk cId="1733596385" sldId="2147470752"/>
            <ac:spMk id="24" creationId="{E712C7EA-D421-8759-2F07-6A99FA057C56}"/>
          </ac:spMkLst>
        </pc:spChg>
        <pc:grpChg chg="add mod">
          <ac:chgData name="Dimitri Desmidt" userId="64dfcb71-c89a-4eed-a7b2-a6b8697ca05d" providerId="ADAL" clId="{049E5051-BA25-BE4C-B9F5-F2E6D489C5B8}" dt="2022-10-06T19:58:51.455" v="2917"/>
          <ac:grpSpMkLst>
            <pc:docMk/>
            <pc:sldMk cId="1733596385" sldId="2147470752"/>
            <ac:grpSpMk id="12" creationId="{8C150018-B6BE-8A16-5356-D60733BD84FF}"/>
          </ac:grpSpMkLst>
        </pc:grpChg>
        <pc:grpChg chg="mod">
          <ac:chgData name="Dimitri Desmidt" userId="64dfcb71-c89a-4eed-a7b2-a6b8697ca05d" providerId="ADAL" clId="{049E5051-BA25-BE4C-B9F5-F2E6D489C5B8}" dt="2022-10-06T19:58:51.455" v="2917"/>
          <ac:grpSpMkLst>
            <pc:docMk/>
            <pc:sldMk cId="1733596385" sldId="2147470752"/>
            <ac:grpSpMk id="14" creationId="{66DEAD57-07EC-C2D7-DDC7-0023333AD9C2}"/>
          </ac:grpSpMkLst>
        </pc:grpChg>
        <pc:picChg chg="add mod">
          <ac:chgData name="Dimitri Desmidt" userId="64dfcb71-c89a-4eed-a7b2-a6b8697ca05d" providerId="ADAL" clId="{049E5051-BA25-BE4C-B9F5-F2E6D489C5B8}" dt="2022-10-06T19:58:51.455" v="2917"/>
          <ac:picMkLst>
            <pc:docMk/>
            <pc:sldMk cId="1733596385" sldId="2147470752"/>
            <ac:picMk id="19" creationId="{75D16813-7409-81D5-0413-3930B4508CA9}"/>
          </ac:picMkLst>
        </pc:picChg>
        <pc:picChg chg="add mod">
          <ac:chgData name="Dimitri Desmidt" userId="64dfcb71-c89a-4eed-a7b2-a6b8697ca05d" providerId="ADAL" clId="{049E5051-BA25-BE4C-B9F5-F2E6D489C5B8}" dt="2022-10-06T19:58:51.455" v="2917"/>
          <ac:picMkLst>
            <pc:docMk/>
            <pc:sldMk cId="1733596385" sldId="2147470752"/>
            <ac:picMk id="20" creationId="{60E74F36-2E24-1BA8-A070-01B85D8117E3}"/>
          </ac:picMkLst>
        </pc:picChg>
        <pc:cxnChg chg="add mod">
          <ac:chgData name="Dimitri Desmidt" userId="64dfcb71-c89a-4eed-a7b2-a6b8697ca05d" providerId="ADAL" clId="{049E5051-BA25-BE4C-B9F5-F2E6D489C5B8}" dt="2022-10-06T19:58:51.455" v="2917"/>
          <ac:cxnSpMkLst>
            <pc:docMk/>
            <pc:sldMk cId="1733596385" sldId="2147470752"/>
            <ac:cxnSpMk id="9" creationId="{E7565840-98F5-0317-1C9D-DEC790091BBE}"/>
          </ac:cxnSpMkLst>
        </pc:cxnChg>
        <pc:cxnChg chg="add mod">
          <ac:chgData name="Dimitri Desmidt" userId="64dfcb71-c89a-4eed-a7b2-a6b8697ca05d" providerId="ADAL" clId="{049E5051-BA25-BE4C-B9F5-F2E6D489C5B8}" dt="2022-10-06T19:58:51.455" v="2917"/>
          <ac:cxnSpMkLst>
            <pc:docMk/>
            <pc:sldMk cId="1733596385" sldId="2147470752"/>
            <ac:cxnSpMk id="11" creationId="{90D4B5BA-0D89-12C1-4A52-4D81514902FD}"/>
          </ac:cxnSpMkLst>
        </pc:cxnChg>
        <pc:cxnChg chg="add mod">
          <ac:chgData name="Dimitri Desmidt" userId="64dfcb71-c89a-4eed-a7b2-a6b8697ca05d" providerId="ADAL" clId="{049E5051-BA25-BE4C-B9F5-F2E6D489C5B8}" dt="2022-10-06T19:58:51.455" v="2917"/>
          <ac:cxnSpMkLst>
            <pc:docMk/>
            <pc:sldMk cId="1733596385" sldId="2147470752"/>
            <ac:cxnSpMk id="22" creationId="{1A4EFCC7-C195-1175-787A-910399042D1E}"/>
          </ac:cxnSpMkLst>
        </pc:cxnChg>
        <pc:cxnChg chg="add mod">
          <ac:chgData name="Dimitri Desmidt" userId="64dfcb71-c89a-4eed-a7b2-a6b8697ca05d" providerId="ADAL" clId="{049E5051-BA25-BE4C-B9F5-F2E6D489C5B8}" dt="2022-10-06T19:58:51.455" v="2917"/>
          <ac:cxnSpMkLst>
            <pc:docMk/>
            <pc:sldMk cId="1733596385" sldId="2147470752"/>
            <ac:cxnSpMk id="23" creationId="{D067D53F-D4BB-7D0F-081E-1080A47E75E9}"/>
          </ac:cxnSpMkLst>
        </pc:cxnChg>
      </pc:sldChg>
      <pc:sldChg chg="addSp delSp modSp add del mod">
        <pc:chgData name="Dimitri Desmidt" userId="64dfcb71-c89a-4eed-a7b2-a6b8697ca05d" providerId="ADAL" clId="{049E5051-BA25-BE4C-B9F5-F2E6D489C5B8}" dt="2022-10-06T21:50:03.347" v="4050" actId="2696"/>
        <pc:sldMkLst>
          <pc:docMk/>
          <pc:sldMk cId="1859374419" sldId="2147470753"/>
        </pc:sldMkLst>
        <pc:spChg chg="mod">
          <ac:chgData name="Dimitri Desmidt" userId="64dfcb71-c89a-4eed-a7b2-a6b8697ca05d" providerId="ADAL" clId="{049E5051-BA25-BE4C-B9F5-F2E6D489C5B8}" dt="2022-10-06T21:12:56.801" v="3978"/>
          <ac:spMkLst>
            <pc:docMk/>
            <pc:sldMk cId="1859374419" sldId="2147470753"/>
            <ac:spMk id="2" creationId="{326F4487-4CDA-B4DB-9F1A-5C521AACD33C}"/>
          </ac:spMkLst>
        </pc:spChg>
        <pc:spChg chg="mod">
          <ac:chgData name="Dimitri Desmidt" userId="64dfcb71-c89a-4eed-a7b2-a6b8697ca05d" providerId="ADAL" clId="{049E5051-BA25-BE4C-B9F5-F2E6D489C5B8}" dt="2022-10-06T21:14:12.859" v="3994" actId="20577"/>
          <ac:spMkLst>
            <pc:docMk/>
            <pc:sldMk cId="1859374419" sldId="2147470753"/>
            <ac:spMk id="4" creationId="{FBD60E56-8513-4A7C-045A-643C592905FB}"/>
          </ac:spMkLst>
        </pc:spChg>
        <pc:spChg chg="add mod">
          <ac:chgData name="Dimitri Desmidt" userId="64dfcb71-c89a-4eed-a7b2-a6b8697ca05d" providerId="ADAL" clId="{049E5051-BA25-BE4C-B9F5-F2E6D489C5B8}" dt="2022-10-06T20:58:11.294" v="3657" actId="164"/>
          <ac:spMkLst>
            <pc:docMk/>
            <pc:sldMk cId="1859374419" sldId="2147470753"/>
            <ac:spMk id="13" creationId="{4D35FD10-90BF-6C7E-171B-B82A49BF59DD}"/>
          </ac:spMkLst>
        </pc:spChg>
        <pc:spChg chg="add mod">
          <ac:chgData name="Dimitri Desmidt" userId="64dfcb71-c89a-4eed-a7b2-a6b8697ca05d" providerId="ADAL" clId="{049E5051-BA25-BE4C-B9F5-F2E6D489C5B8}" dt="2022-10-06T20:58:28.759" v="3667" actId="164"/>
          <ac:spMkLst>
            <pc:docMk/>
            <pc:sldMk cId="1859374419" sldId="2147470753"/>
            <ac:spMk id="16" creationId="{315C1A0B-403A-2171-FB17-7AB53E48E43D}"/>
          </ac:spMkLst>
        </pc:spChg>
        <pc:spChg chg="del">
          <ac:chgData name="Dimitri Desmidt" userId="64dfcb71-c89a-4eed-a7b2-a6b8697ca05d" providerId="ADAL" clId="{049E5051-BA25-BE4C-B9F5-F2E6D489C5B8}" dt="2022-10-06T20:30:44.323" v="3305" actId="478"/>
          <ac:spMkLst>
            <pc:docMk/>
            <pc:sldMk cId="1859374419" sldId="2147470753"/>
            <ac:spMk id="24" creationId="{0A86286D-C322-509F-1D73-7C2BB4893770}"/>
          </ac:spMkLst>
        </pc:spChg>
        <pc:spChg chg="del">
          <ac:chgData name="Dimitri Desmidt" userId="64dfcb71-c89a-4eed-a7b2-a6b8697ca05d" providerId="ADAL" clId="{049E5051-BA25-BE4C-B9F5-F2E6D489C5B8}" dt="2022-10-06T20:30:44.323" v="3305" actId="478"/>
          <ac:spMkLst>
            <pc:docMk/>
            <pc:sldMk cId="1859374419" sldId="2147470753"/>
            <ac:spMk id="25" creationId="{6DEC3761-C337-C45E-0B0D-9B1E398DF229}"/>
          </ac:spMkLst>
        </pc:spChg>
        <pc:grpChg chg="add mod">
          <ac:chgData name="Dimitri Desmidt" userId="64dfcb71-c89a-4eed-a7b2-a6b8697ca05d" providerId="ADAL" clId="{049E5051-BA25-BE4C-B9F5-F2E6D489C5B8}" dt="2022-10-06T20:58:11.294" v="3657" actId="164"/>
          <ac:grpSpMkLst>
            <pc:docMk/>
            <pc:sldMk cId="1859374419" sldId="2147470753"/>
            <ac:grpSpMk id="14" creationId="{AC3D4668-265D-7380-91B5-664C5CAC0C5F}"/>
          </ac:grpSpMkLst>
        </pc:grpChg>
        <pc:grpChg chg="add mod">
          <ac:chgData name="Dimitri Desmidt" userId="64dfcb71-c89a-4eed-a7b2-a6b8697ca05d" providerId="ADAL" clId="{049E5051-BA25-BE4C-B9F5-F2E6D489C5B8}" dt="2022-10-06T20:58:28.759" v="3667" actId="164"/>
          <ac:grpSpMkLst>
            <pc:docMk/>
            <pc:sldMk cId="1859374419" sldId="2147470753"/>
            <ac:grpSpMk id="17" creationId="{39847757-97A3-97FF-993C-DD81220CAE6C}"/>
          </ac:grpSpMkLst>
        </pc:grpChg>
        <pc:grpChg chg="del">
          <ac:chgData name="Dimitri Desmidt" userId="64dfcb71-c89a-4eed-a7b2-a6b8697ca05d" providerId="ADAL" clId="{049E5051-BA25-BE4C-B9F5-F2E6D489C5B8}" dt="2022-10-06T20:30:44.323" v="3305" actId="478"/>
          <ac:grpSpMkLst>
            <pc:docMk/>
            <pc:sldMk cId="1859374419" sldId="2147470753"/>
            <ac:grpSpMk id="20" creationId="{52375BF3-165B-8AEE-2206-B98FC66AD819}"/>
          </ac:grpSpMkLst>
        </pc:grpChg>
        <pc:grpChg chg="del">
          <ac:chgData name="Dimitri Desmidt" userId="64dfcb71-c89a-4eed-a7b2-a6b8697ca05d" providerId="ADAL" clId="{049E5051-BA25-BE4C-B9F5-F2E6D489C5B8}" dt="2022-10-06T20:30:44.323" v="3305" actId="478"/>
          <ac:grpSpMkLst>
            <pc:docMk/>
            <pc:sldMk cId="1859374419" sldId="2147470753"/>
            <ac:grpSpMk id="22" creationId="{DD8D9C87-4F02-BC49-130C-C1B4861BFA23}"/>
          </ac:grpSpMkLst>
        </pc:grpChg>
        <pc:picChg chg="add del mod">
          <ac:chgData name="Dimitri Desmidt" userId="64dfcb71-c89a-4eed-a7b2-a6b8697ca05d" providerId="ADAL" clId="{049E5051-BA25-BE4C-B9F5-F2E6D489C5B8}" dt="2022-10-06T20:52:30.595" v="3582" actId="478"/>
          <ac:picMkLst>
            <pc:docMk/>
            <pc:sldMk cId="1859374419" sldId="2147470753"/>
            <ac:picMk id="3" creationId="{D252D259-70B9-769B-D8CD-9D19FBADB9BA}"/>
          </ac:picMkLst>
        </pc:picChg>
        <pc:picChg chg="del">
          <ac:chgData name="Dimitri Desmidt" userId="64dfcb71-c89a-4eed-a7b2-a6b8697ca05d" providerId="ADAL" clId="{049E5051-BA25-BE4C-B9F5-F2E6D489C5B8}" dt="2022-10-06T20:30:44.323" v="3305" actId="478"/>
          <ac:picMkLst>
            <pc:docMk/>
            <pc:sldMk cId="1859374419" sldId="2147470753"/>
            <ac:picMk id="5" creationId="{15F44013-C7D8-BF93-A8B8-DC0D9D302BD5}"/>
          </ac:picMkLst>
        </pc:picChg>
        <pc:picChg chg="add mod">
          <ac:chgData name="Dimitri Desmidt" userId="64dfcb71-c89a-4eed-a7b2-a6b8697ca05d" providerId="ADAL" clId="{049E5051-BA25-BE4C-B9F5-F2E6D489C5B8}" dt="2022-10-06T20:58:11.294" v="3657" actId="164"/>
          <ac:picMkLst>
            <pc:docMk/>
            <pc:sldMk cId="1859374419" sldId="2147470753"/>
            <ac:picMk id="9" creationId="{2A4B2715-EE34-4B7A-1833-C9C9B065F592}"/>
          </ac:picMkLst>
        </pc:picChg>
        <pc:picChg chg="add del mod">
          <ac:chgData name="Dimitri Desmidt" userId="64dfcb71-c89a-4eed-a7b2-a6b8697ca05d" providerId="ADAL" clId="{049E5051-BA25-BE4C-B9F5-F2E6D489C5B8}" dt="2022-10-06T20:53:13.635" v="3589"/>
          <ac:picMkLst>
            <pc:docMk/>
            <pc:sldMk cId="1859374419" sldId="2147470753"/>
            <ac:picMk id="11" creationId="{25BC35C4-8B19-2257-7ADC-3ED61962C7D6}"/>
          </ac:picMkLst>
        </pc:picChg>
        <pc:picChg chg="add mod">
          <ac:chgData name="Dimitri Desmidt" userId="64dfcb71-c89a-4eed-a7b2-a6b8697ca05d" providerId="ADAL" clId="{049E5051-BA25-BE4C-B9F5-F2E6D489C5B8}" dt="2022-10-06T20:58:28.759" v="3667" actId="164"/>
          <ac:picMkLst>
            <pc:docMk/>
            <pc:sldMk cId="1859374419" sldId="2147470753"/>
            <ac:picMk id="12" creationId="{41008877-F35C-39E4-D8A4-7B3BDD3FA335}"/>
          </ac:picMkLst>
        </pc:picChg>
        <pc:cxnChg chg="del">
          <ac:chgData name="Dimitri Desmidt" userId="64dfcb71-c89a-4eed-a7b2-a6b8697ca05d" providerId="ADAL" clId="{049E5051-BA25-BE4C-B9F5-F2E6D489C5B8}" dt="2022-10-06T20:30:44.323" v="3305" actId="478"/>
          <ac:cxnSpMkLst>
            <pc:docMk/>
            <pc:sldMk cId="1859374419" sldId="2147470753"/>
            <ac:cxnSpMk id="10" creationId="{7D233FE7-FCDD-78D8-9226-76CE2EBBCB55}"/>
          </ac:cxnSpMkLst>
        </pc:cxnChg>
        <pc:cxnChg chg="del">
          <ac:chgData name="Dimitri Desmidt" userId="64dfcb71-c89a-4eed-a7b2-a6b8697ca05d" providerId="ADAL" clId="{049E5051-BA25-BE4C-B9F5-F2E6D489C5B8}" dt="2022-10-06T20:30:44.323" v="3305" actId="478"/>
          <ac:cxnSpMkLst>
            <pc:docMk/>
            <pc:sldMk cId="1859374419" sldId="2147470753"/>
            <ac:cxnSpMk id="15" creationId="{A4250AEA-3842-0B60-0F06-3E0042D88BC6}"/>
          </ac:cxnSpMkLst>
        </pc:cxnChg>
      </pc:sldChg>
      <pc:sldChg chg="addSp delSp modSp add mod">
        <pc:chgData name="Dimitri Desmidt" userId="64dfcb71-c89a-4eed-a7b2-a6b8697ca05d" providerId="ADAL" clId="{049E5051-BA25-BE4C-B9F5-F2E6D489C5B8}" dt="2022-10-12T17:27:46.906" v="4572"/>
        <pc:sldMkLst>
          <pc:docMk/>
          <pc:sldMk cId="1993638180" sldId="2147470753"/>
        </pc:sldMkLst>
        <pc:spChg chg="del">
          <ac:chgData name="Dimitri Desmidt" userId="64dfcb71-c89a-4eed-a7b2-a6b8697ca05d" providerId="ADAL" clId="{049E5051-BA25-BE4C-B9F5-F2E6D489C5B8}" dt="2022-10-12T17:27:46.476" v="4571" actId="478"/>
          <ac:spMkLst>
            <pc:docMk/>
            <pc:sldMk cId="1993638180" sldId="2147470753"/>
            <ac:spMk id="7" creationId="{850762B7-6605-5A14-2868-077BB5273EA0}"/>
          </ac:spMkLst>
        </pc:spChg>
        <pc:spChg chg="mod">
          <ac:chgData name="Dimitri Desmidt" userId="64dfcb71-c89a-4eed-a7b2-a6b8697ca05d" providerId="ADAL" clId="{049E5051-BA25-BE4C-B9F5-F2E6D489C5B8}" dt="2022-10-12T17:20:06.860" v="4459"/>
          <ac:spMkLst>
            <pc:docMk/>
            <pc:sldMk cId="1993638180" sldId="2147470753"/>
            <ac:spMk id="13" creationId="{4D35FD10-90BF-6C7E-171B-B82A49BF59DD}"/>
          </ac:spMkLst>
        </pc:spChg>
        <pc:spChg chg="mod">
          <ac:chgData name="Dimitri Desmidt" userId="64dfcb71-c89a-4eed-a7b2-a6b8697ca05d" providerId="ADAL" clId="{049E5051-BA25-BE4C-B9F5-F2E6D489C5B8}" dt="2022-10-12T17:20:06.860" v="4459"/>
          <ac:spMkLst>
            <pc:docMk/>
            <pc:sldMk cId="1993638180" sldId="2147470753"/>
            <ac:spMk id="16" creationId="{315C1A0B-403A-2171-FB17-7AB53E48E43D}"/>
          </ac:spMkLst>
        </pc:spChg>
        <pc:picChg chg="add del mod">
          <ac:chgData name="Dimitri Desmidt" userId="64dfcb71-c89a-4eed-a7b2-a6b8697ca05d" providerId="ADAL" clId="{049E5051-BA25-BE4C-B9F5-F2E6D489C5B8}" dt="2022-10-12T17:27:46.476" v="4571" actId="478"/>
          <ac:picMkLst>
            <pc:docMk/>
            <pc:sldMk cId="1993638180" sldId="2147470753"/>
            <ac:picMk id="3" creationId="{2DABCE2A-6BC5-78E6-81EE-8008A7DB3CB1}"/>
          </ac:picMkLst>
        </pc:picChg>
        <pc:picChg chg="add mod">
          <ac:chgData name="Dimitri Desmidt" userId="64dfcb71-c89a-4eed-a7b2-a6b8697ca05d" providerId="ADAL" clId="{049E5051-BA25-BE4C-B9F5-F2E6D489C5B8}" dt="2022-10-12T17:27:46.906" v="4572"/>
          <ac:picMkLst>
            <pc:docMk/>
            <pc:sldMk cId="1993638180" sldId="2147470753"/>
            <ac:picMk id="5" creationId="{0D8C1656-8C39-ADC0-F996-641242ADF2F9}"/>
          </ac:picMkLst>
        </pc:picChg>
      </pc:sldChg>
      <pc:sldChg chg="add del">
        <pc:chgData name="Dimitri Desmidt" userId="64dfcb71-c89a-4eed-a7b2-a6b8697ca05d" providerId="ADAL" clId="{049E5051-BA25-BE4C-B9F5-F2E6D489C5B8}" dt="2022-10-06T20:00:23.330" v="2942"/>
        <pc:sldMkLst>
          <pc:docMk/>
          <pc:sldMk cId="3891286680" sldId="2147470753"/>
        </pc:sldMkLst>
      </pc:sldChg>
      <pc:sldChg chg="addSp delSp modSp add del mod">
        <pc:chgData name="Dimitri Desmidt" userId="64dfcb71-c89a-4eed-a7b2-a6b8697ca05d" providerId="ADAL" clId="{049E5051-BA25-BE4C-B9F5-F2E6D489C5B8}" dt="2022-10-06T21:50:03.347" v="4050" actId="2696"/>
        <pc:sldMkLst>
          <pc:docMk/>
          <pc:sldMk cId="911621920" sldId="2147470754"/>
        </pc:sldMkLst>
        <pc:spChg chg="mod">
          <ac:chgData name="Dimitri Desmidt" userId="64dfcb71-c89a-4eed-a7b2-a6b8697ca05d" providerId="ADAL" clId="{049E5051-BA25-BE4C-B9F5-F2E6D489C5B8}" dt="2022-10-06T21:13:10.729" v="3980"/>
          <ac:spMkLst>
            <pc:docMk/>
            <pc:sldMk cId="911621920" sldId="2147470754"/>
            <ac:spMk id="2" creationId="{326F4487-4CDA-B4DB-9F1A-5C521AACD33C}"/>
          </ac:spMkLst>
        </pc:spChg>
        <pc:spChg chg="mod">
          <ac:chgData name="Dimitri Desmidt" userId="64dfcb71-c89a-4eed-a7b2-a6b8697ca05d" providerId="ADAL" clId="{049E5051-BA25-BE4C-B9F5-F2E6D489C5B8}" dt="2022-10-06T21:14:08.358" v="3990" actId="20577"/>
          <ac:spMkLst>
            <pc:docMk/>
            <pc:sldMk cId="911621920" sldId="2147470754"/>
            <ac:spMk id="4" creationId="{FBD60E56-8513-4A7C-045A-643C592905FB}"/>
          </ac:spMkLst>
        </pc:spChg>
        <pc:spChg chg="add mod">
          <ac:chgData name="Dimitri Desmidt" userId="64dfcb71-c89a-4eed-a7b2-a6b8697ca05d" providerId="ADAL" clId="{049E5051-BA25-BE4C-B9F5-F2E6D489C5B8}" dt="2022-10-06T21:05:19.096" v="3727" actId="164"/>
          <ac:spMkLst>
            <pc:docMk/>
            <pc:sldMk cId="911621920" sldId="2147470754"/>
            <ac:spMk id="6" creationId="{337869C2-B656-B751-EA01-91025FA5180A}"/>
          </ac:spMkLst>
        </pc:spChg>
        <pc:grpChg chg="add mod">
          <ac:chgData name="Dimitri Desmidt" userId="64dfcb71-c89a-4eed-a7b2-a6b8697ca05d" providerId="ADAL" clId="{049E5051-BA25-BE4C-B9F5-F2E6D489C5B8}" dt="2022-10-06T21:05:19.096" v="3727" actId="164"/>
          <ac:grpSpMkLst>
            <pc:docMk/>
            <pc:sldMk cId="911621920" sldId="2147470754"/>
            <ac:grpSpMk id="8" creationId="{981C04B2-BD3A-B83E-FDB6-FAF1E847BFF7}"/>
          </ac:grpSpMkLst>
        </pc:grpChg>
        <pc:picChg chg="del">
          <ac:chgData name="Dimitri Desmidt" userId="64dfcb71-c89a-4eed-a7b2-a6b8697ca05d" providerId="ADAL" clId="{049E5051-BA25-BE4C-B9F5-F2E6D489C5B8}" dt="2022-10-06T20:56:17.052" v="3637" actId="478"/>
          <ac:picMkLst>
            <pc:docMk/>
            <pc:sldMk cId="911621920" sldId="2147470754"/>
            <ac:picMk id="3" creationId="{D252D259-70B9-769B-D8CD-9D19FBADB9BA}"/>
          </ac:picMkLst>
        </pc:picChg>
        <pc:picChg chg="add mod">
          <ac:chgData name="Dimitri Desmidt" userId="64dfcb71-c89a-4eed-a7b2-a6b8697ca05d" providerId="ADAL" clId="{049E5051-BA25-BE4C-B9F5-F2E6D489C5B8}" dt="2022-10-06T21:05:19.096" v="3727" actId="164"/>
          <ac:picMkLst>
            <pc:docMk/>
            <pc:sldMk cId="911621920" sldId="2147470754"/>
            <ac:picMk id="5" creationId="{964F0D70-9DE6-E00B-B55C-4FC4C5880BF7}"/>
          </ac:picMkLst>
        </pc:picChg>
        <pc:picChg chg="del">
          <ac:chgData name="Dimitri Desmidt" userId="64dfcb71-c89a-4eed-a7b2-a6b8697ca05d" providerId="ADAL" clId="{049E5051-BA25-BE4C-B9F5-F2E6D489C5B8}" dt="2022-10-06T20:54:34.051" v="3630" actId="478"/>
          <ac:picMkLst>
            <pc:docMk/>
            <pc:sldMk cId="911621920" sldId="2147470754"/>
            <ac:picMk id="9" creationId="{2A4B2715-EE34-4B7A-1833-C9C9B065F592}"/>
          </ac:picMkLst>
        </pc:picChg>
      </pc:sldChg>
      <pc:sldChg chg="addSp delSp modSp add mod">
        <pc:chgData name="Dimitri Desmidt" userId="64dfcb71-c89a-4eed-a7b2-a6b8697ca05d" providerId="ADAL" clId="{049E5051-BA25-BE4C-B9F5-F2E6D489C5B8}" dt="2022-10-12T17:27:55.032" v="4578"/>
        <pc:sldMkLst>
          <pc:docMk/>
          <pc:sldMk cId="1007098399" sldId="2147470754"/>
        </pc:sldMkLst>
        <pc:spChg chg="mod">
          <ac:chgData name="Dimitri Desmidt" userId="64dfcb71-c89a-4eed-a7b2-a6b8697ca05d" providerId="ADAL" clId="{049E5051-BA25-BE4C-B9F5-F2E6D489C5B8}" dt="2022-10-12T17:20:06.860" v="4459"/>
          <ac:spMkLst>
            <pc:docMk/>
            <pc:sldMk cId="1007098399" sldId="2147470754"/>
            <ac:spMk id="6" creationId="{337869C2-B656-B751-EA01-91025FA5180A}"/>
          </ac:spMkLst>
        </pc:spChg>
        <pc:spChg chg="del mod">
          <ac:chgData name="Dimitri Desmidt" userId="64dfcb71-c89a-4eed-a7b2-a6b8697ca05d" providerId="ADAL" clId="{049E5051-BA25-BE4C-B9F5-F2E6D489C5B8}" dt="2022-10-12T17:27:54.611" v="4577" actId="478"/>
          <ac:spMkLst>
            <pc:docMk/>
            <pc:sldMk cId="1007098399" sldId="2147470754"/>
            <ac:spMk id="7" creationId="{850762B7-6605-5A14-2868-077BB5273EA0}"/>
          </ac:spMkLst>
        </pc:spChg>
        <pc:picChg chg="add del mod">
          <ac:chgData name="Dimitri Desmidt" userId="64dfcb71-c89a-4eed-a7b2-a6b8697ca05d" providerId="ADAL" clId="{049E5051-BA25-BE4C-B9F5-F2E6D489C5B8}" dt="2022-10-12T17:27:54.611" v="4577" actId="478"/>
          <ac:picMkLst>
            <pc:docMk/>
            <pc:sldMk cId="1007098399" sldId="2147470754"/>
            <ac:picMk id="3" creationId="{FDECE9CA-075F-CE14-352D-B06608D96FDD}"/>
          </ac:picMkLst>
        </pc:picChg>
        <pc:picChg chg="add mod">
          <ac:chgData name="Dimitri Desmidt" userId="64dfcb71-c89a-4eed-a7b2-a6b8697ca05d" providerId="ADAL" clId="{049E5051-BA25-BE4C-B9F5-F2E6D489C5B8}" dt="2022-10-12T17:27:55.032" v="4578"/>
          <ac:picMkLst>
            <pc:docMk/>
            <pc:sldMk cId="1007098399" sldId="2147470754"/>
            <ac:picMk id="9" creationId="{466764D9-0FEA-6683-A8AA-6ADC3429AFF8}"/>
          </ac:picMkLst>
        </pc:picChg>
      </pc:sldChg>
      <pc:sldChg chg="addSp delSp modSp add mod">
        <pc:chgData name="Dimitri Desmidt" userId="64dfcb71-c89a-4eed-a7b2-a6b8697ca05d" providerId="ADAL" clId="{049E5051-BA25-BE4C-B9F5-F2E6D489C5B8}" dt="2022-10-12T17:27:51.151" v="4575"/>
        <pc:sldMkLst>
          <pc:docMk/>
          <pc:sldMk cId="3471376175" sldId="2147470755"/>
        </pc:sldMkLst>
        <pc:spChg chg="mod">
          <ac:chgData name="Dimitri Desmidt" userId="64dfcb71-c89a-4eed-a7b2-a6b8697ca05d" providerId="ADAL" clId="{049E5051-BA25-BE4C-B9F5-F2E6D489C5B8}" dt="2022-10-12T17:20:06.860" v="4459"/>
          <ac:spMkLst>
            <pc:docMk/>
            <pc:sldMk cId="3471376175" sldId="2147470755"/>
            <ac:spMk id="5" creationId="{A4EF3829-A0CA-111F-BEEB-B15D134C63B5}"/>
          </ac:spMkLst>
        </pc:spChg>
        <pc:spChg chg="del mod">
          <ac:chgData name="Dimitri Desmidt" userId="64dfcb71-c89a-4eed-a7b2-a6b8697ca05d" providerId="ADAL" clId="{049E5051-BA25-BE4C-B9F5-F2E6D489C5B8}" dt="2022-10-12T17:27:50.789" v="4574" actId="478"/>
          <ac:spMkLst>
            <pc:docMk/>
            <pc:sldMk cId="3471376175" sldId="2147470755"/>
            <ac:spMk id="7" creationId="{850762B7-6605-5A14-2868-077BB5273EA0}"/>
          </ac:spMkLst>
        </pc:spChg>
        <pc:picChg chg="add del mod">
          <ac:chgData name="Dimitri Desmidt" userId="64dfcb71-c89a-4eed-a7b2-a6b8697ca05d" providerId="ADAL" clId="{049E5051-BA25-BE4C-B9F5-F2E6D489C5B8}" dt="2022-10-12T17:27:50.789" v="4574" actId="478"/>
          <ac:picMkLst>
            <pc:docMk/>
            <pc:sldMk cId="3471376175" sldId="2147470755"/>
            <ac:picMk id="8" creationId="{107DF3AF-19C6-7476-A1A2-90DEB8210835}"/>
          </ac:picMkLst>
        </pc:picChg>
        <pc:picChg chg="add mod">
          <ac:chgData name="Dimitri Desmidt" userId="64dfcb71-c89a-4eed-a7b2-a6b8697ca05d" providerId="ADAL" clId="{049E5051-BA25-BE4C-B9F5-F2E6D489C5B8}" dt="2022-10-12T17:27:51.151" v="4575"/>
          <ac:picMkLst>
            <pc:docMk/>
            <pc:sldMk cId="3471376175" sldId="2147470755"/>
            <ac:picMk id="9" creationId="{E619F130-F51E-C444-263A-06483FBEC10F}"/>
          </ac:picMkLst>
        </pc:picChg>
      </pc:sldChg>
      <pc:sldChg chg="addSp modSp add del mod ord">
        <pc:chgData name="Dimitri Desmidt" userId="64dfcb71-c89a-4eed-a7b2-a6b8697ca05d" providerId="ADAL" clId="{049E5051-BA25-BE4C-B9F5-F2E6D489C5B8}" dt="2022-10-06T21:50:03.347" v="4050" actId="2696"/>
        <pc:sldMkLst>
          <pc:docMk/>
          <pc:sldMk cId="3844705608" sldId="2147470755"/>
        </pc:sldMkLst>
        <pc:spChg chg="mod">
          <ac:chgData name="Dimitri Desmidt" userId="64dfcb71-c89a-4eed-a7b2-a6b8697ca05d" providerId="ADAL" clId="{049E5051-BA25-BE4C-B9F5-F2E6D489C5B8}" dt="2022-10-06T21:13:01.427" v="3979"/>
          <ac:spMkLst>
            <pc:docMk/>
            <pc:sldMk cId="3844705608" sldId="2147470755"/>
            <ac:spMk id="2" creationId="{326F4487-4CDA-B4DB-9F1A-5C521AACD33C}"/>
          </ac:spMkLst>
        </pc:spChg>
        <pc:spChg chg="mod">
          <ac:chgData name="Dimitri Desmidt" userId="64dfcb71-c89a-4eed-a7b2-a6b8697ca05d" providerId="ADAL" clId="{049E5051-BA25-BE4C-B9F5-F2E6D489C5B8}" dt="2022-10-06T21:14:10.500" v="3992" actId="20577"/>
          <ac:spMkLst>
            <pc:docMk/>
            <pc:sldMk cId="3844705608" sldId="2147470755"/>
            <ac:spMk id="4" creationId="{FBD60E56-8513-4A7C-045A-643C592905FB}"/>
          </ac:spMkLst>
        </pc:spChg>
        <pc:spChg chg="add mod">
          <ac:chgData name="Dimitri Desmidt" userId="64dfcb71-c89a-4eed-a7b2-a6b8697ca05d" providerId="ADAL" clId="{049E5051-BA25-BE4C-B9F5-F2E6D489C5B8}" dt="2022-10-06T20:59:03.858" v="3678" actId="14100"/>
          <ac:spMkLst>
            <pc:docMk/>
            <pc:sldMk cId="3844705608" sldId="2147470755"/>
            <ac:spMk id="5" creationId="{A4EF3829-A0CA-111F-BEEB-B15D134C63B5}"/>
          </ac:spMkLst>
        </pc:spChg>
        <pc:grpChg chg="add mod">
          <ac:chgData name="Dimitri Desmidt" userId="64dfcb71-c89a-4eed-a7b2-a6b8697ca05d" providerId="ADAL" clId="{049E5051-BA25-BE4C-B9F5-F2E6D489C5B8}" dt="2022-10-06T20:58:49.438" v="3675" actId="164"/>
          <ac:grpSpMkLst>
            <pc:docMk/>
            <pc:sldMk cId="3844705608" sldId="2147470755"/>
            <ac:grpSpMk id="6" creationId="{118A457C-5B95-2D32-D5F0-11B442C7F0A5}"/>
          </ac:grpSpMkLst>
        </pc:grpChg>
        <pc:picChg chg="mod">
          <ac:chgData name="Dimitri Desmidt" userId="64dfcb71-c89a-4eed-a7b2-a6b8697ca05d" providerId="ADAL" clId="{049E5051-BA25-BE4C-B9F5-F2E6D489C5B8}" dt="2022-10-06T20:59:00.529" v="3677" actId="1076"/>
          <ac:picMkLst>
            <pc:docMk/>
            <pc:sldMk cId="3844705608" sldId="2147470755"/>
            <ac:picMk id="3" creationId="{D252D259-70B9-769B-D8CD-9D19FBADB9BA}"/>
          </ac:picMkLst>
        </pc:picChg>
      </pc:sldChg>
      <pc:sldChg chg="add del">
        <pc:chgData name="Dimitri Desmidt" userId="64dfcb71-c89a-4eed-a7b2-a6b8697ca05d" providerId="ADAL" clId="{049E5051-BA25-BE4C-B9F5-F2E6D489C5B8}" dt="2022-10-06T20:57:49.239" v="3651"/>
        <pc:sldMkLst>
          <pc:docMk/>
          <pc:sldMk cId="1731517027" sldId="2147470756"/>
        </pc:sldMkLst>
      </pc:sldChg>
      <pc:sldChg chg="addSp delSp modSp add del mod">
        <pc:chgData name="Dimitri Desmidt" userId="64dfcb71-c89a-4eed-a7b2-a6b8697ca05d" providerId="ADAL" clId="{049E5051-BA25-BE4C-B9F5-F2E6D489C5B8}" dt="2022-10-06T21:50:03.347" v="4050" actId="2696"/>
        <pc:sldMkLst>
          <pc:docMk/>
          <pc:sldMk cId="2511966948" sldId="2147470756"/>
        </pc:sldMkLst>
        <pc:spChg chg="mod">
          <ac:chgData name="Dimitri Desmidt" userId="64dfcb71-c89a-4eed-a7b2-a6b8697ca05d" providerId="ADAL" clId="{049E5051-BA25-BE4C-B9F5-F2E6D489C5B8}" dt="2022-10-06T21:13:41.849" v="3983"/>
          <ac:spMkLst>
            <pc:docMk/>
            <pc:sldMk cId="2511966948" sldId="2147470756"/>
            <ac:spMk id="2" creationId="{326F4487-4CDA-B4DB-9F1A-5C521AACD33C}"/>
          </ac:spMkLst>
        </pc:spChg>
        <pc:spChg chg="mod">
          <ac:chgData name="Dimitri Desmidt" userId="64dfcb71-c89a-4eed-a7b2-a6b8697ca05d" providerId="ADAL" clId="{049E5051-BA25-BE4C-B9F5-F2E6D489C5B8}" dt="2022-10-06T21:14:05.987" v="3988" actId="20577"/>
          <ac:spMkLst>
            <pc:docMk/>
            <pc:sldMk cId="2511966948" sldId="2147470756"/>
            <ac:spMk id="4" creationId="{FBD60E56-8513-4A7C-045A-643C592905FB}"/>
          </ac:spMkLst>
        </pc:spChg>
        <pc:spChg chg="del">
          <ac:chgData name="Dimitri Desmidt" userId="64dfcb71-c89a-4eed-a7b2-a6b8697ca05d" providerId="ADAL" clId="{049E5051-BA25-BE4C-B9F5-F2E6D489C5B8}" dt="2022-10-06T21:05:10.994" v="3726" actId="478"/>
          <ac:spMkLst>
            <pc:docMk/>
            <pc:sldMk cId="2511966948" sldId="2147470756"/>
            <ac:spMk id="6" creationId="{337869C2-B656-B751-EA01-91025FA5180A}"/>
          </ac:spMkLst>
        </pc:spChg>
        <pc:spChg chg="add mod">
          <ac:chgData name="Dimitri Desmidt" userId="64dfcb71-c89a-4eed-a7b2-a6b8697ca05d" providerId="ADAL" clId="{049E5051-BA25-BE4C-B9F5-F2E6D489C5B8}" dt="2022-10-06T21:10:49.636" v="3912" actId="164"/>
          <ac:spMkLst>
            <pc:docMk/>
            <pc:sldMk cId="2511966948" sldId="2147470756"/>
            <ac:spMk id="8" creationId="{415225A2-2331-482B-0C61-BD5E47E686DE}"/>
          </ac:spMkLst>
        </pc:spChg>
        <pc:grpChg chg="add mod">
          <ac:chgData name="Dimitri Desmidt" userId="64dfcb71-c89a-4eed-a7b2-a6b8697ca05d" providerId="ADAL" clId="{049E5051-BA25-BE4C-B9F5-F2E6D489C5B8}" dt="2022-10-06T21:10:49.636" v="3912" actId="164"/>
          <ac:grpSpMkLst>
            <pc:docMk/>
            <pc:sldMk cId="2511966948" sldId="2147470756"/>
            <ac:grpSpMk id="9" creationId="{499FCC46-C2CB-4167-0CE6-5A11B1AB630D}"/>
          </ac:grpSpMkLst>
        </pc:grpChg>
        <pc:picChg chg="add mod">
          <ac:chgData name="Dimitri Desmidt" userId="64dfcb71-c89a-4eed-a7b2-a6b8697ca05d" providerId="ADAL" clId="{049E5051-BA25-BE4C-B9F5-F2E6D489C5B8}" dt="2022-10-06T21:10:49.636" v="3912" actId="164"/>
          <ac:picMkLst>
            <pc:docMk/>
            <pc:sldMk cId="2511966948" sldId="2147470756"/>
            <ac:picMk id="3" creationId="{F85F3BE0-CC86-8F1A-18FF-2A12AA5127C4}"/>
          </ac:picMkLst>
        </pc:picChg>
        <pc:picChg chg="del">
          <ac:chgData name="Dimitri Desmidt" userId="64dfcb71-c89a-4eed-a7b2-a6b8697ca05d" providerId="ADAL" clId="{049E5051-BA25-BE4C-B9F5-F2E6D489C5B8}" dt="2022-10-06T21:05:07.252" v="3725" actId="478"/>
          <ac:picMkLst>
            <pc:docMk/>
            <pc:sldMk cId="2511966948" sldId="2147470756"/>
            <ac:picMk id="5" creationId="{964F0D70-9DE6-E00B-B55C-4FC4C5880BF7}"/>
          </ac:picMkLst>
        </pc:picChg>
      </pc:sldChg>
      <pc:sldChg chg="addSp delSp modSp add mod">
        <pc:chgData name="Dimitri Desmidt" userId="64dfcb71-c89a-4eed-a7b2-a6b8697ca05d" providerId="ADAL" clId="{049E5051-BA25-BE4C-B9F5-F2E6D489C5B8}" dt="2022-10-12T17:28:06.349" v="4582" actId="2085"/>
        <pc:sldMkLst>
          <pc:docMk/>
          <pc:sldMk cId="3786351195" sldId="2147470756"/>
        </pc:sldMkLst>
        <pc:spChg chg="del">
          <ac:chgData name="Dimitri Desmidt" userId="64dfcb71-c89a-4eed-a7b2-a6b8697ca05d" providerId="ADAL" clId="{049E5051-BA25-BE4C-B9F5-F2E6D489C5B8}" dt="2022-10-12T17:28:02.642" v="4579" actId="478"/>
          <ac:spMkLst>
            <pc:docMk/>
            <pc:sldMk cId="3786351195" sldId="2147470756"/>
            <ac:spMk id="7" creationId="{850762B7-6605-5A14-2868-077BB5273EA0}"/>
          </ac:spMkLst>
        </pc:spChg>
        <pc:spChg chg="mod">
          <ac:chgData name="Dimitri Desmidt" userId="64dfcb71-c89a-4eed-a7b2-a6b8697ca05d" providerId="ADAL" clId="{049E5051-BA25-BE4C-B9F5-F2E6D489C5B8}" dt="2022-10-12T17:20:06.860" v="4459"/>
          <ac:spMkLst>
            <pc:docMk/>
            <pc:sldMk cId="3786351195" sldId="2147470756"/>
            <ac:spMk id="8" creationId="{415225A2-2331-482B-0C61-BD5E47E686DE}"/>
          </ac:spMkLst>
        </pc:spChg>
        <pc:spChg chg="mod">
          <ac:chgData name="Dimitri Desmidt" userId="64dfcb71-c89a-4eed-a7b2-a6b8697ca05d" providerId="ADAL" clId="{049E5051-BA25-BE4C-B9F5-F2E6D489C5B8}" dt="2022-10-12T17:23:07.906" v="4495"/>
          <ac:spMkLst>
            <pc:docMk/>
            <pc:sldMk cId="3786351195" sldId="2147470756"/>
            <ac:spMk id="10" creationId="{74575BFE-89D8-8FE3-7E49-C87952598275}"/>
          </ac:spMkLst>
        </pc:spChg>
        <pc:grpChg chg="add del mod">
          <ac:chgData name="Dimitri Desmidt" userId="64dfcb71-c89a-4eed-a7b2-a6b8697ca05d" providerId="ADAL" clId="{049E5051-BA25-BE4C-B9F5-F2E6D489C5B8}" dt="2022-10-12T17:23:12.623" v="4496"/>
          <ac:grpSpMkLst>
            <pc:docMk/>
            <pc:sldMk cId="3786351195" sldId="2147470756"/>
            <ac:grpSpMk id="5" creationId="{03F4A3CD-6AFC-CE75-BC36-55B7666222A0}"/>
          </ac:grpSpMkLst>
        </pc:grpChg>
        <pc:picChg chg="mod">
          <ac:chgData name="Dimitri Desmidt" userId="64dfcb71-c89a-4eed-a7b2-a6b8697ca05d" providerId="ADAL" clId="{049E5051-BA25-BE4C-B9F5-F2E6D489C5B8}" dt="2022-10-12T17:23:07.906" v="4495"/>
          <ac:picMkLst>
            <pc:docMk/>
            <pc:sldMk cId="3786351195" sldId="2147470756"/>
            <ac:picMk id="6" creationId="{DAFA5ACE-BA3F-AD57-D74A-FDBB42531FD6}"/>
          </ac:picMkLst>
        </pc:picChg>
        <pc:picChg chg="add mod">
          <ac:chgData name="Dimitri Desmidt" userId="64dfcb71-c89a-4eed-a7b2-a6b8697ca05d" providerId="ADAL" clId="{049E5051-BA25-BE4C-B9F5-F2E6D489C5B8}" dt="2022-10-12T17:28:06.349" v="4582" actId="2085"/>
          <ac:picMkLst>
            <pc:docMk/>
            <pc:sldMk cId="3786351195" sldId="2147470756"/>
            <ac:picMk id="11" creationId="{DEF9B236-D7CD-731E-998A-E2214BDCB019}"/>
          </ac:picMkLst>
        </pc:picChg>
      </pc:sldChg>
      <pc:sldChg chg="addSp delSp modSp add del mod">
        <pc:chgData name="Dimitri Desmidt" userId="64dfcb71-c89a-4eed-a7b2-a6b8697ca05d" providerId="ADAL" clId="{049E5051-BA25-BE4C-B9F5-F2E6D489C5B8}" dt="2022-10-06T21:50:03.347" v="4050" actId="2696"/>
        <pc:sldMkLst>
          <pc:docMk/>
          <pc:sldMk cId="926630016" sldId="2147470757"/>
        </pc:sldMkLst>
        <pc:spChg chg="mod">
          <ac:chgData name="Dimitri Desmidt" userId="64dfcb71-c89a-4eed-a7b2-a6b8697ca05d" providerId="ADAL" clId="{049E5051-BA25-BE4C-B9F5-F2E6D489C5B8}" dt="2022-10-06T21:13:47.737" v="3984"/>
          <ac:spMkLst>
            <pc:docMk/>
            <pc:sldMk cId="926630016" sldId="2147470757"/>
            <ac:spMk id="2" creationId="{326F4487-4CDA-B4DB-9F1A-5C521AACD33C}"/>
          </ac:spMkLst>
        </pc:spChg>
        <pc:spChg chg="mod">
          <ac:chgData name="Dimitri Desmidt" userId="64dfcb71-c89a-4eed-a7b2-a6b8697ca05d" providerId="ADAL" clId="{049E5051-BA25-BE4C-B9F5-F2E6D489C5B8}" dt="2022-10-06T21:14:02.656" v="3986" actId="20577"/>
          <ac:spMkLst>
            <pc:docMk/>
            <pc:sldMk cId="926630016" sldId="2147470757"/>
            <ac:spMk id="4" creationId="{FBD60E56-8513-4A7C-045A-643C592905FB}"/>
          </ac:spMkLst>
        </pc:spChg>
        <pc:spChg chg="add mod">
          <ac:chgData name="Dimitri Desmidt" userId="64dfcb71-c89a-4eed-a7b2-a6b8697ca05d" providerId="ADAL" clId="{049E5051-BA25-BE4C-B9F5-F2E6D489C5B8}" dt="2022-10-06T21:11:01.562" v="3913" actId="1035"/>
          <ac:spMkLst>
            <pc:docMk/>
            <pc:sldMk cId="926630016" sldId="2147470757"/>
            <ac:spMk id="6" creationId="{AC346247-AE11-B404-82E6-F222A7120151}"/>
          </ac:spMkLst>
        </pc:spChg>
        <pc:spChg chg="del mod">
          <ac:chgData name="Dimitri Desmidt" userId="64dfcb71-c89a-4eed-a7b2-a6b8697ca05d" providerId="ADAL" clId="{049E5051-BA25-BE4C-B9F5-F2E6D489C5B8}" dt="2022-10-06T21:10:08.989" v="3904" actId="21"/>
          <ac:spMkLst>
            <pc:docMk/>
            <pc:sldMk cId="926630016" sldId="2147470757"/>
            <ac:spMk id="8" creationId="{415225A2-2331-482B-0C61-BD5E47E686DE}"/>
          </ac:spMkLst>
        </pc:spChg>
        <pc:grpChg chg="add mod">
          <ac:chgData name="Dimitri Desmidt" userId="64dfcb71-c89a-4eed-a7b2-a6b8697ca05d" providerId="ADAL" clId="{049E5051-BA25-BE4C-B9F5-F2E6D489C5B8}" dt="2022-10-06T21:10:40.653" v="3911" actId="164"/>
          <ac:grpSpMkLst>
            <pc:docMk/>
            <pc:sldMk cId="926630016" sldId="2147470757"/>
            <ac:grpSpMk id="9" creationId="{11B34508-8078-B07B-ACED-F0B894B953C1}"/>
          </ac:grpSpMkLst>
        </pc:grpChg>
        <pc:picChg chg="del">
          <ac:chgData name="Dimitri Desmidt" userId="64dfcb71-c89a-4eed-a7b2-a6b8697ca05d" providerId="ADAL" clId="{049E5051-BA25-BE4C-B9F5-F2E6D489C5B8}" dt="2022-10-06T21:09:43.009" v="3883" actId="478"/>
          <ac:picMkLst>
            <pc:docMk/>
            <pc:sldMk cId="926630016" sldId="2147470757"/>
            <ac:picMk id="3" creationId="{F85F3BE0-CC86-8F1A-18FF-2A12AA5127C4}"/>
          </ac:picMkLst>
        </pc:picChg>
        <pc:picChg chg="add mod">
          <ac:chgData name="Dimitri Desmidt" userId="64dfcb71-c89a-4eed-a7b2-a6b8697ca05d" providerId="ADAL" clId="{049E5051-BA25-BE4C-B9F5-F2E6D489C5B8}" dt="2022-10-06T21:10:40.653" v="3911" actId="164"/>
          <ac:picMkLst>
            <pc:docMk/>
            <pc:sldMk cId="926630016" sldId="2147470757"/>
            <ac:picMk id="5" creationId="{EBE00E78-E231-FE82-F0D8-CE838467D774}"/>
          </ac:picMkLst>
        </pc:picChg>
      </pc:sldChg>
      <pc:sldChg chg="addSp delSp modSp add mod">
        <pc:chgData name="Dimitri Desmidt" userId="64dfcb71-c89a-4eed-a7b2-a6b8697ca05d" providerId="ADAL" clId="{049E5051-BA25-BE4C-B9F5-F2E6D489C5B8}" dt="2022-10-12T17:28:40.604" v="4598" actId="20577"/>
        <pc:sldMkLst>
          <pc:docMk/>
          <pc:sldMk cId="941693764" sldId="2147470757"/>
        </pc:sldMkLst>
        <pc:spChg chg="mod">
          <ac:chgData name="Dimitri Desmidt" userId="64dfcb71-c89a-4eed-a7b2-a6b8697ca05d" providerId="ADAL" clId="{049E5051-BA25-BE4C-B9F5-F2E6D489C5B8}" dt="2022-10-12T17:28:40.604" v="4598" actId="20577"/>
          <ac:spMkLst>
            <pc:docMk/>
            <pc:sldMk cId="941693764" sldId="2147470757"/>
            <ac:spMk id="2" creationId="{326F4487-4CDA-B4DB-9F1A-5C521AACD33C}"/>
          </ac:spMkLst>
        </pc:spChg>
        <pc:spChg chg="mod">
          <ac:chgData name="Dimitri Desmidt" userId="64dfcb71-c89a-4eed-a7b2-a6b8697ca05d" providerId="ADAL" clId="{049E5051-BA25-BE4C-B9F5-F2E6D489C5B8}" dt="2022-10-12T17:20:06.860" v="4459"/>
          <ac:spMkLst>
            <pc:docMk/>
            <pc:sldMk cId="941693764" sldId="2147470757"/>
            <ac:spMk id="6" creationId="{AC346247-AE11-B404-82E6-F222A7120151}"/>
          </ac:spMkLst>
        </pc:spChg>
        <pc:spChg chg="del">
          <ac:chgData name="Dimitri Desmidt" userId="64dfcb71-c89a-4eed-a7b2-a6b8697ca05d" providerId="ADAL" clId="{049E5051-BA25-BE4C-B9F5-F2E6D489C5B8}" dt="2022-10-12T17:25:54.222" v="4530" actId="478"/>
          <ac:spMkLst>
            <pc:docMk/>
            <pc:sldMk cId="941693764" sldId="2147470757"/>
            <ac:spMk id="7" creationId="{850762B7-6605-5A14-2868-077BB5273EA0}"/>
          </ac:spMkLst>
        </pc:spChg>
        <pc:picChg chg="add del mod">
          <ac:chgData name="Dimitri Desmidt" userId="64dfcb71-c89a-4eed-a7b2-a6b8697ca05d" providerId="ADAL" clId="{049E5051-BA25-BE4C-B9F5-F2E6D489C5B8}" dt="2022-10-12T17:26:33.010" v="4548" actId="478"/>
          <ac:picMkLst>
            <pc:docMk/>
            <pc:sldMk cId="941693764" sldId="2147470757"/>
            <ac:picMk id="3" creationId="{4955BC5C-BE3C-8155-6AD2-C13ED749E49B}"/>
          </ac:picMkLst>
        </pc:picChg>
        <pc:picChg chg="add mod">
          <ac:chgData name="Dimitri Desmidt" userId="64dfcb71-c89a-4eed-a7b2-a6b8697ca05d" providerId="ADAL" clId="{049E5051-BA25-BE4C-B9F5-F2E6D489C5B8}" dt="2022-10-12T17:28:11.215" v="4583" actId="2085"/>
          <ac:picMkLst>
            <pc:docMk/>
            <pc:sldMk cId="941693764" sldId="2147470757"/>
            <ac:picMk id="8" creationId="{A35C94E5-B33B-3975-47A0-E0DF9FA85BE9}"/>
          </ac:picMkLst>
        </pc:picChg>
      </pc:sldChg>
      <pc:sldChg chg="add">
        <pc:chgData name="Dimitri Desmidt" userId="64dfcb71-c89a-4eed-a7b2-a6b8697ca05d" providerId="ADAL" clId="{049E5051-BA25-BE4C-B9F5-F2E6D489C5B8}" dt="2022-10-06T21:49:13.480" v="4042"/>
        <pc:sldMkLst>
          <pc:docMk/>
          <pc:sldMk cId="1483366719" sldId="2147470758"/>
        </pc:sldMkLst>
      </pc:sldChg>
      <pc:sldChg chg="addSp delSp modSp add mod delAnim modAnim">
        <pc:chgData name="Dimitri Desmidt" userId="64dfcb71-c89a-4eed-a7b2-a6b8697ca05d" providerId="ADAL" clId="{049E5051-BA25-BE4C-B9F5-F2E6D489C5B8}" dt="2022-10-06T23:44:44.781" v="4178" actId="20577"/>
        <pc:sldMkLst>
          <pc:docMk/>
          <pc:sldMk cId="1559735645" sldId="2147470759"/>
        </pc:sldMkLst>
        <pc:spChg chg="add mod">
          <ac:chgData name="Dimitri Desmidt" userId="64dfcb71-c89a-4eed-a7b2-a6b8697ca05d" providerId="ADAL" clId="{049E5051-BA25-BE4C-B9F5-F2E6D489C5B8}" dt="2022-10-06T23:39:38.789" v="4129"/>
          <ac:spMkLst>
            <pc:docMk/>
            <pc:sldMk cId="1559735645" sldId="2147470759"/>
            <ac:spMk id="2" creationId="{CFBA0127-CA00-DB3C-F20E-248233C10257}"/>
          </ac:spMkLst>
        </pc:spChg>
        <pc:spChg chg="mod">
          <ac:chgData name="Dimitri Desmidt" userId="64dfcb71-c89a-4eed-a7b2-a6b8697ca05d" providerId="ADAL" clId="{049E5051-BA25-BE4C-B9F5-F2E6D489C5B8}" dt="2022-10-06T23:36:52.600" v="4099"/>
          <ac:spMkLst>
            <pc:docMk/>
            <pc:sldMk cId="1559735645" sldId="2147470759"/>
            <ac:spMk id="3" creationId="{D19B9D56-000C-024D-B2AB-C9D44BAE34A6}"/>
          </ac:spMkLst>
        </pc:spChg>
        <pc:spChg chg="add mod">
          <ac:chgData name="Dimitri Desmidt" userId="64dfcb71-c89a-4eed-a7b2-a6b8697ca05d" providerId="ADAL" clId="{049E5051-BA25-BE4C-B9F5-F2E6D489C5B8}" dt="2022-10-06T23:39:38.789" v="4129"/>
          <ac:spMkLst>
            <pc:docMk/>
            <pc:sldMk cId="1559735645" sldId="2147470759"/>
            <ac:spMk id="5" creationId="{7F366FF9-2626-BE92-87F7-A143C8B828C4}"/>
          </ac:spMkLst>
        </pc:spChg>
        <pc:spChg chg="add mod">
          <ac:chgData name="Dimitri Desmidt" userId="64dfcb71-c89a-4eed-a7b2-a6b8697ca05d" providerId="ADAL" clId="{049E5051-BA25-BE4C-B9F5-F2E6D489C5B8}" dt="2022-10-06T23:39:38.789" v="4129"/>
          <ac:spMkLst>
            <pc:docMk/>
            <pc:sldMk cId="1559735645" sldId="2147470759"/>
            <ac:spMk id="6" creationId="{F08A756E-935C-C212-1A81-85BA44667979}"/>
          </ac:spMkLst>
        </pc:spChg>
        <pc:spChg chg="add mod">
          <ac:chgData name="Dimitri Desmidt" userId="64dfcb71-c89a-4eed-a7b2-a6b8697ca05d" providerId="ADAL" clId="{049E5051-BA25-BE4C-B9F5-F2E6D489C5B8}" dt="2022-10-06T23:39:38.789" v="4129"/>
          <ac:spMkLst>
            <pc:docMk/>
            <pc:sldMk cId="1559735645" sldId="2147470759"/>
            <ac:spMk id="7" creationId="{99875C77-AB2E-D584-5FFE-2C5CBC4753A7}"/>
          </ac:spMkLst>
        </pc:spChg>
        <pc:spChg chg="mod">
          <ac:chgData name="Dimitri Desmidt" userId="64dfcb71-c89a-4eed-a7b2-a6b8697ca05d" providerId="ADAL" clId="{049E5051-BA25-BE4C-B9F5-F2E6D489C5B8}" dt="2022-10-06T23:44:44.781" v="4178" actId="20577"/>
          <ac:spMkLst>
            <pc:docMk/>
            <pc:sldMk cId="1559735645" sldId="2147470759"/>
            <ac:spMk id="112" creationId="{CFBB99BF-35ED-3747-AF86-414E2607D6FF}"/>
          </ac:spMkLst>
        </pc:spChg>
        <pc:spChg chg="del">
          <ac:chgData name="Dimitri Desmidt" userId="64dfcb71-c89a-4eed-a7b2-a6b8697ca05d" providerId="ADAL" clId="{049E5051-BA25-BE4C-B9F5-F2E6D489C5B8}" dt="2022-10-06T23:37:30.719" v="4108" actId="478"/>
          <ac:spMkLst>
            <pc:docMk/>
            <pc:sldMk cId="1559735645" sldId="2147470759"/>
            <ac:spMk id="163" creationId="{F927FC7C-A7AC-6729-BA72-EDE41CBB66D1}"/>
          </ac:spMkLst>
        </pc:spChg>
        <pc:spChg chg="del">
          <ac:chgData name="Dimitri Desmidt" userId="64dfcb71-c89a-4eed-a7b2-a6b8697ca05d" providerId="ADAL" clId="{049E5051-BA25-BE4C-B9F5-F2E6D489C5B8}" dt="2022-10-06T23:37:35.031" v="4110" actId="478"/>
          <ac:spMkLst>
            <pc:docMk/>
            <pc:sldMk cId="1559735645" sldId="2147470759"/>
            <ac:spMk id="168" creationId="{C7FB25BF-5266-9DA9-93CA-9EFABF7407F2}"/>
          </ac:spMkLst>
        </pc:spChg>
        <pc:spChg chg="del">
          <ac:chgData name="Dimitri Desmidt" userId="64dfcb71-c89a-4eed-a7b2-a6b8697ca05d" providerId="ADAL" clId="{049E5051-BA25-BE4C-B9F5-F2E6D489C5B8}" dt="2022-10-06T23:37:31.864" v="4109" actId="478"/>
          <ac:spMkLst>
            <pc:docMk/>
            <pc:sldMk cId="1559735645" sldId="2147470759"/>
            <ac:spMk id="169" creationId="{264BE238-735D-6896-E6C2-B148B9CFBBBF}"/>
          </ac:spMkLst>
        </pc:spChg>
      </pc:sldChg>
      <pc:sldChg chg="add del">
        <pc:chgData name="Dimitri Desmidt" userId="64dfcb71-c89a-4eed-a7b2-a6b8697ca05d" providerId="ADAL" clId="{049E5051-BA25-BE4C-B9F5-F2E6D489C5B8}" dt="2022-10-12T17:29:14.747" v="4605" actId="2696"/>
        <pc:sldMkLst>
          <pc:docMk/>
          <pc:sldMk cId="3839303435" sldId="2147470760"/>
        </pc:sldMkLst>
      </pc:sldChg>
    </pc:docChg>
  </pc:docChgLst>
  <pc:docChgLst>
    <pc:chgData name="Dimitri Desmidt" userId="64dfcb71-c89a-4eed-a7b2-a6b8697ca05d" providerId="ADAL" clId="{CB469AF7-DE62-8744-BFF7-FD600D537524}"/>
    <pc:docChg chg="custSel addSld delSld modSld modSection">
      <pc:chgData name="Dimitri Desmidt" userId="64dfcb71-c89a-4eed-a7b2-a6b8697ca05d" providerId="ADAL" clId="{CB469AF7-DE62-8744-BFF7-FD600D537524}" dt="2023-04-12T20:25:13.687" v="16"/>
      <pc:docMkLst>
        <pc:docMk/>
      </pc:docMkLst>
      <pc:sldChg chg="modNotesTx">
        <pc:chgData name="Dimitri Desmidt" userId="64dfcb71-c89a-4eed-a7b2-a6b8697ca05d" providerId="ADAL" clId="{CB469AF7-DE62-8744-BFF7-FD600D537524}" dt="2023-04-07T17:34:46.548" v="4"/>
        <pc:sldMkLst>
          <pc:docMk/>
          <pc:sldMk cId="2140412858" sldId="2147311167"/>
        </pc:sldMkLst>
      </pc:sldChg>
      <pc:sldChg chg="add">
        <pc:chgData name="Dimitri Desmidt" userId="64dfcb71-c89a-4eed-a7b2-a6b8697ca05d" providerId="ADAL" clId="{CB469AF7-DE62-8744-BFF7-FD600D537524}" dt="2023-03-02T19:23:09.423" v="0"/>
        <pc:sldMkLst>
          <pc:docMk/>
          <pc:sldMk cId="598029079" sldId="2147311179"/>
        </pc:sldMkLst>
      </pc:sldChg>
      <pc:sldChg chg="modSp">
        <pc:chgData name="Dimitri Desmidt" userId="64dfcb71-c89a-4eed-a7b2-a6b8697ca05d" providerId="ADAL" clId="{CB469AF7-DE62-8744-BFF7-FD600D537524}" dt="2023-03-20T15:16:13.214" v="3"/>
        <pc:sldMkLst>
          <pc:docMk/>
          <pc:sldMk cId="1570092667" sldId="2147470760"/>
        </pc:sldMkLst>
        <pc:graphicFrameChg chg="mod">
          <ac:chgData name="Dimitri Desmidt" userId="64dfcb71-c89a-4eed-a7b2-a6b8697ca05d" providerId="ADAL" clId="{CB469AF7-DE62-8744-BFF7-FD600D537524}" dt="2023-03-20T15:16:13.214" v="3"/>
          <ac:graphicFrameMkLst>
            <pc:docMk/>
            <pc:sldMk cId="1570092667" sldId="2147470760"/>
            <ac:graphicFrameMk id="13" creationId="{CD9C56E8-A0D8-5737-15DC-6916FC7ABCD0}"/>
          </ac:graphicFrameMkLst>
        </pc:graphicFrameChg>
      </pc:sldChg>
      <pc:sldChg chg="del">
        <pc:chgData name="Dimitri Desmidt" userId="64dfcb71-c89a-4eed-a7b2-a6b8697ca05d" providerId="ADAL" clId="{CB469AF7-DE62-8744-BFF7-FD600D537524}" dt="2023-03-02T19:23:11.321" v="1" actId="2696"/>
        <pc:sldMkLst>
          <pc:docMk/>
          <pc:sldMk cId="1671534301" sldId="2147470761"/>
        </pc:sldMkLst>
      </pc:sldChg>
      <pc:sldChg chg="delSp add mod">
        <pc:chgData name="Dimitri Desmidt" userId="64dfcb71-c89a-4eed-a7b2-a6b8697ca05d" providerId="ADAL" clId="{CB469AF7-DE62-8744-BFF7-FD600D537524}" dt="2023-04-07T17:35:48.094" v="7" actId="478"/>
        <pc:sldMkLst>
          <pc:docMk/>
          <pc:sldMk cId="3941905036" sldId="2147471427"/>
        </pc:sldMkLst>
        <pc:spChg chg="del">
          <ac:chgData name="Dimitri Desmidt" userId="64dfcb71-c89a-4eed-a7b2-a6b8697ca05d" providerId="ADAL" clId="{CB469AF7-DE62-8744-BFF7-FD600D537524}" dt="2023-04-07T17:35:48.094" v="7" actId="478"/>
          <ac:spMkLst>
            <pc:docMk/>
            <pc:sldMk cId="3941905036" sldId="2147471427"/>
            <ac:spMk id="2" creationId="{752ADEFA-90A8-8054-B433-6D072CF7F36F}"/>
          </ac:spMkLst>
        </pc:spChg>
      </pc:sldChg>
      <pc:sldChg chg="delSp modSp add mod">
        <pc:chgData name="Dimitri Desmidt" userId="64dfcb71-c89a-4eed-a7b2-a6b8697ca05d" providerId="ADAL" clId="{CB469AF7-DE62-8744-BFF7-FD600D537524}" dt="2023-04-07T17:36:39.394" v="14" actId="20577"/>
        <pc:sldMkLst>
          <pc:docMk/>
          <pc:sldMk cId="3693182360" sldId="2147471428"/>
        </pc:sldMkLst>
        <pc:spChg chg="del">
          <ac:chgData name="Dimitri Desmidt" userId="64dfcb71-c89a-4eed-a7b2-a6b8697ca05d" providerId="ADAL" clId="{CB469AF7-DE62-8744-BFF7-FD600D537524}" dt="2023-04-07T17:35:44.986" v="6" actId="478"/>
          <ac:spMkLst>
            <pc:docMk/>
            <pc:sldMk cId="3693182360" sldId="2147471428"/>
            <ac:spMk id="2" creationId="{752ADEFA-90A8-8054-B433-6D072CF7F36F}"/>
          </ac:spMkLst>
        </pc:spChg>
        <pc:graphicFrameChg chg="mod modGraphic">
          <ac:chgData name="Dimitri Desmidt" userId="64dfcb71-c89a-4eed-a7b2-a6b8697ca05d" providerId="ADAL" clId="{CB469AF7-DE62-8744-BFF7-FD600D537524}" dt="2023-04-07T17:36:39.394" v="14" actId="20577"/>
          <ac:graphicFrameMkLst>
            <pc:docMk/>
            <pc:sldMk cId="3693182360" sldId="2147471428"/>
            <ac:graphicFrameMk id="13" creationId="{CD9C56E8-A0D8-5737-15DC-6916FC7ABCD0}"/>
          </ac:graphicFrameMkLst>
        </pc:graphicFrameChg>
      </pc:sldChg>
      <pc:sldChg chg="add">
        <pc:chgData name="Dimitri Desmidt" userId="64dfcb71-c89a-4eed-a7b2-a6b8697ca05d" providerId="ADAL" clId="{CB469AF7-DE62-8744-BFF7-FD600D537524}" dt="2023-04-12T20:25:07.782" v="15"/>
        <pc:sldMkLst>
          <pc:docMk/>
          <pc:sldMk cId="3451000368" sldId="2147471429"/>
        </pc:sldMkLst>
      </pc:sldChg>
      <pc:sldChg chg="add">
        <pc:chgData name="Dimitri Desmidt" userId="64dfcb71-c89a-4eed-a7b2-a6b8697ca05d" providerId="ADAL" clId="{CB469AF7-DE62-8744-BFF7-FD600D537524}" dt="2023-04-12T20:25:13.687" v="16"/>
        <pc:sldMkLst>
          <pc:docMk/>
          <pc:sldMk cId="1842902449" sldId="2147471431"/>
        </pc:sldMkLst>
      </pc:sldChg>
    </pc:docChg>
  </pc:docChgLst>
  <pc:docChgLst>
    <pc:chgData name="Dimitri Desmidt" userId="64dfcb71-c89a-4eed-a7b2-a6b8697ca05d" providerId="ADAL" clId="{1E186ED0-3AD0-9242-81F4-1B97606E0B21}"/>
    <pc:docChg chg="undo custSel addSld delSld modSld addSection modSection">
      <pc:chgData name="Dimitri Desmidt" userId="64dfcb71-c89a-4eed-a7b2-a6b8697ca05d" providerId="ADAL" clId="{1E186ED0-3AD0-9242-81F4-1B97606E0B21}" dt="2022-08-19T19:43:47.408" v="491" actId="20577"/>
      <pc:docMkLst>
        <pc:docMk/>
      </pc:docMkLst>
      <pc:sldChg chg="addSp delSp modSp mod">
        <pc:chgData name="Dimitri Desmidt" userId="64dfcb71-c89a-4eed-a7b2-a6b8697ca05d" providerId="ADAL" clId="{1E186ED0-3AD0-9242-81F4-1B97606E0B21}" dt="2022-08-19T19:43:47.408" v="491" actId="20577"/>
        <pc:sldMkLst>
          <pc:docMk/>
          <pc:sldMk cId="702991120" sldId="230717536"/>
        </pc:sldMkLst>
        <pc:spChg chg="add del">
          <ac:chgData name="Dimitri Desmidt" userId="64dfcb71-c89a-4eed-a7b2-a6b8697ca05d" providerId="ADAL" clId="{1E186ED0-3AD0-9242-81F4-1B97606E0B21}" dt="2022-08-19T19:43:33.115" v="478" actId="478"/>
          <ac:spMkLst>
            <pc:docMk/>
            <pc:sldMk cId="702991120" sldId="230717536"/>
            <ac:spMk id="4" creationId="{EAFC60D1-B3C6-477B-82D5-FE524F5DE0CF}"/>
          </ac:spMkLst>
        </pc:spChg>
        <pc:spChg chg="mod">
          <ac:chgData name="Dimitri Desmidt" userId="64dfcb71-c89a-4eed-a7b2-a6b8697ca05d" providerId="ADAL" clId="{1E186ED0-3AD0-9242-81F4-1B97606E0B21}" dt="2022-08-19T19:43:47.408" v="491" actId="20577"/>
          <ac:spMkLst>
            <pc:docMk/>
            <pc:sldMk cId="702991120" sldId="230717536"/>
            <ac:spMk id="6" creationId="{EBE5972F-B89B-4C5C-BDE2-21E913B88C2F}"/>
          </ac:spMkLst>
        </pc:spChg>
        <pc:spChg chg="add del mod">
          <ac:chgData name="Dimitri Desmidt" userId="64dfcb71-c89a-4eed-a7b2-a6b8697ca05d" providerId="ADAL" clId="{1E186ED0-3AD0-9242-81F4-1B97606E0B21}" dt="2022-08-19T19:43:36.612" v="485" actId="20577"/>
          <ac:spMkLst>
            <pc:docMk/>
            <pc:sldMk cId="702991120" sldId="230717536"/>
            <ac:spMk id="8" creationId="{85015B0B-B85A-9F48-8AD5-CA8AC3E20053}"/>
          </ac:spMkLst>
        </pc:spChg>
      </pc:sldChg>
      <pc:sldChg chg="modSp mod">
        <pc:chgData name="Dimitri Desmidt" userId="64dfcb71-c89a-4eed-a7b2-a6b8697ca05d" providerId="ADAL" clId="{1E186ED0-3AD0-9242-81F4-1B97606E0B21}" dt="2022-08-19T17:16:49.519" v="62" actId="20577"/>
        <pc:sldMkLst>
          <pc:docMk/>
          <pc:sldMk cId="3735833449" sldId="2147310786"/>
        </pc:sldMkLst>
        <pc:spChg chg="mod">
          <ac:chgData name="Dimitri Desmidt" userId="64dfcb71-c89a-4eed-a7b2-a6b8697ca05d" providerId="ADAL" clId="{1E186ED0-3AD0-9242-81F4-1B97606E0B21}" dt="2022-08-19T17:16:49.519" v="62" actId="20577"/>
          <ac:spMkLst>
            <pc:docMk/>
            <pc:sldMk cId="3735833449" sldId="2147310786"/>
            <ac:spMk id="3" creationId="{2C442ADE-DCD3-48FE-8814-998A845F98A1}"/>
          </ac:spMkLst>
        </pc:spChg>
      </pc:sldChg>
      <pc:sldChg chg="add del mod modShow">
        <pc:chgData name="Dimitri Desmidt" userId="64dfcb71-c89a-4eed-a7b2-a6b8697ca05d" providerId="ADAL" clId="{1E186ED0-3AD0-9242-81F4-1B97606E0B21}" dt="2022-08-19T19:29:37.379" v="398" actId="729"/>
        <pc:sldMkLst>
          <pc:docMk/>
          <pc:sldMk cId="1110296967" sldId="2147311071"/>
        </pc:sldMkLst>
      </pc:sldChg>
      <pc:sldChg chg="modNotesTx">
        <pc:chgData name="Dimitri Desmidt" userId="64dfcb71-c89a-4eed-a7b2-a6b8697ca05d" providerId="ADAL" clId="{1E186ED0-3AD0-9242-81F4-1B97606E0B21}" dt="2022-08-19T19:26:11.420" v="367" actId="6549"/>
        <pc:sldMkLst>
          <pc:docMk/>
          <pc:sldMk cId="3306700199" sldId="2147311151"/>
        </pc:sldMkLst>
      </pc:sldChg>
      <pc:sldChg chg="modSp mod">
        <pc:chgData name="Dimitri Desmidt" userId="64dfcb71-c89a-4eed-a7b2-a6b8697ca05d" providerId="ADAL" clId="{1E186ED0-3AD0-9242-81F4-1B97606E0B21}" dt="2022-08-19T19:34:05.447" v="475" actId="1035"/>
        <pc:sldMkLst>
          <pc:docMk/>
          <pc:sldMk cId="2611426331" sldId="2147311169"/>
        </pc:sldMkLst>
        <pc:graphicFrameChg chg="mod modGraphic">
          <ac:chgData name="Dimitri Desmidt" userId="64dfcb71-c89a-4eed-a7b2-a6b8697ca05d" providerId="ADAL" clId="{1E186ED0-3AD0-9242-81F4-1B97606E0B21}" dt="2022-08-19T19:34:05.447" v="475" actId="1035"/>
          <ac:graphicFrameMkLst>
            <pc:docMk/>
            <pc:sldMk cId="2611426331" sldId="2147311169"/>
            <ac:graphicFrameMk id="13" creationId="{CD9C56E8-A0D8-5737-15DC-6916FC7ABCD0}"/>
          </ac:graphicFrameMkLst>
        </pc:graphicFrameChg>
      </pc:sldChg>
      <pc:sldChg chg="modSp mod">
        <pc:chgData name="Dimitri Desmidt" userId="64dfcb71-c89a-4eed-a7b2-a6b8697ca05d" providerId="ADAL" clId="{1E186ED0-3AD0-9242-81F4-1B97606E0B21}" dt="2022-08-19T17:12:36.949" v="6" actId="207"/>
        <pc:sldMkLst>
          <pc:docMk/>
          <pc:sldMk cId="1940886453" sldId="2147311177"/>
        </pc:sldMkLst>
        <pc:graphicFrameChg chg="modGraphic">
          <ac:chgData name="Dimitri Desmidt" userId="64dfcb71-c89a-4eed-a7b2-a6b8697ca05d" providerId="ADAL" clId="{1E186ED0-3AD0-9242-81F4-1B97606E0B21}" dt="2022-08-19T17:12:36.949" v="6" actId="207"/>
          <ac:graphicFrameMkLst>
            <pc:docMk/>
            <pc:sldMk cId="1940886453" sldId="2147311177"/>
            <ac:graphicFrameMk id="5" creationId="{F16C0937-D906-734D-B95F-41B25A946026}"/>
          </ac:graphicFrameMkLst>
        </pc:graphicFrameChg>
      </pc:sldChg>
      <pc:sldChg chg="modSp add mod">
        <pc:chgData name="Dimitri Desmidt" userId="64dfcb71-c89a-4eed-a7b2-a6b8697ca05d" providerId="ADAL" clId="{1E186ED0-3AD0-9242-81F4-1B97606E0B21}" dt="2022-08-19T19:28:26.487" v="392" actId="20577"/>
        <pc:sldMkLst>
          <pc:docMk/>
          <pc:sldMk cId="528158566" sldId="2147470603"/>
        </pc:sldMkLst>
        <pc:spChg chg="mod">
          <ac:chgData name="Dimitri Desmidt" userId="64dfcb71-c89a-4eed-a7b2-a6b8697ca05d" providerId="ADAL" clId="{1E186ED0-3AD0-9242-81F4-1B97606E0B21}" dt="2022-08-19T19:28:05.105" v="369"/>
          <ac:spMkLst>
            <pc:docMk/>
            <pc:sldMk cId="528158566" sldId="2147470603"/>
            <ac:spMk id="2" creationId="{1E896057-E1F7-794D-9F06-0D43871D4CAD}"/>
          </ac:spMkLst>
        </pc:spChg>
        <pc:spChg chg="mod">
          <ac:chgData name="Dimitri Desmidt" userId="64dfcb71-c89a-4eed-a7b2-a6b8697ca05d" providerId="ADAL" clId="{1E186ED0-3AD0-9242-81F4-1B97606E0B21}" dt="2022-08-19T19:28:26.487" v="392" actId="20577"/>
          <ac:spMkLst>
            <pc:docMk/>
            <pc:sldMk cId="528158566" sldId="2147470603"/>
            <ac:spMk id="3" creationId="{6DCA1505-7814-7F4F-8EB6-7EFB56B1B04E}"/>
          </ac:spMkLst>
        </pc:spChg>
      </pc:sldChg>
      <pc:sldChg chg="add del mod modShow">
        <pc:chgData name="Dimitri Desmidt" userId="64dfcb71-c89a-4eed-a7b2-a6b8697ca05d" providerId="ADAL" clId="{1E186ED0-3AD0-9242-81F4-1B97606E0B21}" dt="2022-08-19T19:29:37.379" v="398" actId="729"/>
        <pc:sldMkLst>
          <pc:docMk/>
          <pc:sldMk cId="2624638880" sldId="2147470734"/>
        </pc:sldMkLst>
      </pc:sldChg>
    </pc:docChg>
  </pc:docChgLst>
  <pc:docChgLst>
    <pc:chgData name="Dimitri Desmidt" userId="64dfcb71-c89a-4eed-a7b2-a6b8697ca05d" providerId="ADAL" clId="{483992C1-9524-D74F-9790-B599408034E9}"/>
    <pc:docChg chg="custSel addSld delSld modSld modSection">
      <pc:chgData name="Dimitri Desmidt" userId="64dfcb71-c89a-4eed-a7b2-a6b8697ca05d" providerId="ADAL" clId="{483992C1-9524-D74F-9790-B599408034E9}" dt="2023-04-13T17:16:09.869" v="18"/>
      <pc:docMkLst>
        <pc:docMk/>
      </pc:docMkLst>
      <pc:sldChg chg="delSp modSp add del mod">
        <pc:chgData name="Dimitri Desmidt" userId="64dfcb71-c89a-4eed-a7b2-a6b8697ca05d" providerId="ADAL" clId="{483992C1-9524-D74F-9790-B599408034E9}" dt="2023-04-13T17:11:58.479" v="16" actId="20577"/>
        <pc:sldMkLst>
          <pc:docMk/>
          <pc:sldMk cId="2611426331" sldId="2147311169"/>
        </pc:sldMkLst>
        <pc:spChg chg="del">
          <ac:chgData name="Dimitri Desmidt" userId="64dfcb71-c89a-4eed-a7b2-a6b8697ca05d" providerId="ADAL" clId="{483992C1-9524-D74F-9790-B599408034E9}" dt="2023-04-13T17:11:32.199" v="10" actId="478"/>
          <ac:spMkLst>
            <pc:docMk/>
            <pc:sldMk cId="2611426331" sldId="2147311169"/>
            <ac:spMk id="2" creationId="{752ADEFA-90A8-8054-B433-6D072CF7F36F}"/>
          </ac:spMkLst>
        </pc:spChg>
        <pc:graphicFrameChg chg="mod modGraphic">
          <ac:chgData name="Dimitri Desmidt" userId="64dfcb71-c89a-4eed-a7b2-a6b8697ca05d" providerId="ADAL" clId="{483992C1-9524-D74F-9790-B599408034E9}" dt="2023-04-13T17:11:58.479" v="16" actId="20577"/>
          <ac:graphicFrameMkLst>
            <pc:docMk/>
            <pc:sldMk cId="2611426331" sldId="2147311169"/>
            <ac:graphicFrameMk id="13" creationId="{CD9C56E8-A0D8-5737-15DC-6916FC7ABCD0}"/>
          </ac:graphicFrameMkLst>
        </pc:graphicFrameChg>
      </pc:sldChg>
      <pc:sldChg chg="delSp modSp add mod">
        <pc:chgData name="Dimitri Desmidt" userId="64dfcb71-c89a-4eed-a7b2-a6b8697ca05d" providerId="ADAL" clId="{483992C1-9524-D74F-9790-B599408034E9}" dt="2023-04-13T17:10:49.056" v="5" actId="20577"/>
        <pc:sldMkLst>
          <pc:docMk/>
          <pc:sldMk cId="4068981016" sldId="2147470735"/>
        </pc:sldMkLst>
        <pc:spChg chg="del mod">
          <ac:chgData name="Dimitri Desmidt" userId="64dfcb71-c89a-4eed-a7b2-a6b8697ca05d" providerId="ADAL" clId="{483992C1-9524-D74F-9790-B599408034E9}" dt="2023-04-13T17:10:35.880" v="2" actId="478"/>
          <ac:spMkLst>
            <pc:docMk/>
            <pc:sldMk cId="4068981016" sldId="2147470735"/>
            <ac:spMk id="2" creationId="{041125E4-7E38-4D04-4A0A-7806FFF6D8B7}"/>
          </ac:spMkLst>
        </pc:spChg>
        <pc:graphicFrameChg chg="modGraphic">
          <ac:chgData name="Dimitri Desmidt" userId="64dfcb71-c89a-4eed-a7b2-a6b8697ca05d" providerId="ADAL" clId="{483992C1-9524-D74F-9790-B599408034E9}" dt="2023-04-13T17:10:49.056" v="5" actId="20577"/>
          <ac:graphicFrameMkLst>
            <pc:docMk/>
            <pc:sldMk cId="4068981016" sldId="2147470735"/>
            <ac:graphicFrameMk id="13" creationId="{CD9C56E8-A0D8-5737-15DC-6916FC7ABCD0}"/>
          </ac:graphicFrameMkLst>
        </pc:graphicFrameChg>
      </pc:sldChg>
      <pc:sldChg chg="addSp delSp modSp mod">
        <pc:chgData name="Dimitri Desmidt" userId="64dfcb71-c89a-4eed-a7b2-a6b8697ca05d" providerId="ADAL" clId="{483992C1-9524-D74F-9790-B599408034E9}" dt="2023-04-13T17:16:09.869" v="18"/>
        <pc:sldMkLst>
          <pc:docMk/>
          <pc:sldMk cId="3815424749" sldId="2147470750"/>
        </pc:sldMkLst>
        <pc:spChg chg="add mod">
          <ac:chgData name="Dimitri Desmidt" userId="64dfcb71-c89a-4eed-a7b2-a6b8697ca05d" providerId="ADAL" clId="{483992C1-9524-D74F-9790-B599408034E9}" dt="2023-04-13T17:16:09.869" v="18"/>
          <ac:spMkLst>
            <pc:docMk/>
            <pc:sldMk cId="3815424749" sldId="2147470750"/>
            <ac:spMk id="3" creationId="{AE7E780D-4045-D319-60C7-1F673DA083BA}"/>
          </ac:spMkLst>
        </pc:spChg>
        <pc:spChg chg="del">
          <ac:chgData name="Dimitri Desmidt" userId="64dfcb71-c89a-4eed-a7b2-a6b8697ca05d" providerId="ADAL" clId="{483992C1-9524-D74F-9790-B599408034E9}" dt="2023-04-13T17:16:09.693" v="17" actId="478"/>
          <ac:spMkLst>
            <pc:docMk/>
            <pc:sldMk cId="3815424749" sldId="2147470750"/>
            <ac:spMk id="24" creationId="{0A86286D-C322-509F-1D73-7C2BB4893770}"/>
          </ac:spMkLst>
        </pc:spChg>
      </pc:sldChg>
      <pc:sldChg chg="del">
        <pc:chgData name="Dimitri Desmidt" userId="64dfcb71-c89a-4eed-a7b2-a6b8697ca05d" providerId="ADAL" clId="{483992C1-9524-D74F-9790-B599408034E9}" dt="2023-04-13T17:10:56.428" v="6" actId="2696"/>
        <pc:sldMkLst>
          <pc:docMk/>
          <pc:sldMk cId="1570092667" sldId="2147470760"/>
        </pc:sldMkLst>
      </pc:sldChg>
      <pc:sldChg chg="delSp add del mod">
        <pc:chgData name="Dimitri Desmidt" userId="64dfcb71-c89a-4eed-a7b2-a6b8697ca05d" providerId="ADAL" clId="{483992C1-9524-D74F-9790-B599408034E9}" dt="2023-04-13T17:11:28.729" v="9" actId="478"/>
        <pc:sldMkLst>
          <pc:docMk/>
          <pc:sldMk cId="3941905036" sldId="2147471427"/>
        </pc:sldMkLst>
        <pc:spChg chg="del">
          <ac:chgData name="Dimitri Desmidt" userId="64dfcb71-c89a-4eed-a7b2-a6b8697ca05d" providerId="ADAL" clId="{483992C1-9524-D74F-9790-B599408034E9}" dt="2023-04-13T17:11:28.729" v="9" actId="478"/>
          <ac:spMkLst>
            <pc:docMk/>
            <pc:sldMk cId="3941905036" sldId="2147471427"/>
            <ac:spMk id="2" creationId="{752ADEFA-90A8-8054-B433-6D072CF7F36F}"/>
          </ac:spMkLst>
        </pc:spChg>
      </pc:sldChg>
      <pc:sldChg chg="del">
        <pc:chgData name="Dimitri Desmidt" userId="64dfcb71-c89a-4eed-a7b2-a6b8697ca05d" providerId="ADAL" clId="{483992C1-9524-D74F-9790-B599408034E9}" dt="2023-04-13T17:11:22.237" v="7" actId="2696"/>
        <pc:sldMkLst>
          <pc:docMk/>
          <pc:sldMk cId="3693182360" sldId="2147471428"/>
        </pc:sldMkLst>
      </pc:sldChg>
    </pc:docChg>
  </pc:docChgLst>
  <pc:docChgLst>
    <pc:chgData name="Dimitri Desmidt" userId="64dfcb71-c89a-4eed-a7b2-a6b8697ca05d" providerId="ADAL" clId="{B8A94841-A700-C941-9076-832518EC0240}"/>
    <pc:docChg chg="undo custSel addSld delSld modSld sldOrd addSection modSection">
      <pc:chgData name="Dimitri Desmidt" userId="64dfcb71-c89a-4eed-a7b2-a6b8697ca05d" providerId="ADAL" clId="{B8A94841-A700-C941-9076-832518EC0240}" dt="2022-09-22T18:05:42.405" v="973" actId="14100"/>
      <pc:docMkLst>
        <pc:docMk/>
      </pc:docMkLst>
      <pc:sldChg chg="modSp mod">
        <pc:chgData name="Dimitri Desmidt" userId="64dfcb71-c89a-4eed-a7b2-a6b8697ca05d" providerId="ADAL" clId="{B8A94841-A700-C941-9076-832518EC0240}" dt="2022-09-15T16:45:54.443" v="963" actId="20577"/>
        <pc:sldMkLst>
          <pc:docMk/>
          <pc:sldMk cId="702991120" sldId="230717536"/>
        </pc:sldMkLst>
        <pc:spChg chg="mod">
          <ac:chgData name="Dimitri Desmidt" userId="64dfcb71-c89a-4eed-a7b2-a6b8697ca05d" providerId="ADAL" clId="{B8A94841-A700-C941-9076-832518EC0240}" dt="2022-09-15T16:45:54.443" v="963" actId="20577"/>
          <ac:spMkLst>
            <pc:docMk/>
            <pc:sldMk cId="702991120" sldId="230717536"/>
            <ac:spMk id="6" creationId="{EBE5972F-B89B-4C5C-BDE2-21E913B88C2F}"/>
          </ac:spMkLst>
        </pc:spChg>
      </pc:sldChg>
      <pc:sldChg chg="modSp del mod">
        <pc:chgData name="Dimitri Desmidt" userId="64dfcb71-c89a-4eed-a7b2-a6b8697ca05d" providerId="ADAL" clId="{B8A94841-A700-C941-9076-832518EC0240}" dt="2022-08-30T16:50:10.138" v="372" actId="2696"/>
        <pc:sldMkLst>
          <pc:docMk/>
          <pc:sldMk cId="3735833449" sldId="2147310786"/>
        </pc:sldMkLst>
        <pc:spChg chg="mod">
          <ac:chgData name="Dimitri Desmidt" userId="64dfcb71-c89a-4eed-a7b2-a6b8697ca05d" providerId="ADAL" clId="{B8A94841-A700-C941-9076-832518EC0240}" dt="2022-08-30T16:30:04.558" v="102" actId="20577"/>
          <ac:spMkLst>
            <pc:docMk/>
            <pc:sldMk cId="3735833449" sldId="2147310786"/>
            <ac:spMk id="2" creationId="{29EE2F25-A34C-4C1A-8BCE-CC142EDF9B04}"/>
          </ac:spMkLst>
        </pc:spChg>
      </pc:sldChg>
      <pc:sldChg chg="modSp mod">
        <pc:chgData name="Dimitri Desmidt" userId="64dfcb71-c89a-4eed-a7b2-a6b8697ca05d" providerId="ADAL" clId="{B8A94841-A700-C941-9076-832518EC0240}" dt="2022-09-22T18:05:42.405" v="973" actId="14100"/>
        <pc:sldMkLst>
          <pc:docMk/>
          <pc:sldMk cId="1110296967" sldId="2147311071"/>
        </pc:sldMkLst>
        <pc:cxnChg chg="mod">
          <ac:chgData name="Dimitri Desmidt" userId="64dfcb71-c89a-4eed-a7b2-a6b8697ca05d" providerId="ADAL" clId="{B8A94841-A700-C941-9076-832518EC0240}" dt="2022-09-22T18:05:42.405" v="973" actId="14100"/>
          <ac:cxnSpMkLst>
            <pc:docMk/>
            <pc:sldMk cId="1110296967" sldId="2147311071"/>
            <ac:cxnSpMk id="14" creationId="{6DDA07BF-0E87-46A1-B6C6-2CE2A446FEDB}"/>
          </ac:cxnSpMkLst>
        </pc:cxnChg>
      </pc:sldChg>
      <pc:sldChg chg="modSp mod">
        <pc:chgData name="Dimitri Desmidt" userId="64dfcb71-c89a-4eed-a7b2-a6b8697ca05d" providerId="ADAL" clId="{B8A94841-A700-C941-9076-832518EC0240}" dt="2022-09-15T16:20:56.994" v="939" actId="113"/>
        <pc:sldMkLst>
          <pc:docMk/>
          <pc:sldMk cId="922091877" sldId="2147311104"/>
        </pc:sldMkLst>
        <pc:graphicFrameChg chg="mod modGraphic">
          <ac:chgData name="Dimitri Desmidt" userId="64dfcb71-c89a-4eed-a7b2-a6b8697ca05d" providerId="ADAL" clId="{B8A94841-A700-C941-9076-832518EC0240}" dt="2022-09-15T16:20:56.994" v="939" actId="113"/>
          <ac:graphicFrameMkLst>
            <pc:docMk/>
            <pc:sldMk cId="922091877" sldId="2147311104"/>
            <ac:graphicFrameMk id="5" creationId="{F16C0937-D906-734D-B95F-41B25A946026}"/>
          </ac:graphicFrameMkLst>
        </pc:graphicFrameChg>
      </pc:sldChg>
      <pc:sldChg chg="modSp mod">
        <pc:chgData name="Dimitri Desmidt" userId="64dfcb71-c89a-4eed-a7b2-a6b8697ca05d" providerId="ADAL" clId="{B8A94841-A700-C941-9076-832518EC0240}" dt="2022-09-15T16:21:11.568" v="942"/>
        <pc:sldMkLst>
          <pc:docMk/>
          <pc:sldMk cId="4062260978" sldId="2147311170"/>
        </pc:sldMkLst>
        <pc:graphicFrameChg chg="mod modGraphic">
          <ac:chgData name="Dimitri Desmidt" userId="64dfcb71-c89a-4eed-a7b2-a6b8697ca05d" providerId="ADAL" clId="{B8A94841-A700-C941-9076-832518EC0240}" dt="2022-09-15T16:21:11.568" v="942"/>
          <ac:graphicFrameMkLst>
            <pc:docMk/>
            <pc:sldMk cId="4062260978" sldId="2147311170"/>
            <ac:graphicFrameMk id="5" creationId="{F16C0937-D906-734D-B95F-41B25A946026}"/>
          </ac:graphicFrameMkLst>
        </pc:graphicFrameChg>
      </pc:sldChg>
      <pc:sldChg chg="modSp mod">
        <pc:chgData name="Dimitri Desmidt" userId="64dfcb71-c89a-4eed-a7b2-a6b8697ca05d" providerId="ADAL" clId="{B8A94841-A700-C941-9076-832518EC0240}" dt="2022-09-15T16:21:20.329" v="944"/>
        <pc:sldMkLst>
          <pc:docMk/>
          <pc:sldMk cId="324094112" sldId="2147311171"/>
        </pc:sldMkLst>
        <pc:graphicFrameChg chg="mod modGraphic">
          <ac:chgData name="Dimitri Desmidt" userId="64dfcb71-c89a-4eed-a7b2-a6b8697ca05d" providerId="ADAL" clId="{B8A94841-A700-C941-9076-832518EC0240}" dt="2022-09-15T16:21:20.329" v="944"/>
          <ac:graphicFrameMkLst>
            <pc:docMk/>
            <pc:sldMk cId="324094112" sldId="2147311171"/>
            <ac:graphicFrameMk id="5" creationId="{F16C0937-D906-734D-B95F-41B25A946026}"/>
          </ac:graphicFrameMkLst>
        </pc:graphicFrameChg>
      </pc:sldChg>
      <pc:sldChg chg="modSp mod">
        <pc:chgData name="Dimitri Desmidt" userId="64dfcb71-c89a-4eed-a7b2-a6b8697ca05d" providerId="ADAL" clId="{B8A94841-A700-C941-9076-832518EC0240}" dt="2022-09-15T16:21:26.063" v="946"/>
        <pc:sldMkLst>
          <pc:docMk/>
          <pc:sldMk cId="982404165" sldId="2147311172"/>
        </pc:sldMkLst>
        <pc:graphicFrameChg chg="mod modGraphic">
          <ac:chgData name="Dimitri Desmidt" userId="64dfcb71-c89a-4eed-a7b2-a6b8697ca05d" providerId="ADAL" clId="{B8A94841-A700-C941-9076-832518EC0240}" dt="2022-09-15T16:21:26.063" v="946"/>
          <ac:graphicFrameMkLst>
            <pc:docMk/>
            <pc:sldMk cId="982404165" sldId="2147311172"/>
            <ac:graphicFrameMk id="5" creationId="{F16C0937-D906-734D-B95F-41B25A946026}"/>
          </ac:graphicFrameMkLst>
        </pc:graphicFrameChg>
      </pc:sldChg>
      <pc:sldChg chg="modSp mod">
        <pc:chgData name="Dimitri Desmidt" userId="64dfcb71-c89a-4eed-a7b2-a6b8697ca05d" providerId="ADAL" clId="{B8A94841-A700-C941-9076-832518EC0240}" dt="2022-09-15T16:21:32.039" v="948"/>
        <pc:sldMkLst>
          <pc:docMk/>
          <pc:sldMk cId="3410650299" sldId="2147311173"/>
        </pc:sldMkLst>
        <pc:graphicFrameChg chg="mod modGraphic">
          <ac:chgData name="Dimitri Desmidt" userId="64dfcb71-c89a-4eed-a7b2-a6b8697ca05d" providerId="ADAL" clId="{B8A94841-A700-C941-9076-832518EC0240}" dt="2022-09-15T16:21:32.039" v="948"/>
          <ac:graphicFrameMkLst>
            <pc:docMk/>
            <pc:sldMk cId="3410650299" sldId="2147311173"/>
            <ac:graphicFrameMk id="5" creationId="{F16C0937-D906-734D-B95F-41B25A946026}"/>
          </ac:graphicFrameMkLst>
        </pc:graphicFrameChg>
      </pc:sldChg>
      <pc:sldChg chg="modSp mod">
        <pc:chgData name="Dimitri Desmidt" userId="64dfcb71-c89a-4eed-a7b2-a6b8697ca05d" providerId="ADAL" clId="{B8A94841-A700-C941-9076-832518EC0240}" dt="2022-09-15T16:21:43.548" v="952"/>
        <pc:sldMkLst>
          <pc:docMk/>
          <pc:sldMk cId="3263700382" sldId="2147311174"/>
        </pc:sldMkLst>
        <pc:graphicFrameChg chg="mod modGraphic">
          <ac:chgData name="Dimitri Desmidt" userId="64dfcb71-c89a-4eed-a7b2-a6b8697ca05d" providerId="ADAL" clId="{B8A94841-A700-C941-9076-832518EC0240}" dt="2022-09-15T16:21:43.548" v="952"/>
          <ac:graphicFrameMkLst>
            <pc:docMk/>
            <pc:sldMk cId="3263700382" sldId="2147311174"/>
            <ac:graphicFrameMk id="5" creationId="{F16C0937-D906-734D-B95F-41B25A946026}"/>
          </ac:graphicFrameMkLst>
        </pc:graphicFrameChg>
      </pc:sldChg>
      <pc:sldChg chg="modSp mod">
        <pc:chgData name="Dimitri Desmidt" userId="64dfcb71-c89a-4eed-a7b2-a6b8697ca05d" providerId="ADAL" clId="{B8A94841-A700-C941-9076-832518EC0240}" dt="2022-09-15T16:22:00.903" v="954"/>
        <pc:sldMkLst>
          <pc:docMk/>
          <pc:sldMk cId="1313835813" sldId="2147311175"/>
        </pc:sldMkLst>
        <pc:graphicFrameChg chg="mod modGraphic">
          <ac:chgData name="Dimitri Desmidt" userId="64dfcb71-c89a-4eed-a7b2-a6b8697ca05d" providerId="ADAL" clId="{B8A94841-A700-C941-9076-832518EC0240}" dt="2022-09-15T16:22:00.903" v="954"/>
          <ac:graphicFrameMkLst>
            <pc:docMk/>
            <pc:sldMk cId="1313835813" sldId="2147311175"/>
            <ac:graphicFrameMk id="5" creationId="{F16C0937-D906-734D-B95F-41B25A946026}"/>
          </ac:graphicFrameMkLst>
        </pc:graphicFrameChg>
      </pc:sldChg>
      <pc:sldChg chg="modSp mod">
        <pc:chgData name="Dimitri Desmidt" userId="64dfcb71-c89a-4eed-a7b2-a6b8697ca05d" providerId="ADAL" clId="{B8A94841-A700-C941-9076-832518EC0240}" dt="2022-09-15T16:20:37.604" v="932" actId="113"/>
        <pc:sldMkLst>
          <pc:docMk/>
          <pc:sldMk cId="2519062842" sldId="2147311176"/>
        </pc:sldMkLst>
        <pc:graphicFrameChg chg="mod modGraphic">
          <ac:chgData name="Dimitri Desmidt" userId="64dfcb71-c89a-4eed-a7b2-a6b8697ca05d" providerId="ADAL" clId="{B8A94841-A700-C941-9076-832518EC0240}" dt="2022-09-15T16:20:37.604" v="932" actId="113"/>
          <ac:graphicFrameMkLst>
            <pc:docMk/>
            <pc:sldMk cId="2519062842" sldId="2147311176"/>
            <ac:graphicFrameMk id="5" creationId="{F16C0937-D906-734D-B95F-41B25A946026}"/>
          </ac:graphicFrameMkLst>
        </pc:graphicFrameChg>
      </pc:sldChg>
      <pc:sldChg chg="modSp mod">
        <pc:chgData name="Dimitri Desmidt" userId="64dfcb71-c89a-4eed-a7b2-a6b8697ca05d" providerId="ADAL" clId="{B8A94841-A700-C941-9076-832518EC0240}" dt="2022-09-15T16:21:37.662" v="950"/>
        <pc:sldMkLst>
          <pc:docMk/>
          <pc:sldMk cId="1940886453" sldId="2147311177"/>
        </pc:sldMkLst>
        <pc:graphicFrameChg chg="mod modGraphic">
          <ac:chgData name="Dimitri Desmidt" userId="64dfcb71-c89a-4eed-a7b2-a6b8697ca05d" providerId="ADAL" clId="{B8A94841-A700-C941-9076-832518EC0240}" dt="2022-09-15T16:21:37.662" v="950"/>
          <ac:graphicFrameMkLst>
            <pc:docMk/>
            <pc:sldMk cId="1940886453" sldId="2147311177"/>
            <ac:graphicFrameMk id="5" creationId="{F16C0937-D906-734D-B95F-41B25A946026}"/>
          </ac:graphicFrameMkLst>
        </pc:graphicFrameChg>
      </pc:sldChg>
      <pc:sldChg chg="modNotesTx">
        <pc:chgData name="Dimitri Desmidt" userId="64dfcb71-c89a-4eed-a7b2-a6b8697ca05d" providerId="ADAL" clId="{B8A94841-A700-C941-9076-832518EC0240}" dt="2022-09-16T17:59:09.877" v="965" actId="20577"/>
        <pc:sldMkLst>
          <pc:docMk/>
          <pc:sldMk cId="2406939132" sldId="2147311178"/>
        </pc:sldMkLst>
      </pc:sldChg>
      <pc:sldChg chg="modNotesTx">
        <pc:chgData name="Dimitri Desmidt" userId="64dfcb71-c89a-4eed-a7b2-a6b8697ca05d" providerId="ADAL" clId="{B8A94841-A700-C941-9076-832518EC0240}" dt="2022-09-16T17:59:56.425" v="972" actId="6549"/>
        <pc:sldMkLst>
          <pc:docMk/>
          <pc:sldMk cId="528158566" sldId="2147470603"/>
        </pc:sldMkLst>
      </pc:sldChg>
      <pc:sldChg chg="modSp add mod ord">
        <pc:chgData name="Dimitri Desmidt" userId="64dfcb71-c89a-4eed-a7b2-a6b8697ca05d" providerId="ADAL" clId="{B8A94841-A700-C941-9076-832518EC0240}" dt="2022-08-31T18:11:02.925" v="393" actId="3064"/>
        <pc:sldMkLst>
          <pc:docMk/>
          <pc:sldMk cId="4068981016" sldId="2147470735"/>
        </pc:sldMkLst>
        <pc:spChg chg="mod">
          <ac:chgData name="Dimitri Desmidt" userId="64dfcb71-c89a-4eed-a7b2-a6b8697ca05d" providerId="ADAL" clId="{B8A94841-A700-C941-9076-832518EC0240}" dt="2022-08-30T16:50:11.948" v="373"/>
          <ac:spMkLst>
            <pc:docMk/>
            <pc:sldMk cId="4068981016" sldId="2147470735"/>
            <ac:spMk id="10" creationId="{8BDBA4E5-D990-EDA4-F153-9DAFA621EF0D}"/>
          </ac:spMkLst>
        </pc:spChg>
        <pc:graphicFrameChg chg="mod modGraphic">
          <ac:chgData name="Dimitri Desmidt" userId="64dfcb71-c89a-4eed-a7b2-a6b8697ca05d" providerId="ADAL" clId="{B8A94841-A700-C941-9076-832518EC0240}" dt="2022-08-31T18:11:02.925" v="393" actId="3064"/>
          <ac:graphicFrameMkLst>
            <pc:docMk/>
            <pc:sldMk cId="4068981016" sldId="2147470735"/>
            <ac:graphicFrameMk id="13" creationId="{CD9C56E8-A0D8-5737-15DC-6916FC7ABCD0}"/>
          </ac:graphicFrameMkLst>
        </pc:graphicFrameChg>
      </pc:sldChg>
      <pc:sldChg chg="new del">
        <pc:chgData name="Dimitri Desmidt" userId="64dfcb71-c89a-4eed-a7b2-a6b8697ca05d" providerId="ADAL" clId="{B8A94841-A700-C941-9076-832518EC0240}" dt="2022-08-30T16:52:22.512" v="375" actId="2696"/>
        <pc:sldMkLst>
          <pc:docMk/>
          <pc:sldMk cId="3483222946" sldId="2147470736"/>
        </pc:sldMkLst>
      </pc:sldChg>
      <pc:sldChg chg="modSp add mod">
        <pc:chgData name="Dimitri Desmidt" userId="64dfcb71-c89a-4eed-a7b2-a6b8697ca05d" providerId="ADAL" clId="{B8A94841-A700-C941-9076-832518EC0240}" dt="2022-09-15T16:05:06.810" v="406" actId="113"/>
        <pc:sldMkLst>
          <pc:docMk/>
          <pc:sldMk cId="3729325043" sldId="2147470736"/>
        </pc:sldMkLst>
        <pc:graphicFrameChg chg="mod modGraphic">
          <ac:chgData name="Dimitri Desmidt" userId="64dfcb71-c89a-4eed-a7b2-a6b8697ca05d" providerId="ADAL" clId="{B8A94841-A700-C941-9076-832518EC0240}" dt="2022-09-15T16:05:06.810" v="406" actId="113"/>
          <ac:graphicFrameMkLst>
            <pc:docMk/>
            <pc:sldMk cId="3729325043" sldId="2147470736"/>
            <ac:graphicFrameMk id="5" creationId="{F16C0937-D906-734D-B95F-41B25A946026}"/>
          </ac:graphicFrameMkLst>
        </pc:graphicFrameChg>
      </pc:sldChg>
      <pc:sldChg chg="addSp delSp modSp add mod modAnim modNotesTx">
        <pc:chgData name="Dimitri Desmidt" userId="64dfcb71-c89a-4eed-a7b2-a6b8697ca05d" providerId="ADAL" clId="{B8A94841-A700-C941-9076-832518EC0240}" dt="2022-09-15T16:20:13.766" v="925" actId="15"/>
        <pc:sldMkLst>
          <pc:docMk/>
          <pc:sldMk cId="188805246" sldId="2147470737"/>
        </pc:sldMkLst>
        <pc:spChg chg="mod">
          <ac:chgData name="Dimitri Desmidt" userId="64dfcb71-c89a-4eed-a7b2-a6b8697ca05d" providerId="ADAL" clId="{B8A94841-A700-C941-9076-832518EC0240}" dt="2022-09-15T16:05:41.117" v="421" actId="20577"/>
          <ac:spMkLst>
            <pc:docMk/>
            <pc:sldMk cId="188805246" sldId="2147470737"/>
            <ac:spMk id="2" creationId="{C3DF6EA2-00A5-9F4E-8308-AD2358B774D1}"/>
          </ac:spMkLst>
        </pc:spChg>
        <pc:spChg chg="add mod">
          <ac:chgData name="Dimitri Desmidt" userId="64dfcb71-c89a-4eed-a7b2-a6b8697ca05d" providerId="ADAL" clId="{B8A94841-A700-C941-9076-832518EC0240}" dt="2022-09-15T16:20:13.766" v="925" actId="15"/>
          <ac:spMkLst>
            <pc:docMk/>
            <pc:sldMk cId="188805246" sldId="2147470737"/>
            <ac:spMk id="5" creationId="{A8DF01A1-FE99-CA7B-4A29-6CCCA4974640}"/>
          </ac:spMkLst>
        </pc:spChg>
        <pc:spChg chg="add mod">
          <ac:chgData name="Dimitri Desmidt" userId="64dfcb71-c89a-4eed-a7b2-a6b8697ca05d" providerId="ADAL" clId="{B8A94841-A700-C941-9076-832518EC0240}" dt="2022-09-15T16:07:28.403" v="446" actId="1076"/>
          <ac:spMkLst>
            <pc:docMk/>
            <pc:sldMk cId="188805246" sldId="2147470737"/>
            <ac:spMk id="6" creationId="{88373C31-8C47-1A06-58F0-DE02AA2B6A73}"/>
          </ac:spMkLst>
        </pc:spChg>
        <pc:spChg chg="add mod">
          <ac:chgData name="Dimitri Desmidt" userId="64dfcb71-c89a-4eed-a7b2-a6b8697ca05d" providerId="ADAL" clId="{B8A94841-A700-C941-9076-832518EC0240}" dt="2022-09-15T16:17:50.309" v="789" actId="1076"/>
          <ac:spMkLst>
            <pc:docMk/>
            <pc:sldMk cId="188805246" sldId="2147470737"/>
            <ac:spMk id="7" creationId="{8F8E5980-D2BD-1732-9CEB-B512A86DAB43}"/>
          </ac:spMkLst>
        </pc:spChg>
        <pc:spChg chg="add mod">
          <ac:chgData name="Dimitri Desmidt" userId="64dfcb71-c89a-4eed-a7b2-a6b8697ca05d" providerId="ADAL" clId="{B8A94841-A700-C941-9076-832518EC0240}" dt="2022-09-15T16:19:01.885" v="864" actId="1035"/>
          <ac:spMkLst>
            <pc:docMk/>
            <pc:sldMk cId="188805246" sldId="2147470737"/>
            <ac:spMk id="12" creationId="{65FFB75B-9FE5-AC89-ACD1-353EDED748C6}"/>
          </ac:spMkLst>
        </pc:spChg>
        <pc:spChg chg="del">
          <ac:chgData name="Dimitri Desmidt" userId="64dfcb71-c89a-4eed-a7b2-a6b8697ca05d" providerId="ADAL" clId="{B8A94841-A700-C941-9076-832518EC0240}" dt="2022-09-15T16:05:45.702" v="422" actId="478"/>
          <ac:spMkLst>
            <pc:docMk/>
            <pc:sldMk cId="188805246" sldId="2147470737"/>
            <ac:spMk id="85" creationId="{3CFF5E9B-F038-AD45-8DBD-F6F00BEBF830}"/>
          </ac:spMkLst>
        </pc:spChg>
        <pc:spChg chg="del">
          <ac:chgData name="Dimitri Desmidt" userId="64dfcb71-c89a-4eed-a7b2-a6b8697ca05d" providerId="ADAL" clId="{B8A94841-A700-C941-9076-832518EC0240}" dt="2022-09-15T16:05:45.702" v="422" actId="478"/>
          <ac:spMkLst>
            <pc:docMk/>
            <pc:sldMk cId="188805246" sldId="2147470737"/>
            <ac:spMk id="99" creationId="{E1C3786A-6F1D-3C49-985D-763A58F68F71}"/>
          </ac:spMkLst>
        </pc:spChg>
        <pc:spChg chg="del">
          <ac:chgData name="Dimitri Desmidt" userId="64dfcb71-c89a-4eed-a7b2-a6b8697ca05d" providerId="ADAL" clId="{B8A94841-A700-C941-9076-832518EC0240}" dt="2022-09-15T16:05:45.702" v="422" actId="478"/>
          <ac:spMkLst>
            <pc:docMk/>
            <pc:sldMk cId="188805246" sldId="2147470737"/>
            <ac:spMk id="100" creationId="{3B0C1E0D-CC66-084D-AEE2-0DE79C4B153F}"/>
          </ac:spMkLst>
        </pc:spChg>
        <pc:spChg chg="del">
          <ac:chgData name="Dimitri Desmidt" userId="64dfcb71-c89a-4eed-a7b2-a6b8697ca05d" providerId="ADAL" clId="{B8A94841-A700-C941-9076-832518EC0240}" dt="2022-09-15T16:05:45.702" v="422" actId="478"/>
          <ac:spMkLst>
            <pc:docMk/>
            <pc:sldMk cId="188805246" sldId="2147470737"/>
            <ac:spMk id="456" creationId="{F2A6927F-E993-A24D-808B-896B97D2282C}"/>
          </ac:spMkLst>
        </pc:spChg>
        <pc:spChg chg="del">
          <ac:chgData name="Dimitri Desmidt" userId="64dfcb71-c89a-4eed-a7b2-a6b8697ca05d" providerId="ADAL" clId="{B8A94841-A700-C941-9076-832518EC0240}" dt="2022-09-15T16:05:45.702" v="422" actId="478"/>
          <ac:spMkLst>
            <pc:docMk/>
            <pc:sldMk cId="188805246" sldId="2147470737"/>
            <ac:spMk id="457" creationId="{6A35DFE0-0B48-0748-805E-AB6FCCFE1783}"/>
          </ac:spMkLst>
        </pc:spChg>
        <pc:spChg chg="del">
          <ac:chgData name="Dimitri Desmidt" userId="64dfcb71-c89a-4eed-a7b2-a6b8697ca05d" providerId="ADAL" clId="{B8A94841-A700-C941-9076-832518EC0240}" dt="2022-09-15T16:05:45.702" v="422" actId="478"/>
          <ac:spMkLst>
            <pc:docMk/>
            <pc:sldMk cId="188805246" sldId="2147470737"/>
            <ac:spMk id="458" creationId="{E45B95D7-2B70-E546-B558-6C56688579FF}"/>
          </ac:spMkLst>
        </pc:spChg>
        <pc:grpChg chg="add mod">
          <ac:chgData name="Dimitri Desmidt" userId="64dfcb71-c89a-4eed-a7b2-a6b8697ca05d" providerId="ADAL" clId="{B8A94841-A700-C941-9076-832518EC0240}" dt="2022-09-15T16:17:50.309" v="789" actId="1076"/>
          <ac:grpSpMkLst>
            <pc:docMk/>
            <pc:sldMk cId="188805246" sldId="2147470737"/>
            <ac:grpSpMk id="9" creationId="{820A7185-138E-1FC6-FDBD-32EE735744DF}"/>
          </ac:grpSpMkLst>
        </pc:grpChg>
        <pc:grpChg chg="add mod">
          <ac:chgData name="Dimitri Desmidt" userId="64dfcb71-c89a-4eed-a7b2-a6b8697ca05d" providerId="ADAL" clId="{B8A94841-A700-C941-9076-832518EC0240}" dt="2022-09-15T16:19:21.030" v="867" actId="1076"/>
          <ac:grpSpMkLst>
            <pc:docMk/>
            <pc:sldMk cId="188805246" sldId="2147470737"/>
            <ac:grpSpMk id="13" creationId="{8A0A7855-A4BF-772F-1B82-404E5D94D9A9}"/>
          </ac:grpSpMkLst>
        </pc:grpChg>
        <pc:grpChg chg="del">
          <ac:chgData name="Dimitri Desmidt" userId="64dfcb71-c89a-4eed-a7b2-a6b8697ca05d" providerId="ADAL" clId="{B8A94841-A700-C941-9076-832518EC0240}" dt="2022-09-15T16:05:45.702" v="422" actId="478"/>
          <ac:grpSpMkLst>
            <pc:docMk/>
            <pc:sldMk cId="188805246" sldId="2147470737"/>
            <ac:grpSpMk id="86" creationId="{126FF4D1-A303-004D-9930-1793DFB6ABDA}"/>
          </ac:grpSpMkLst>
        </pc:grpChg>
        <pc:grpChg chg="del">
          <ac:chgData name="Dimitri Desmidt" userId="64dfcb71-c89a-4eed-a7b2-a6b8697ca05d" providerId="ADAL" clId="{B8A94841-A700-C941-9076-832518EC0240}" dt="2022-09-15T16:05:45.702" v="422" actId="478"/>
          <ac:grpSpMkLst>
            <pc:docMk/>
            <pc:sldMk cId="188805246" sldId="2147470737"/>
            <ac:grpSpMk id="105" creationId="{454D3D6F-4FD7-5C4E-B248-E7BE19A4FCD2}"/>
          </ac:grpSpMkLst>
        </pc:grpChg>
        <pc:grpChg chg="del">
          <ac:chgData name="Dimitri Desmidt" userId="64dfcb71-c89a-4eed-a7b2-a6b8697ca05d" providerId="ADAL" clId="{B8A94841-A700-C941-9076-832518EC0240}" dt="2022-09-15T16:05:45.702" v="422" actId="478"/>
          <ac:grpSpMkLst>
            <pc:docMk/>
            <pc:sldMk cId="188805246" sldId="2147470737"/>
            <ac:grpSpMk id="118" creationId="{162608E6-077D-904C-B37E-6C7CC0EF0C93}"/>
          </ac:grpSpMkLst>
        </pc:grpChg>
        <pc:grpChg chg="del">
          <ac:chgData name="Dimitri Desmidt" userId="64dfcb71-c89a-4eed-a7b2-a6b8697ca05d" providerId="ADAL" clId="{B8A94841-A700-C941-9076-832518EC0240}" dt="2022-09-15T16:05:45.702" v="422" actId="478"/>
          <ac:grpSpMkLst>
            <pc:docMk/>
            <pc:sldMk cId="188805246" sldId="2147470737"/>
            <ac:grpSpMk id="131" creationId="{3F97FA20-5BC8-DA46-B03D-69B273B66129}"/>
          </ac:grpSpMkLst>
        </pc:grpChg>
        <pc:grpChg chg="del">
          <ac:chgData name="Dimitri Desmidt" userId="64dfcb71-c89a-4eed-a7b2-a6b8697ca05d" providerId="ADAL" clId="{B8A94841-A700-C941-9076-832518EC0240}" dt="2022-09-15T16:05:45.702" v="422" actId="478"/>
          <ac:grpSpMkLst>
            <pc:docMk/>
            <pc:sldMk cId="188805246" sldId="2147470737"/>
            <ac:grpSpMk id="459" creationId="{EA155E7E-7F50-F94B-9ABC-0894BA792557}"/>
          </ac:grpSpMkLst>
        </pc:grpChg>
        <pc:grpChg chg="del">
          <ac:chgData name="Dimitri Desmidt" userId="64dfcb71-c89a-4eed-a7b2-a6b8697ca05d" providerId="ADAL" clId="{B8A94841-A700-C941-9076-832518EC0240}" dt="2022-09-15T16:05:45.702" v="422" actId="478"/>
          <ac:grpSpMkLst>
            <pc:docMk/>
            <pc:sldMk cId="188805246" sldId="2147470737"/>
            <ac:grpSpMk id="472" creationId="{223331F4-01BE-614E-96F6-B8EE2150E6A4}"/>
          </ac:grpSpMkLst>
        </pc:grpChg>
        <pc:grpChg chg="del">
          <ac:chgData name="Dimitri Desmidt" userId="64dfcb71-c89a-4eed-a7b2-a6b8697ca05d" providerId="ADAL" clId="{B8A94841-A700-C941-9076-832518EC0240}" dt="2022-09-15T16:05:45.702" v="422" actId="478"/>
          <ac:grpSpMkLst>
            <pc:docMk/>
            <pc:sldMk cId="188805246" sldId="2147470737"/>
            <ac:grpSpMk id="485" creationId="{B1E194E3-2C67-9244-9C08-3C21C4B04F1B}"/>
          </ac:grpSpMkLst>
        </pc:grpChg>
        <pc:grpChg chg="del">
          <ac:chgData name="Dimitri Desmidt" userId="64dfcb71-c89a-4eed-a7b2-a6b8697ca05d" providerId="ADAL" clId="{B8A94841-A700-C941-9076-832518EC0240}" dt="2022-09-15T16:05:45.702" v="422" actId="478"/>
          <ac:grpSpMkLst>
            <pc:docMk/>
            <pc:sldMk cId="188805246" sldId="2147470737"/>
            <ac:grpSpMk id="498" creationId="{4F198FCD-5961-C344-B09F-F745C9938F7C}"/>
          </ac:grpSpMkLst>
        </pc:grpChg>
        <pc:graphicFrameChg chg="del">
          <ac:chgData name="Dimitri Desmidt" userId="64dfcb71-c89a-4eed-a7b2-a6b8697ca05d" providerId="ADAL" clId="{B8A94841-A700-C941-9076-832518EC0240}" dt="2022-09-15T16:05:45.702" v="422" actId="478"/>
          <ac:graphicFrameMkLst>
            <pc:docMk/>
            <pc:sldMk cId="188805246" sldId="2147470737"/>
            <ac:graphicFrameMk id="8" creationId="{847527E9-D1C7-6C42-B635-F51FC7C0EC37}"/>
          </ac:graphicFrameMkLst>
        </pc:graphicFrameChg>
        <pc:graphicFrameChg chg="del">
          <ac:chgData name="Dimitri Desmidt" userId="64dfcb71-c89a-4eed-a7b2-a6b8697ca05d" providerId="ADAL" clId="{B8A94841-A700-C941-9076-832518EC0240}" dt="2022-09-15T16:05:45.702" v="422" actId="478"/>
          <ac:graphicFrameMkLst>
            <pc:docMk/>
            <pc:sldMk cId="188805246" sldId="2147470737"/>
            <ac:graphicFrameMk id="84" creationId="{35DBEBE6-7C59-7040-B3B8-35C067409003}"/>
          </ac:graphicFrameMkLst>
        </pc:graphicFrameChg>
        <pc:picChg chg="add del mod">
          <ac:chgData name="Dimitri Desmidt" userId="64dfcb71-c89a-4eed-a7b2-a6b8697ca05d" providerId="ADAL" clId="{B8A94841-A700-C941-9076-832518EC0240}" dt="2022-09-15T16:16:39.409" v="774" actId="478"/>
          <ac:picMkLst>
            <pc:docMk/>
            <pc:sldMk cId="188805246" sldId="2147470737"/>
            <ac:picMk id="10" creationId="{9C1C922A-57C9-D569-1EB2-669A1098457D}"/>
          </ac:picMkLst>
        </pc:picChg>
        <pc:picChg chg="add mod modCrop">
          <ac:chgData name="Dimitri Desmidt" userId="64dfcb71-c89a-4eed-a7b2-a6b8697ca05d" providerId="ADAL" clId="{B8A94841-A700-C941-9076-832518EC0240}" dt="2022-09-15T16:19:15.601" v="866" actId="732"/>
          <ac:picMkLst>
            <pc:docMk/>
            <pc:sldMk cId="188805246" sldId="2147470737"/>
            <ac:picMk id="11" creationId="{226A095A-6707-BD10-EECA-6DAC9877160D}"/>
          </ac:picMkLst>
        </pc:picChg>
        <pc:picChg chg="add mod">
          <ac:chgData name="Dimitri Desmidt" userId="64dfcb71-c89a-4eed-a7b2-a6b8697ca05d" providerId="ADAL" clId="{B8A94841-A700-C941-9076-832518EC0240}" dt="2022-09-15T16:17:50.309" v="789" actId="1076"/>
          <ac:picMkLst>
            <pc:docMk/>
            <pc:sldMk cId="188805246" sldId="2147470737"/>
            <ac:picMk id="1025" creationId="{B78E704C-1726-29EA-1FB5-C6085E05AD0B}"/>
          </ac:picMkLst>
        </pc:picChg>
      </pc:sldChg>
    </pc:docChg>
  </pc:docChgLst>
  <pc:docChgLst>
    <pc:chgData name="Dimitri Desmidt" userId="64dfcb71-c89a-4eed-a7b2-a6b8697ca05d" providerId="ADAL" clId="{2341DAFC-727B-624D-AFF5-292E9497623A}"/>
    <pc:docChg chg="custSel addSld delSld modSld modSection">
      <pc:chgData name="Dimitri Desmidt" userId="64dfcb71-c89a-4eed-a7b2-a6b8697ca05d" providerId="ADAL" clId="{2341DAFC-727B-624D-AFF5-292E9497623A}" dt="2023-02-15T16:46:56.786" v="36"/>
      <pc:docMkLst>
        <pc:docMk/>
      </pc:docMkLst>
      <pc:sldChg chg="del">
        <pc:chgData name="Dimitri Desmidt" userId="64dfcb71-c89a-4eed-a7b2-a6b8697ca05d" providerId="ADAL" clId="{2341DAFC-727B-624D-AFF5-292E9497623A}" dt="2023-02-14T17:51:33.432" v="6" actId="2696"/>
        <pc:sldMkLst>
          <pc:docMk/>
          <pc:sldMk cId="3306700199" sldId="2147311151"/>
        </pc:sldMkLst>
      </pc:sldChg>
      <pc:sldChg chg="delSp modSp mod">
        <pc:chgData name="Dimitri Desmidt" userId="64dfcb71-c89a-4eed-a7b2-a6b8697ca05d" providerId="ADAL" clId="{2341DAFC-727B-624D-AFF5-292E9497623A}" dt="2023-02-14T17:53:05.568" v="34" actId="1036"/>
        <pc:sldMkLst>
          <pc:docMk/>
          <pc:sldMk cId="2611426331" sldId="2147311169"/>
        </pc:sldMkLst>
        <pc:spChg chg="del">
          <ac:chgData name="Dimitri Desmidt" userId="64dfcb71-c89a-4eed-a7b2-a6b8697ca05d" providerId="ADAL" clId="{2341DAFC-727B-624D-AFF5-292E9497623A}" dt="2023-02-14T17:52:58.916" v="8" actId="478"/>
          <ac:spMkLst>
            <pc:docMk/>
            <pc:sldMk cId="2611426331" sldId="2147311169"/>
            <ac:spMk id="11" creationId="{DDC033B2-F8BA-62C0-6128-1FC82B40EC5B}"/>
          </ac:spMkLst>
        </pc:spChg>
        <pc:graphicFrameChg chg="mod">
          <ac:chgData name="Dimitri Desmidt" userId="64dfcb71-c89a-4eed-a7b2-a6b8697ca05d" providerId="ADAL" clId="{2341DAFC-727B-624D-AFF5-292E9497623A}" dt="2023-02-14T17:53:05.568" v="34" actId="1036"/>
          <ac:graphicFrameMkLst>
            <pc:docMk/>
            <pc:sldMk cId="2611426331" sldId="2147311169"/>
            <ac:graphicFrameMk id="13" creationId="{CD9C56E8-A0D8-5737-15DC-6916FC7ABCD0}"/>
          </ac:graphicFrameMkLst>
        </pc:graphicFrameChg>
      </pc:sldChg>
      <pc:sldChg chg="del">
        <pc:chgData name="Dimitri Desmidt" userId="64dfcb71-c89a-4eed-a7b2-a6b8697ca05d" providerId="ADAL" clId="{2341DAFC-727B-624D-AFF5-292E9497623A}" dt="2023-02-09T18:52:57.369" v="4" actId="2696"/>
        <pc:sldMkLst>
          <pc:docMk/>
          <pc:sldMk cId="598029079" sldId="2147311179"/>
        </pc:sldMkLst>
      </pc:sldChg>
      <pc:sldChg chg="modNotesTx">
        <pc:chgData name="Dimitri Desmidt" userId="64dfcb71-c89a-4eed-a7b2-a6b8697ca05d" providerId="ADAL" clId="{2341DAFC-727B-624D-AFF5-292E9497623A}" dt="2023-02-15T16:46:55.648" v="35" actId="790"/>
        <pc:sldMkLst>
          <pc:docMk/>
          <pc:sldMk cId="2837585903" sldId="2147470748"/>
        </pc:sldMkLst>
      </pc:sldChg>
      <pc:sldChg chg="add del modNotesTx">
        <pc:chgData name="Dimitri Desmidt" userId="64dfcb71-c89a-4eed-a7b2-a6b8697ca05d" providerId="ADAL" clId="{2341DAFC-727B-624D-AFF5-292E9497623A}" dt="2023-02-03T19:24:41.078" v="2"/>
        <pc:sldMkLst>
          <pc:docMk/>
          <pc:sldMk cId="3815424749" sldId="2147470750"/>
        </pc:sldMkLst>
      </pc:sldChg>
      <pc:sldChg chg="add">
        <pc:chgData name="Dimitri Desmidt" userId="64dfcb71-c89a-4eed-a7b2-a6b8697ca05d" providerId="ADAL" clId="{2341DAFC-727B-624D-AFF5-292E9497623A}" dt="2023-02-09T18:52:56.132" v="3"/>
        <pc:sldMkLst>
          <pc:docMk/>
          <pc:sldMk cId="1671534301" sldId="2147470761"/>
        </pc:sldMkLst>
      </pc:sldChg>
      <pc:sldChg chg="add">
        <pc:chgData name="Dimitri Desmidt" userId="64dfcb71-c89a-4eed-a7b2-a6b8697ca05d" providerId="ADAL" clId="{2341DAFC-727B-624D-AFF5-292E9497623A}" dt="2023-02-14T17:51:31.575" v="5"/>
        <pc:sldMkLst>
          <pc:docMk/>
          <pc:sldMk cId="1214570965" sldId="2147470762"/>
        </pc:sldMkLst>
      </pc:sldChg>
      <pc:sldChg chg="add">
        <pc:chgData name="Dimitri Desmidt" userId="64dfcb71-c89a-4eed-a7b2-a6b8697ca05d" providerId="ADAL" clId="{2341DAFC-727B-624D-AFF5-292E9497623A}" dt="2023-02-15T16:46:56.786" v="36"/>
        <pc:sldMkLst>
          <pc:docMk/>
          <pc:sldMk cId="1638772431" sldId="2147470763"/>
        </pc:sldMkLst>
      </pc:sldChg>
    </pc:docChg>
  </pc:docChgLst>
  <pc:docChgLst>
    <pc:chgData name="Dimitri Desmidt" userId="64dfcb71-c89a-4eed-a7b2-a6b8697ca05d" providerId="ADAL" clId="{C6E62619-4A9F-F247-B1B6-FB5F1DAD9B18}"/>
    <pc:docChg chg="undo custSel addSld modSld">
      <pc:chgData name="Dimitri Desmidt" userId="64dfcb71-c89a-4eed-a7b2-a6b8697ca05d" providerId="ADAL" clId="{C6E62619-4A9F-F247-B1B6-FB5F1DAD9B18}" dt="2022-07-12T11:52:28.073" v="285" actId="20577"/>
      <pc:docMkLst>
        <pc:docMk/>
      </pc:docMkLst>
      <pc:sldChg chg="modSp">
        <pc:chgData name="Dimitri Desmidt" userId="64dfcb71-c89a-4eed-a7b2-a6b8697ca05d" providerId="ADAL" clId="{C6E62619-4A9F-F247-B1B6-FB5F1DAD9B18}" dt="2022-07-11T08:10:16.063" v="6"/>
        <pc:sldMkLst>
          <pc:docMk/>
          <pc:sldMk cId="922091877" sldId="2147311104"/>
        </pc:sldMkLst>
        <pc:graphicFrameChg chg="mod">
          <ac:chgData name="Dimitri Desmidt" userId="64dfcb71-c89a-4eed-a7b2-a6b8697ca05d" providerId="ADAL" clId="{C6E62619-4A9F-F247-B1B6-FB5F1DAD9B18}" dt="2022-07-11T08:10:16.063" v="6"/>
          <ac:graphicFrameMkLst>
            <pc:docMk/>
            <pc:sldMk cId="922091877" sldId="2147311104"/>
            <ac:graphicFrameMk id="5" creationId="{F16C0937-D906-734D-B95F-41B25A946026}"/>
          </ac:graphicFrameMkLst>
        </pc:graphicFrameChg>
      </pc:sldChg>
      <pc:sldChg chg="modSp">
        <pc:chgData name="Dimitri Desmidt" userId="64dfcb71-c89a-4eed-a7b2-a6b8697ca05d" providerId="ADAL" clId="{C6E62619-4A9F-F247-B1B6-FB5F1DAD9B18}" dt="2022-07-11T08:10:16.063" v="6"/>
        <pc:sldMkLst>
          <pc:docMk/>
          <pc:sldMk cId="4062260978" sldId="2147311170"/>
        </pc:sldMkLst>
        <pc:graphicFrameChg chg="mod">
          <ac:chgData name="Dimitri Desmidt" userId="64dfcb71-c89a-4eed-a7b2-a6b8697ca05d" providerId="ADAL" clId="{C6E62619-4A9F-F247-B1B6-FB5F1DAD9B18}" dt="2022-07-11T08:10:16.063" v="6"/>
          <ac:graphicFrameMkLst>
            <pc:docMk/>
            <pc:sldMk cId="4062260978" sldId="2147311170"/>
            <ac:graphicFrameMk id="5" creationId="{F16C0937-D906-734D-B95F-41B25A946026}"/>
          </ac:graphicFrameMkLst>
        </pc:graphicFrameChg>
      </pc:sldChg>
      <pc:sldChg chg="modSp">
        <pc:chgData name="Dimitri Desmidt" userId="64dfcb71-c89a-4eed-a7b2-a6b8697ca05d" providerId="ADAL" clId="{C6E62619-4A9F-F247-B1B6-FB5F1DAD9B18}" dt="2022-07-11T08:10:16.063" v="6"/>
        <pc:sldMkLst>
          <pc:docMk/>
          <pc:sldMk cId="324094112" sldId="2147311171"/>
        </pc:sldMkLst>
        <pc:graphicFrameChg chg="mod">
          <ac:chgData name="Dimitri Desmidt" userId="64dfcb71-c89a-4eed-a7b2-a6b8697ca05d" providerId="ADAL" clId="{C6E62619-4A9F-F247-B1B6-FB5F1DAD9B18}" dt="2022-07-11T08:10:16.063" v="6"/>
          <ac:graphicFrameMkLst>
            <pc:docMk/>
            <pc:sldMk cId="324094112" sldId="2147311171"/>
            <ac:graphicFrameMk id="5" creationId="{F16C0937-D906-734D-B95F-41B25A946026}"/>
          </ac:graphicFrameMkLst>
        </pc:graphicFrameChg>
      </pc:sldChg>
      <pc:sldChg chg="modSp">
        <pc:chgData name="Dimitri Desmidt" userId="64dfcb71-c89a-4eed-a7b2-a6b8697ca05d" providerId="ADAL" clId="{C6E62619-4A9F-F247-B1B6-FB5F1DAD9B18}" dt="2022-07-11T08:10:16.063" v="6"/>
        <pc:sldMkLst>
          <pc:docMk/>
          <pc:sldMk cId="982404165" sldId="2147311172"/>
        </pc:sldMkLst>
        <pc:graphicFrameChg chg="mod">
          <ac:chgData name="Dimitri Desmidt" userId="64dfcb71-c89a-4eed-a7b2-a6b8697ca05d" providerId="ADAL" clId="{C6E62619-4A9F-F247-B1B6-FB5F1DAD9B18}" dt="2022-07-11T08:10:16.063" v="6"/>
          <ac:graphicFrameMkLst>
            <pc:docMk/>
            <pc:sldMk cId="982404165" sldId="2147311172"/>
            <ac:graphicFrameMk id="5" creationId="{F16C0937-D906-734D-B95F-41B25A946026}"/>
          </ac:graphicFrameMkLst>
        </pc:graphicFrameChg>
      </pc:sldChg>
      <pc:sldChg chg="modSp">
        <pc:chgData name="Dimitri Desmidt" userId="64dfcb71-c89a-4eed-a7b2-a6b8697ca05d" providerId="ADAL" clId="{C6E62619-4A9F-F247-B1B6-FB5F1DAD9B18}" dt="2022-07-11T08:10:16.063" v="6"/>
        <pc:sldMkLst>
          <pc:docMk/>
          <pc:sldMk cId="3410650299" sldId="2147311173"/>
        </pc:sldMkLst>
        <pc:graphicFrameChg chg="mod">
          <ac:chgData name="Dimitri Desmidt" userId="64dfcb71-c89a-4eed-a7b2-a6b8697ca05d" providerId="ADAL" clId="{C6E62619-4A9F-F247-B1B6-FB5F1DAD9B18}" dt="2022-07-11T08:10:16.063" v="6"/>
          <ac:graphicFrameMkLst>
            <pc:docMk/>
            <pc:sldMk cId="3410650299" sldId="2147311173"/>
            <ac:graphicFrameMk id="5" creationId="{F16C0937-D906-734D-B95F-41B25A946026}"/>
          </ac:graphicFrameMkLst>
        </pc:graphicFrameChg>
      </pc:sldChg>
      <pc:sldChg chg="modSp mod">
        <pc:chgData name="Dimitri Desmidt" userId="64dfcb71-c89a-4eed-a7b2-a6b8697ca05d" providerId="ADAL" clId="{C6E62619-4A9F-F247-B1B6-FB5F1DAD9B18}" dt="2022-07-11T08:10:16.063" v="6"/>
        <pc:sldMkLst>
          <pc:docMk/>
          <pc:sldMk cId="3263700382" sldId="2147311174"/>
        </pc:sldMkLst>
        <pc:graphicFrameChg chg="mod modGraphic">
          <ac:chgData name="Dimitri Desmidt" userId="64dfcb71-c89a-4eed-a7b2-a6b8697ca05d" providerId="ADAL" clId="{C6E62619-4A9F-F247-B1B6-FB5F1DAD9B18}" dt="2022-07-11T08:10:16.063" v="6"/>
          <ac:graphicFrameMkLst>
            <pc:docMk/>
            <pc:sldMk cId="3263700382" sldId="2147311174"/>
            <ac:graphicFrameMk id="5" creationId="{F16C0937-D906-734D-B95F-41B25A946026}"/>
          </ac:graphicFrameMkLst>
        </pc:graphicFrameChg>
      </pc:sldChg>
      <pc:sldChg chg="modSp">
        <pc:chgData name="Dimitri Desmidt" userId="64dfcb71-c89a-4eed-a7b2-a6b8697ca05d" providerId="ADAL" clId="{C6E62619-4A9F-F247-B1B6-FB5F1DAD9B18}" dt="2022-07-11T08:10:16.063" v="6"/>
        <pc:sldMkLst>
          <pc:docMk/>
          <pc:sldMk cId="1313835813" sldId="2147311175"/>
        </pc:sldMkLst>
        <pc:graphicFrameChg chg="mod">
          <ac:chgData name="Dimitri Desmidt" userId="64dfcb71-c89a-4eed-a7b2-a6b8697ca05d" providerId="ADAL" clId="{C6E62619-4A9F-F247-B1B6-FB5F1DAD9B18}" dt="2022-07-11T08:10:16.063" v="6"/>
          <ac:graphicFrameMkLst>
            <pc:docMk/>
            <pc:sldMk cId="1313835813" sldId="2147311175"/>
            <ac:graphicFrameMk id="5" creationId="{F16C0937-D906-734D-B95F-41B25A946026}"/>
          </ac:graphicFrameMkLst>
        </pc:graphicFrameChg>
      </pc:sldChg>
      <pc:sldChg chg="modSp">
        <pc:chgData name="Dimitri Desmidt" userId="64dfcb71-c89a-4eed-a7b2-a6b8697ca05d" providerId="ADAL" clId="{C6E62619-4A9F-F247-B1B6-FB5F1DAD9B18}" dt="2022-07-11T08:10:16.063" v="6"/>
        <pc:sldMkLst>
          <pc:docMk/>
          <pc:sldMk cId="2519062842" sldId="2147311176"/>
        </pc:sldMkLst>
        <pc:graphicFrameChg chg="mod">
          <ac:chgData name="Dimitri Desmidt" userId="64dfcb71-c89a-4eed-a7b2-a6b8697ca05d" providerId="ADAL" clId="{C6E62619-4A9F-F247-B1B6-FB5F1DAD9B18}" dt="2022-07-11T08:10:16.063" v="6"/>
          <ac:graphicFrameMkLst>
            <pc:docMk/>
            <pc:sldMk cId="2519062842" sldId="2147311176"/>
            <ac:graphicFrameMk id="5" creationId="{F16C0937-D906-734D-B95F-41B25A946026}"/>
          </ac:graphicFrameMkLst>
        </pc:graphicFrameChg>
      </pc:sldChg>
      <pc:sldChg chg="modSp">
        <pc:chgData name="Dimitri Desmidt" userId="64dfcb71-c89a-4eed-a7b2-a6b8697ca05d" providerId="ADAL" clId="{C6E62619-4A9F-F247-B1B6-FB5F1DAD9B18}" dt="2022-07-11T08:10:16.063" v="6"/>
        <pc:sldMkLst>
          <pc:docMk/>
          <pc:sldMk cId="1940886453" sldId="2147311177"/>
        </pc:sldMkLst>
        <pc:graphicFrameChg chg="mod">
          <ac:chgData name="Dimitri Desmidt" userId="64dfcb71-c89a-4eed-a7b2-a6b8697ca05d" providerId="ADAL" clId="{C6E62619-4A9F-F247-B1B6-FB5F1DAD9B18}" dt="2022-07-11T08:10:16.063" v="6"/>
          <ac:graphicFrameMkLst>
            <pc:docMk/>
            <pc:sldMk cId="1940886453" sldId="2147311177"/>
            <ac:graphicFrameMk id="5" creationId="{F16C0937-D906-734D-B95F-41B25A946026}"/>
          </ac:graphicFrameMkLst>
        </pc:graphicFrameChg>
      </pc:sldChg>
      <pc:sldChg chg="modSp">
        <pc:chgData name="Dimitri Desmidt" userId="64dfcb71-c89a-4eed-a7b2-a6b8697ca05d" providerId="ADAL" clId="{C6E62619-4A9F-F247-B1B6-FB5F1DAD9B18}" dt="2022-07-11T08:14:10.399" v="196"/>
        <pc:sldMkLst>
          <pc:docMk/>
          <pc:sldMk cId="598029079" sldId="2147311179"/>
        </pc:sldMkLst>
        <pc:spChg chg="mod">
          <ac:chgData name="Dimitri Desmidt" userId="64dfcb71-c89a-4eed-a7b2-a6b8697ca05d" providerId="ADAL" clId="{C6E62619-4A9F-F247-B1B6-FB5F1DAD9B18}" dt="2022-07-11T08:14:10.399" v="196"/>
          <ac:spMkLst>
            <pc:docMk/>
            <pc:sldMk cId="598029079" sldId="2147311179"/>
            <ac:spMk id="3" creationId="{31A03754-3A9C-44DE-A093-D9B4AB363083}"/>
          </ac:spMkLst>
        </pc:spChg>
      </pc:sldChg>
      <pc:sldChg chg="addSp delSp modSp add mod modNotesTx">
        <pc:chgData name="Dimitri Desmidt" userId="64dfcb71-c89a-4eed-a7b2-a6b8697ca05d" providerId="ADAL" clId="{C6E62619-4A9F-F247-B1B6-FB5F1DAD9B18}" dt="2022-07-12T11:52:28.073" v="285" actId="20577"/>
        <pc:sldMkLst>
          <pc:docMk/>
          <pc:sldMk cId="2924345150" sldId="2147311180"/>
        </pc:sldMkLst>
        <pc:spChg chg="add mod">
          <ac:chgData name="Dimitri Desmidt" userId="64dfcb71-c89a-4eed-a7b2-a6b8697ca05d" providerId="ADAL" clId="{C6E62619-4A9F-F247-B1B6-FB5F1DAD9B18}" dt="2022-07-11T08:12:52.613" v="89"/>
          <ac:spMkLst>
            <pc:docMk/>
            <pc:sldMk cId="2924345150" sldId="2147311180"/>
            <ac:spMk id="3" creationId="{F1E899EB-21DB-ACF0-8209-57EC08ADCFF0}"/>
          </ac:spMkLst>
        </pc:spChg>
        <pc:spChg chg="add del mod">
          <ac:chgData name="Dimitri Desmidt" userId="64dfcb71-c89a-4eed-a7b2-a6b8697ca05d" providerId="ADAL" clId="{C6E62619-4A9F-F247-B1B6-FB5F1DAD9B18}" dt="2022-07-11T08:12:57.355" v="91" actId="478"/>
          <ac:spMkLst>
            <pc:docMk/>
            <pc:sldMk cId="2924345150" sldId="2147311180"/>
            <ac:spMk id="5" creationId="{18B9060C-0591-770A-4B0D-B941D3C0C98C}"/>
          </ac:spMkLst>
        </pc:spChg>
        <pc:spChg chg="add mod">
          <ac:chgData name="Dimitri Desmidt" userId="64dfcb71-c89a-4eed-a7b2-a6b8697ca05d" providerId="ADAL" clId="{C6E62619-4A9F-F247-B1B6-FB5F1DAD9B18}" dt="2022-07-11T08:14:44.437" v="213" actId="114"/>
          <ac:spMkLst>
            <pc:docMk/>
            <pc:sldMk cId="2924345150" sldId="2147311180"/>
            <ac:spMk id="6" creationId="{22D7DA71-FF90-9E34-E0A2-77CAF5E19ADA}"/>
          </ac:spMkLst>
        </pc:spChg>
        <pc:spChg chg="mod">
          <ac:chgData name="Dimitri Desmidt" userId="64dfcb71-c89a-4eed-a7b2-a6b8697ca05d" providerId="ADAL" clId="{C6E62619-4A9F-F247-B1B6-FB5F1DAD9B18}" dt="2022-07-11T08:10:25.221" v="12" actId="20577"/>
          <ac:spMkLst>
            <pc:docMk/>
            <pc:sldMk cId="2924345150" sldId="2147311180"/>
            <ac:spMk id="10" creationId="{8BDBA4E5-D990-EDA4-F153-9DAFA621EF0D}"/>
          </ac:spMkLst>
        </pc:spChg>
        <pc:graphicFrameChg chg="del modGraphic">
          <ac:chgData name="Dimitri Desmidt" userId="64dfcb71-c89a-4eed-a7b2-a6b8697ca05d" providerId="ADAL" clId="{C6E62619-4A9F-F247-B1B6-FB5F1DAD9B18}" dt="2022-07-11T08:10:27.965" v="14" actId="478"/>
          <ac:graphicFrameMkLst>
            <pc:docMk/>
            <pc:sldMk cId="2924345150" sldId="2147311180"/>
            <ac:graphicFrameMk id="13" creationId="{CD9C56E8-A0D8-5737-15DC-6916FC7ABCD0}"/>
          </ac:graphicFrameMkLst>
        </pc:graphicFrameChg>
        <pc:picChg chg="add mod">
          <ac:chgData name="Dimitri Desmidt" userId="64dfcb71-c89a-4eed-a7b2-a6b8697ca05d" providerId="ADAL" clId="{C6E62619-4A9F-F247-B1B6-FB5F1DAD9B18}" dt="2022-07-11T08:13:19.734" v="103" actId="1037"/>
          <ac:picMkLst>
            <pc:docMk/>
            <pc:sldMk cId="2924345150" sldId="2147311180"/>
            <ac:picMk id="4" creationId="{3413A61D-9704-9BC1-9899-58B85055827B}"/>
          </ac:picMkLst>
        </pc:picChg>
      </pc:sldChg>
    </pc:docChg>
  </pc:docChgLst>
  <pc:docChgLst>
    <pc:chgData name="Dimitri Desmidt" userId="64dfcb71-c89a-4eed-a7b2-a6b8697ca05d" providerId="ADAL" clId="{961DCB91-FAAB-5A42-BDD4-5BBFF4F67669}"/>
    <pc:docChg chg="custSel addSld delSld modSld modSection">
      <pc:chgData name="Dimitri Desmidt" userId="64dfcb71-c89a-4eed-a7b2-a6b8697ca05d" providerId="ADAL" clId="{961DCB91-FAAB-5A42-BDD4-5BBFF4F67669}" dt="2023-01-09T18:58:36.698" v="5" actId="2696"/>
      <pc:docMkLst>
        <pc:docMk/>
      </pc:docMkLst>
      <pc:sldChg chg="del">
        <pc:chgData name="Dimitri Desmidt" userId="64dfcb71-c89a-4eed-a7b2-a6b8697ca05d" providerId="ADAL" clId="{961DCB91-FAAB-5A42-BDD4-5BBFF4F67669}" dt="2023-01-09T18:58:36.698" v="5" actId="2696"/>
        <pc:sldMkLst>
          <pc:docMk/>
          <pc:sldMk cId="4068981016" sldId="2147470735"/>
        </pc:sldMkLst>
      </pc:sldChg>
      <pc:sldChg chg="delSp modSp add mod">
        <pc:chgData name="Dimitri Desmidt" userId="64dfcb71-c89a-4eed-a7b2-a6b8697ca05d" providerId="ADAL" clId="{961DCB91-FAAB-5A42-BDD4-5BBFF4F67669}" dt="2023-01-09T18:58:33.157" v="4" actId="478"/>
        <pc:sldMkLst>
          <pc:docMk/>
          <pc:sldMk cId="1570092667" sldId="2147470760"/>
        </pc:sldMkLst>
        <pc:spChg chg="del">
          <ac:chgData name="Dimitri Desmidt" userId="64dfcb71-c89a-4eed-a7b2-a6b8697ca05d" providerId="ADAL" clId="{961DCB91-FAAB-5A42-BDD4-5BBFF4F67669}" dt="2023-01-09T18:58:33.157" v="4" actId="478"/>
          <ac:spMkLst>
            <pc:docMk/>
            <pc:sldMk cId="1570092667" sldId="2147470760"/>
            <ac:spMk id="2" creationId="{041125E4-7E38-4D04-4A0A-7806FFF6D8B7}"/>
          </ac:spMkLst>
        </pc:spChg>
        <pc:graphicFrameChg chg="modGraphic">
          <ac:chgData name="Dimitri Desmidt" userId="64dfcb71-c89a-4eed-a7b2-a6b8697ca05d" providerId="ADAL" clId="{961DCB91-FAAB-5A42-BDD4-5BBFF4F67669}" dt="2023-01-09T18:58:26.153" v="3" actId="20577"/>
          <ac:graphicFrameMkLst>
            <pc:docMk/>
            <pc:sldMk cId="1570092667" sldId="2147470760"/>
            <ac:graphicFrameMk id="13" creationId="{CD9C56E8-A0D8-5737-15DC-6916FC7ABCD0}"/>
          </ac:graphicFrameMkLst>
        </pc:graphicFrame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1-26T15:38:33.049"/>
    </inkml:context>
    <inkml:brush xml:id="br0">
      <inkml:brushProperty name="width" value="0.03333" units="cm"/>
      <inkml:brushProperty name="height" value="0.03333" units="cm"/>
    </inkml:brush>
  </inkml:definitions>
  <inkml:trace contextRef="#ctx0" brushRef="#br0">13866 7577 4258 0 0,'0'0'-944'0'0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1-26T15:38:33.049"/>
    </inkml:context>
    <inkml:brush xml:id="br0">
      <inkml:brushProperty name="width" value="0.03333" units="cm"/>
      <inkml:brushProperty name="height" value="0.03333" units="cm"/>
    </inkml:brush>
  </inkml:definitions>
  <inkml:trace contextRef="#ctx0" brushRef="#br0">13866 7577 4258 0 0,'0'0'-944'0'0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18-01-18T15:55:36.535"/>
    </inkml:context>
    <inkml:brush xml:id="br0">
      <inkml:brushProperty name="width" value="0.03333" units="cm"/>
      <inkml:brushProperty name="height" value="0.03333" units="cm"/>
    </inkml:brush>
  </inkml:definitions>
  <inkml:trace contextRef="#ctx0" brushRef="#br0">13866 7577 4258 0 0,'0'0'-944'0'0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F98EF4-B24F-8E40-9D26-4A5D5B9A725F}" type="datetimeFigureOut">
              <a:t>9/12/23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9C9351-4B5C-7049-BA85-1429AE6A9BC7}" type="slidenum">
              <a:t>‹#›</a:t>
            </a:fld>
            <a:endParaRPr lang="en-US"/>
          </a:p>
        </p:txBody>
      </p:sp>
    </p:spTree>
    <p:extLst>
      <p:ext uri="{BB962C8B-B14F-4D97-AF65-F5344CB8AC3E}">
        <p14:creationId xmlns:p14="http://schemas.microsoft.com/office/powerpoint/2010/main" val="151300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sensorstechforum.com/97-of-malware-infections-are-polymorphic-researchers-say/"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1</a:t>
            </a:fld>
            <a:endParaRPr lang="en-US"/>
          </a:p>
        </p:txBody>
      </p:sp>
    </p:spTree>
    <p:extLst>
      <p:ext uri="{BB962C8B-B14F-4D97-AF65-F5344CB8AC3E}">
        <p14:creationId xmlns:p14="http://schemas.microsoft.com/office/powerpoint/2010/main" val="1386969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Edge Node logs can be sent to external syslog with syslog configuration on the Edge Node:</a:t>
            </a:r>
          </a:p>
          <a:p>
            <a:pPr lvl="1"/>
            <a:r>
              <a:rPr lang="en-US" dirty="0">
                <a:latin typeface="Courier New" panose="02070309020205020404" pitchFamily="49" charset="0"/>
                <a:cs typeface="Courier New" panose="02070309020205020404" pitchFamily="49" charset="0"/>
              </a:rPr>
              <a:t>edgenode-03a&gt; set logging-server 192.168.110.10 proto </a:t>
            </a:r>
            <a:r>
              <a:rPr lang="en-US" dirty="0" err="1">
                <a:latin typeface="Courier New" panose="02070309020205020404" pitchFamily="49" charset="0"/>
                <a:cs typeface="Courier New" panose="02070309020205020404" pitchFamily="49" charset="0"/>
              </a:rPr>
              <a:t>udp</a:t>
            </a:r>
            <a:r>
              <a:rPr lang="en-US" dirty="0">
                <a:latin typeface="Courier New" panose="02070309020205020404" pitchFamily="49" charset="0"/>
                <a:cs typeface="Courier New" panose="02070309020205020404" pitchFamily="49" charset="0"/>
              </a:rPr>
              <a:t> level info</a:t>
            </a:r>
          </a:p>
          <a:p>
            <a:pPr lvl="1"/>
            <a:endParaRPr lang="en-US" dirty="0">
              <a:latin typeface="Courier New" panose="02070309020205020404" pitchFamily="49" charset="0"/>
              <a:cs typeface="Courier New" panose="02070309020205020404" pitchFamily="49" charset="0"/>
            </a:endParaRPr>
          </a:p>
          <a:p>
            <a:pPr lvl="1"/>
            <a:r>
              <a:rPr lang="en-US" dirty="0">
                <a:latin typeface="Courier New" panose="02070309020205020404" pitchFamily="49" charset="0"/>
                <a:cs typeface="Courier New" panose="02070309020205020404" pitchFamily="49" charset="0"/>
              </a:rPr>
              <a:t>edgenode-03a&gt; get logging-servers</a:t>
            </a:r>
          </a:p>
          <a:p>
            <a:pPr lvl="1"/>
            <a:r>
              <a:rPr lang="en-US" dirty="0">
                <a:latin typeface="Courier New" panose="02070309020205020404" pitchFamily="49" charset="0"/>
                <a:cs typeface="Courier New" panose="02070309020205020404" pitchFamily="49" charset="0"/>
              </a:rPr>
              <a:t>Tue Apr 11 2023 UTC 22:24:59.697</a:t>
            </a:r>
          </a:p>
          <a:p>
            <a:pPr lvl="1"/>
            <a:r>
              <a:rPr lang="en-US" dirty="0">
                <a:latin typeface="Courier New" panose="02070309020205020404" pitchFamily="49" charset="0"/>
                <a:cs typeface="Courier New" panose="02070309020205020404" pitchFamily="49" charset="0"/>
              </a:rPr>
              <a:t>192.168.110.10:514 proto </a:t>
            </a:r>
            <a:r>
              <a:rPr lang="en-US" dirty="0" err="1">
                <a:latin typeface="Courier New" panose="02070309020205020404" pitchFamily="49" charset="0"/>
                <a:cs typeface="Courier New" panose="02070309020205020404" pitchFamily="49" charset="0"/>
              </a:rPr>
              <a:t>udp</a:t>
            </a:r>
            <a:r>
              <a:rPr lang="en-US" dirty="0">
                <a:latin typeface="Courier New" panose="02070309020205020404" pitchFamily="49" charset="0"/>
                <a:cs typeface="Courier New" panose="02070309020205020404" pitchFamily="49" charset="0"/>
              </a:rPr>
              <a:t> level info </a:t>
            </a:r>
            <a:r>
              <a:rPr lang="en-US" dirty="0" err="1">
                <a:latin typeface="Courier New" panose="02070309020205020404" pitchFamily="49" charset="0"/>
                <a:cs typeface="Courier New" panose="02070309020205020404" pitchFamily="49" charset="0"/>
              </a:rPr>
              <a:t>exporter_name</a:t>
            </a:r>
            <a:r>
              <a:rPr lang="en-US" dirty="0">
                <a:latin typeface="Courier New" panose="02070309020205020404" pitchFamily="49" charset="0"/>
                <a:cs typeface="Courier New" panose="02070309020205020404" pitchFamily="49" charset="0"/>
              </a:rPr>
              <a:t> 960017b1-7792-461e-b473-e5072a421f97</a:t>
            </a:r>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16</a:t>
            </a:fld>
            <a:endParaRPr lang="en-US"/>
          </a:p>
        </p:txBody>
      </p:sp>
    </p:spTree>
    <p:extLst>
      <p:ext uri="{BB962C8B-B14F-4D97-AF65-F5344CB8AC3E}">
        <p14:creationId xmlns:p14="http://schemas.microsoft.com/office/powerpoint/2010/main" val="23456864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F4FBC3A-A12C-40F9-BB8D-BC30C7901396}" type="slidenum">
              <a:rPr lang="en-US" smtClean="0"/>
              <a:pPr/>
              <a:t>18</a:t>
            </a:fld>
            <a:endParaRPr lang="en-US"/>
          </a:p>
        </p:txBody>
      </p:sp>
    </p:spTree>
    <p:extLst>
      <p:ext uri="{BB962C8B-B14F-4D97-AF65-F5344CB8AC3E}">
        <p14:creationId xmlns:p14="http://schemas.microsoft.com/office/powerpoint/2010/main" val="2731204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List of file types inspected by Distributed Malware:</a:t>
            </a:r>
          </a:p>
          <a:p>
            <a:r>
              <a:rPr lang="en-US" dirty="0"/>
              <a:t>https://</a:t>
            </a:r>
            <a:r>
              <a:rPr lang="en-US" dirty="0" err="1"/>
              <a:t>docs.vmware.com</a:t>
            </a:r>
            <a:r>
              <a:rPr lang="en-US" dirty="0"/>
              <a:t>/</a:t>
            </a:r>
            <a:r>
              <a:rPr lang="en-US" dirty="0" err="1"/>
              <a:t>en</a:t>
            </a:r>
            <a:r>
              <a:rPr lang="en-US" dirty="0"/>
              <a:t>/VMware-NSX-T-Data-Center/3.2/administration/GUID-0EDE5C08-F59D-45F3-8E48-0D7D038207ED.html</a:t>
            </a:r>
          </a:p>
        </p:txBody>
      </p:sp>
      <p:sp>
        <p:nvSpPr>
          <p:cNvPr id="4" name="Slide Number Placeholder 3"/>
          <p:cNvSpPr>
            <a:spLocks noGrp="1"/>
          </p:cNvSpPr>
          <p:nvPr>
            <p:ph type="sldNum" sz="quarter" idx="5"/>
          </p:nvPr>
        </p:nvSpPr>
        <p:spPr/>
        <p:txBody>
          <a:bodyPr/>
          <a:lstStyle/>
          <a:p>
            <a:fld id="{619C9351-4B5C-7049-BA85-1429AE6A9BC7}" type="slidenum">
              <a:rPr lang="en-US" smtClean="0"/>
              <a:t>19</a:t>
            </a:fld>
            <a:endParaRPr lang="en-US"/>
          </a:p>
        </p:txBody>
      </p:sp>
    </p:spTree>
    <p:extLst>
      <p:ext uri="{BB962C8B-B14F-4D97-AF65-F5344CB8AC3E}">
        <p14:creationId xmlns:p14="http://schemas.microsoft.com/office/powerpoint/2010/main" val="14402580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Edge Node logs can be sent to external syslog with syslog configuration on the Edge Node:</a:t>
            </a:r>
          </a:p>
          <a:p>
            <a:pPr lvl="1"/>
            <a:r>
              <a:rPr lang="en-US" dirty="0">
                <a:latin typeface="Courier New" panose="02070309020205020404" pitchFamily="49" charset="0"/>
                <a:cs typeface="Courier New" panose="02070309020205020404" pitchFamily="49" charset="0"/>
              </a:rPr>
              <a:t>edgenode-03a&gt; set logging-server 192.168.110.10 proto </a:t>
            </a:r>
            <a:r>
              <a:rPr lang="en-US" dirty="0" err="1">
                <a:latin typeface="Courier New" panose="02070309020205020404" pitchFamily="49" charset="0"/>
                <a:cs typeface="Courier New" panose="02070309020205020404" pitchFamily="49" charset="0"/>
              </a:rPr>
              <a:t>udp</a:t>
            </a:r>
            <a:r>
              <a:rPr lang="en-US" dirty="0">
                <a:latin typeface="Courier New" panose="02070309020205020404" pitchFamily="49" charset="0"/>
                <a:cs typeface="Courier New" panose="02070309020205020404" pitchFamily="49" charset="0"/>
              </a:rPr>
              <a:t> level info</a:t>
            </a:r>
          </a:p>
          <a:p>
            <a:pPr lvl="1"/>
            <a:endParaRPr lang="en-US" dirty="0">
              <a:latin typeface="Courier New" panose="02070309020205020404" pitchFamily="49" charset="0"/>
              <a:cs typeface="Courier New" panose="02070309020205020404" pitchFamily="49" charset="0"/>
            </a:endParaRPr>
          </a:p>
          <a:p>
            <a:pPr lvl="1"/>
            <a:r>
              <a:rPr lang="en-US" dirty="0">
                <a:latin typeface="Courier New" panose="02070309020205020404" pitchFamily="49" charset="0"/>
                <a:cs typeface="Courier New" panose="02070309020205020404" pitchFamily="49" charset="0"/>
              </a:rPr>
              <a:t>edgenode-03a&gt; get logging-servers</a:t>
            </a:r>
          </a:p>
          <a:p>
            <a:pPr lvl="1"/>
            <a:r>
              <a:rPr lang="en-US" dirty="0">
                <a:latin typeface="Courier New" panose="02070309020205020404" pitchFamily="49" charset="0"/>
                <a:cs typeface="Courier New" panose="02070309020205020404" pitchFamily="49" charset="0"/>
              </a:rPr>
              <a:t>Tue Apr 11 2023 UTC 22:24:59.697</a:t>
            </a:r>
          </a:p>
          <a:p>
            <a:pPr lvl="1"/>
            <a:r>
              <a:rPr lang="en-US" dirty="0">
                <a:latin typeface="Courier New" panose="02070309020205020404" pitchFamily="49" charset="0"/>
                <a:cs typeface="Courier New" panose="02070309020205020404" pitchFamily="49" charset="0"/>
              </a:rPr>
              <a:t>192.168.110.10:514 proto </a:t>
            </a:r>
            <a:r>
              <a:rPr lang="en-US" dirty="0" err="1">
                <a:latin typeface="Courier New" panose="02070309020205020404" pitchFamily="49" charset="0"/>
                <a:cs typeface="Courier New" panose="02070309020205020404" pitchFamily="49" charset="0"/>
              </a:rPr>
              <a:t>udp</a:t>
            </a:r>
            <a:r>
              <a:rPr lang="en-US" dirty="0">
                <a:latin typeface="Courier New" panose="02070309020205020404" pitchFamily="49" charset="0"/>
                <a:cs typeface="Courier New" panose="02070309020205020404" pitchFamily="49" charset="0"/>
              </a:rPr>
              <a:t> level info </a:t>
            </a:r>
            <a:r>
              <a:rPr lang="en-US" dirty="0" err="1">
                <a:latin typeface="Courier New" panose="02070309020205020404" pitchFamily="49" charset="0"/>
                <a:cs typeface="Courier New" panose="02070309020205020404" pitchFamily="49" charset="0"/>
              </a:rPr>
              <a:t>exporter_name</a:t>
            </a:r>
            <a:r>
              <a:rPr lang="en-US" dirty="0">
                <a:latin typeface="Courier New" panose="02070309020205020404" pitchFamily="49" charset="0"/>
                <a:cs typeface="Courier New" panose="02070309020205020404" pitchFamily="49" charset="0"/>
              </a:rPr>
              <a:t> 960017b1-7792-461e-b473-e5072a421f97</a:t>
            </a:r>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20</a:t>
            </a:fld>
            <a:endParaRPr lang="en-US"/>
          </a:p>
        </p:txBody>
      </p:sp>
    </p:spTree>
    <p:extLst>
      <p:ext uri="{BB962C8B-B14F-4D97-AF65-F5344CB8AC3E}">
        <p14:creationId xmlns:p14="http://schemas.microsoft.com/office/powerpoint/2010/main" val="27603854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(Sender) Server IP information is available with Gateway NSX Malware only (Distributed NSX Malware works on “disk write” and so does not have visibility of the Server IP).</a:t>
            </a:r>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22</a:t>
            </a:fld>
            <a:endParaRPr lang="en-US"/>
          </a:p>
        </p:txBody>
      </p:sp>
    </p:spTree>
    <p:extLst>
      <p:ext uri="{BB962C8B-B14F-4D97-AF65-F5344CB8AC3E}">
        <p14:creationId xmlns:p14="http://schemas.microsoft.com/office/powerpoint/2010/main" val="31144142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List of External sites / IP access required:</a:t>
            </a:r>
          </a:p>
          <a:p>
            <a:r>
              <a:rPr lang="en-US" dirty="0"/>
              <a:t>Malware Detection and Prevention requires Internet access to download the latest signatures and to send files for cloud analysis.</a:t>
            </a:r>
          </a:p>
          <a:p>
            <a:r>
              <a:rPr lang="en-US" dirty="0"/>
              <a:t>This communication is done on HTTPS</a:t>
            </a:r>
          </a:p>
          <a:p>
            <a:pPr marL="628650" lvl="1" indent="-171450">
              <a:buFont typeface="Arial" panose="020B0604020202020204" pitchFamily="34" charset="0"/>
              <a:buChar char="•"/>
            </a:pPr>
            <a:r>
              <a:rPr lang="en-US" dirty="0"/>
              <a:t>From NAPP (</a:t>
            </a:r>
            <a:r>
              <a:rPr lang="en-US" b="0" i="0" u="none" strike="noStrike" dirty="0">
                <a:solidFill>
                  <a:srgbClr val="000000"/>
                </a:solidFill>
                <a:effectLst/>
                <a:latin typeface="Calibri" panose="020F0502020204030204" pitchFamily="34" charset="0"/>
              </a:rPr>
              <a:t>K8s Workers IP address) or HTTP Proxy if NAPP is configured with Proxy</a:t>
            </a:r>
          </a:p>
          <a:p>
            <a:pPr marL="628650" lvl="1" indent="-171450">
              <a:buFont typeface="Arial" panose="020B0604020202020204" pitchFamily="34" charset="0"/>
              <a:buChar char="•"/>
            </a:pPr>
            <a:r>
              <a:rPr lang="en-US" b="0" i="0" u="none" strike="noStrike" dirty="0">
                <a:solidFill>
                  <a:srgbClr val="000000"/>
                </a:solidFill>
                <a:effectLst/>
                <a:latin typeface="Calibri" panose="020F0502020204030204" pitchFamily="34" charset="0"/>
              </a:rPr>
              <a:t>To NSX Cloud Service</a:t>
            </a:r>
          </a:p>
          <a:p>
            <a:pPr marL="1085850" lvl="2" indent="-171450">
              <a:buFont typeface="Arial" panose="020B0604020202020204" pitchFamily="34" charset="0"/>
              <a:buChar char="•"/>
            </a:pPr>
            <a:r>
              <a:rPr lang="en-US" b="0" i="0" u="none" strike="noStrike" dirty="0" err="1">
                <a:solidFill>
                  <a:srgbClr val="000000"/>
                </a:solidFill>
                <a:effectLst/>
                <a:latin typeface="Calibri" panose="020F0502020204030204" pitchFamily="34" charset="0"/>
              </a:rPr>
              <a:t>nsx.lastline.com</a:t>
            </a:r>
            <a:endParaRPr lang="en-US" b="0" i="0" u="none" strike="noStrike" dirty="0">
              <a:solidFill>
                <a:srgbClr val="000000"/>
              </a:solidFill>
              <a:effectLst/>
              <a:latin typeface="Calibri" panose="020F0502020204030204" pitchFamily="34" charset="0"/>
            </a:endParaRPr>
          </a:p>
          <a:p>
            <a:pPr marL="1085850" lvl="2" indent="-171450">
              <a:buFont typeface="Arial" panose="020B0604020202020204" pitchFamily="34" charset="0"/>
              <a:buChar char="•"/>
            </a:pPr>
            <a:r>
              <a:rPr lang="en-US" b="0" i="0" u="none" strike="noStrike" dirty="0" err="1">
                <a:solidFill>
                  <a:srgbClr val="000000"/>
                </a:solidFill>
                <a:effectLst/>
                <a:latin typeface="Calibri" panose="020F0502020204030204" pitchFamily="34" charset="0"/>
              </a:rPr>
              <a:t>nsx.west.us.lastline.com</a:t>
            </a:r>
            <a:r>
              <a:rPr lang="en-US" b="0" i="0" u="none" strike="noStrike" dirty="0">
                <a:solidFill>
                  <a:srgbClr val="000000"/>
                </a:solidFill>
                <a:effectLst/>
                <a:latin typeface="Calibri" panose="020F0502020204030204" pitchFamily="34" charset="0"/>
              </a:rPr>
              <a:t> if you selected at the installation “Malware Cloud Region = United States”</a:t>
            </a:r>
          </a:p>
          <a:p>
            <a:pPr marL="1085850" lvl="2" indent="-171450">
              <a:buFont typeface="Arial" panose="020B0604020202020204" pitchFamily="34" charset="0"/>
              <a:buChar char="•"/>
            </a:pPr>
            <a:r>
              <a:rPr lang="en-US" b="0" i="0" u="none" strike="noStrike" dirty="0" err="1">
                <a:solidFill>
                  <a:srgbClr val="000000"/>
                </a:solidFill>
                <a:effectLst/>
                <a:latin typeface="Calibri" panose="020F0502020204030204" pitchFamily="34" charset="0"/>
              </a:rPr>
              <a:t>nsx.nl.emea.lastline.com</a:t>
            </a:r>
            <a:r>
              <a:rPr lang="en-US" b="0" i="0" u="none" strike="noStrike" dirty="0">
                <a:solidFill>
                  <a:srgbClr val="000000"/>
                </a:solidFill>
                <a:effectLst/>
                <a:latin typeface="Calibri" panose="020F0502020204030204" pitchFamily="34" charset="0"/>
              </a:rPr>
              <a:t> if you selected Malware Cloud “Malware Cloud Region = European Union”</a:t>
            </a:r>
          </a:p>
          <a:p>
            <a:endParaRPr lang="en-US" dirty="0"/>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24</a:t>
            </a:fld>
            <a:endParaRPr lang="en-US"/>
          </a:p>
        </p:txBody>
      </p:sp>
    </p:spTree>
    <p:extLst>
      <p:ext uri="{BB962C8B-B14F-4D97-AF65-F5344CB8AC3E}">
        <p14:creationId xmlns:p14="http://schemas.microsoft.com/office/powerpoint/2010/main" val="27450802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25</a:t>
            </a:fld>
            <a:endParaRPr lang="en-US"/>
          </a:p>
        </p:txBody>
      </p:sp>
    </p:spTree>
    <p:extLst>
      <p:ext uri="{BB962C8B-B14F-4D97-AF65-F5344CB8AC3E}">
        <p14:creationId xmlns:p14="http://schemas.microsoft.com/office/powerpoint/2010/main" val="5041520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List of file types inspected by Distributed Malware:</a:t>
            </a:r>
          </a:p>
          <a:p>
            <a:r>
              <a:rPr lang="en-US" dirty="0"/>
              <a:t>https://</a:t>
            </a:r>
            <a:r>
              <a:rPr lang="en-US" dirty="0" err="1"/>
              <a:t>docs.vmware.com</a:t>
            </a:r>
            <a:r>
              <a:rPr lang="en-US" dirty="0"/>
              <a:t>/</a:t>
            </a:r>
            <a:r>
              <a:rPr lang="en-US" dirty="0" err="1"/>
              <a:t>en</a:t>
            </a:r>
            <a:r>
              <a:rPr lang="en-US" dirty="0"/>
              <a:t>/VMware-NSX/4.1/administration/GUID-0EDE5C08-F59D-45F3-8E48-0D7D038207ED.html</a:t>
            </a:r>
          </a:p>
          <a:p>
            <a:endParaRPr lang="en-US" dirty="0"/>
          </a:p>
          <a:p>
            <a:r>
              <a:rPr lang="en-US" b="1" dirty="0"/>
              <a:t>New File:</a:t>
            </a:r>
          </a:p>
          <a:p>
            <a:r>
              <a:rPr lang="en-US" dirty="0"/>
              <a:t>Any new file created on disk will be forwarded for Malware inspection.</a:t>
            </a:r>
          </a:p>
          <a:p>
            <a:r>
              <a:rPr lang="en-US" dirty="0"/>
              <a:t>Updated/Modified/Overwritten files are not inspected.</a:t>
            </a:r>
          </a:p>
        </p:txBody>
      </p:sp>
      <p:sp>
        <p:nvSpPr>
          <p:cNvPr id="4" name="Slide Number Placeholder 3"/>
          <p:cNvSpPr>
            <a:spLocks noGrp="1"/>
          </p:cNvSpPr>
          <p:nvPr>
            <p:ph type="sldNum" sz="quarter" idx="5"/>
          </p:nvPr>
        </p:nvSpPr>
        <p:spPr/>
        <p:txBody>
          <a:bodyPr/>
          <a:lstStyle/>
          <a:p>
            <a:fld id="{619C9351-4B5C-7049-BA85-1429AE6A9BC7}" type="slidenum">
              <a:rPr lang="en-US" smtClean="0"/>
              <a:t>26</a:t>
            </a:fld>
            <a:endParaRPr lang="en-US"/>
          </a:p>
        </p:txBody>
      </p:sp>
    </p:spTree>
    <p:extLst>
      <p:ext uri="{BB962C8B-B14F-4D97-AF65-F5344CB8AC3E}">
        <p14:creationId xmlns:p14="http://schemas.microsoft.com/office/powerpoint/2010/main" val="12442665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u="sng" dirty="0"/>
          </a:p>
        </p:txBody>
      </p:sp>
      <p:sp>
        <p:nvSpPr>
          <p:cNvPr id="4" name="Slide Number Placeholder 3"/>
          <p:cNvSpPr>
            <a:spLocks noGrp="1"/>
          </p:cNvSpPr>
          <p:nvPr>
            <p:ph type="sldNum" sz="quarter" idx="5"/>
          </p:nvPr>
        </p:nvSpPr>
        <p:spPr/>
        <p:txBody>
          <a:bodyPr/>
          <a:lstStyle/>
          <a:p>
            <a:fld id="{619C9351-4B5C-7049-BA85-1429AE6A9BC7}" type="slidenum">
              <a:rPr lang="en-US" smtClean="0"/>
              <a:t>27</a:t>
            </a:fld>
            <a:endParaRPr lang="en-US"/>
          </a:p>
        </p:txBody>
      </p:sp>
    </p:spTree>
    <p:extLst>
      <p:ext uri="{BB962C8B-B14F-4D97-AF65-F5344CB8AC3E}">
        <p14:creationId xmlns:p14="http://schemas.microsoft.com/office/powerpoint/2010/main" val="33836313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9C9351-4B5C-7049-BA85-1429AE6A9BC7}" type="slidenum">
              <a:rPr lang="en-US" smtClean="0"/>
              <a:t>29</a:t>
            </a:fld>
            <a:endParaRPr lang="en-US"/>
          </a:p>
        </p:txBody>
      </p:sp>
    </p:spTree>
    <p:extLst>
      <p:ext uri="{BB962C8B-B14F-4D97-AF65-F5344CB8AC3E}">
        <p14:creationId xmlns:p14="http://schemas.microsoft.com/office/powerpoint/2010/main" val="25485011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F4FBC3A-A12C-40F9-BB8D-BC30C7901396}" type="slidenum">
              <a:rPr lang="en-US" smtClean="0"/>
              <a:pPr/>
              <a:t>2</a:t>
            </a:fld>
            <a:endParaRPr lang="en-US"/>
          </a:p>
        </p:txBody>
      </p:sp>
    </p:spTree>
    <p:extLst>
      <p:ext uri="{BB962C8B-B14F-4D97-AF65-F5344CB8AC3E}">
        <p14:creationId xmlns:p14="http://schemas.microsoft.com/office/powerpoint/2010/main" val="1469358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9C9351-4B5C-7049-BA85-1429AE6A9BC7}" type="slidenum">
              <a:rPr lang="en-US" smtClean="0"/>
              <a:t>30</a:t>
            </a:fld>
            <a:endParaRPr lang="en-US"/>
          </a:p>
        </p:txBody>
      </p:sp>
    </p:spTree>
    <p:extLst>
      <p:ext uri="{BB962C8B-B14F-4D97-AF65-F5344CB8AC3E}">
        <p14:creationId xmlns:p14="http://schemas.microsoft.com/office/powerpoint/2010/main" val="40850378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9C9351-4B5C-7049-BA85-1429AE6A9BC7}" type="slidenum">
              <a:rPr lang="en-US" smtClean="0"/>
              <a:t>31</a:t>
            </a:fld>
            <a:endParaRPr lang="en-US"/>
          </a:p>
        </p:txBody>
      </p:sp>
    </p:spTree>
    <p:extLst>
      <p:ext uri="{BB962C8B-B14F-4D97-AF65-F5344CB8AC3E}">
        <p14:creationId xmlns:p14="http://schemas.microsoft.com/office/powerpoint/2010/main" val="93804542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9C9351-4B5C-7049-BA85-1429AE6A9BC7}" type="slidenum">
              <a:rPr lang="en-US" smtClean="0"/>
              <a:t>32</a:t>
            </a:fld>
            <a:endParaRPr lang="en-US"/>
          </a:p>
        </p:txBody>
      </p:sp>
    </p:spTree>
    <p:extLst>
      <p:ext uri="{BB962C8B-B14F-4D97-AF65-F5344CB8AC3E}">
        <p14:creationId xmlns:p14="http://schemas.microsoft.com/office/powerpoint/2010/main" val="31450173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9C9351-4B5C-7049-BA85-1429AE6A9BC7}" type="slidenum">
              <a:rPr lang="en-US" smtClean="0"/>
              <a:t>33</a:t>
            </a:fld>
            <a:endParaRPr lang="en-US"/>
          </a:p>
        </p:txBody>
      </p:sp>
    </p:spTree>
    <p:extLst>
      <p:ext uri="{BB962C8B-B14F-4D97-AF65-F5344CB8AC3E}">
        <p14:creationId xmlns:p14="http://schemas.microsoft.com/office/powerpoint/2010/main" val="14600353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9C9351-4B5C-7049-BA85-1429AE6A9BC7}" type="slidenum">
              <a:rPr lang="en-US" smtClean="0"/>
              <a:t>34</a:t>
            </a:fld>
            <a:endParaRPr lang="en-US"/>
          </a:p>
        </p:txBody>
      </p:sp>
    </p:spTree>
    <p:extLst>
      <p:ext uri="{BB962C8B-B14F-4D97-AF65-F5344CB8AC3E}">
        <p14:creationId xmlns:p14="http://schemas.microsoft.com/office/powerpoint/2010/main" val="2278390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9C9351-4B5C-7049-BA85-1429AE6A9BC7}" type="slidenum">
              <a:rPr lang="en-US" smtClean="0"/>
              <a:t>35</a:t>
            </a:fld>
            <a:endParaRPr lang="en-US"/>
          </a:p>
        </p:txBody>
      </p:sp>
    </p:spTree>
    <p:extLst>
      <p:ext uri="{BB962C8B-B14F-4D97-AF65-F5344CB8AC3E}">
        <p14:creationId xmlns:p14="http://schemas.microsoft.com/office/powerpoint/2010/main" val="36029671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File Hash TTL in Malware File DB:</a:t>
            </a:r>
          </a:p>
          <a:p>
            <a:pPr marL="171450" indent="-171450">
              <a:buFont typeface="Arial" panose="020B0604020202020204" pitchFamily="34" charset="0"/>
              <a:buChar char="•"/>
            </a:pPr>
            <a:r>
              <a:rPr lang="en-US" sz="1200" b="0" i="0" u="none" strike="noStrike" kern="1200" dirty="0">
                <a:solidFill>
                  <a:schemeClr val="tx1"/>
                </a:solidFill>
                <a:effectLst/>
                <a:latin typeface="+mn-lt"/>
                <a:ea typeface="+mn-ea"/>
                <a:cs typeface="+mn-cs"/>
              </a:rPr>
              <a:t>Malicious file hash TTL is 48 hours</a:t>
            </a:r>
          </a:p>
          <a:p>
            <a:pPr marL="457200" lvl="1" indent="0">
              <a:buFont typeface="Arial" panose="020B0604020202020204" pitchFamily="34" charset="0"/>
              <a:buNone/>
            </a:pPr>
            <a:r>
              <a:rPr lang="en-US" sz="1200" b="0" i="1" u="none" strike="noStrike" kern="1200" dirty="0">
                <a:solidFill>
                  <a:schemeClr val="tx1"/>
                </a:solidFill>
                <a:effectLst/>
                <a:latin typeface="+mn-lt"/>
                <a:ea typeface="+mn-ea"/>
                <a:cs typeface="+mn-cs"/>
              </a:rPr>
              <a:t>Note: We keep the file hash for 2 days only because:</a:t>
            </a:r>
          </a:p>
          <a:p>
            <a:pPr marL="628650" lvl="1" indent="-171450">
              <a:buFont typeface="Arial" panose="020B0604020202020204" pitchFamily="34" charset="0"/>
              <a:buChar char="•"/>
            </a:pPr>
            <a:r>
              <a:rPr lang="en-US" sz="1200" b="0" i="1" u="none" strike="noStrike" kern="1200" dirty="0">
                <a:solidFill>
                  <a:schemeClr val="tx1"/>
                </a:solidFill>
                <a:effectLst/>
                <a:latin typeface="+mn-lt"/>
                <a:ea typeface="+mn-ea"/>
                <a:cs typeface="+mn-cs"/>
              </a:rPr>
              <a:t>Most of the malwares today are polymorphic, meaning it changes itself every time it replicates, so in that case, keeping the hash for a long time has little value </a:t>
            </a:r>
            <a:r>
              <a:rPr lang="en-US" sz="1200" b="0" i="1" u="sng" kern="1200" dirty="0">
                <a:solidFill>
                  <a:schemeClr val="tx1"/>
                </a:solidFill>
                <a:effectLst/>
                <a:latin typeface="+mn-lt"/>
                <a:ea typeface="+mn-ea"/>
                <a:cs typeface="+mn-cs"/>
                <a:hlinkClick r:id="rId3" tooltip="https://sensorstechforum.com/97-of-malware-infections-are-polymorphic-researchers-say/"/>
              </a:rPr>
              <a:t>https://sensorstechforum.com/97-of-malware-infections-are-poly</a:t>
            </a:r>
            <a:r>
              <a:rPr lang="en-US" sz="1200" b="0" i="1" u="none" kern="1200" dirty="0">
                <a:solidFill>
                  <a:schemeClr val="tx1"/>
                </a:solidFill>
                <a:effectLst/>
                <a:latin typeface="+mn-lt"/>
                <a:ea typeface="+mn-ea"/>
                <a:cs typeface="+mn-cs"/>
                <a:hlinkClick r:id="rId3" tooltip="https://sensorstechforum.com/97-of-malware-infections-are-polymorphic-researchers-say/"/>
              </a:rPr>
              <a:t>morphic-researchers-say/</a:t>
            </a:r>
            <a:endParaRPr lang="en-US" sz="1200" b="0" i="1" u="none"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b="0" i="1" u="none" strike="noStrike" kern="1200" dirty="0">
                <a:solidFill>
                  <a:schemeClr val="tx1"/>
                </a:solidFill>
                <a:effectLst/>
                <a:latin typeface="+mn-lt"/>
                <a:ea typeface="+mn-ea"/>
                <a:cs typeface="+mn-cs"/>
              </a:rPr>
              <a:t>False Positive file analysis where the False Positive entry will stay only on short period of time in customer DB</a:t>
            </a:r>
          </a:p>
          <a:p>
            <a:pPr marL="171450" indent="-171450">
              <a:buFont typeface="Arial" panose="020B0604020202020204" pitchFamily="34" charset="0"/>
              <a:buChar char="•"/>
            </a:pPr>
            <a:r>
              <a:rPr lang="en-US" sz="1200" b="0" i="0" u="none" strike="noStrike" kern="1200" dirty="0">
                <a:solidFill>
                  <a:schemeClr val="tx1"/>
                </a:solidFill>
                <a:effectLst/>
                <a:latin typeface="+mn-lt"/>
                <a:ea typeface="+mn-ea"/>
                <a:cs typeface="+mn-cs"/>
              </a:rPr>
              <a:t>Benign file hash TTL is 14 days</a:t>
            </a:r>
          </a:p>
          <a:p>
            <a:pPr marL="0" indent="0">
              <a:buFont typeface="Arial" panose="020B0604020202020204" pitchFamily="34" charset="0"/>
              <a:buNone/>
            </a:pPr>
            <a:endParaRPr lang="en-US" i="1"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37</a:t>
            </a:fld>
            <a:endParaRPr lang="en-US"/>
          </a:p>
        </p:txBody>
      </p:sp>
    </p:spTree>
    <p:extLst>
      <p:ext uri="{BB962C8B-B14F-4D97-AF65-F5344CB8AC3E}">
        <p14:creationId xmlns:p14="http://schemas.microsoft.com/office/powerpoint/2010/main" val="26748367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40</a:t>
            </a:fld>
            <a:endParaRPr lang="en-US"/>
          </a:p>
        </p:txBody>
      </p:sp>
    </p:spTree>
    <p:extLst>
      <p:ext uri="{BB962C8B-B14F-4D97-AF65-F5344CB8AC3E}">
        <p14:creationId xmlns:p14="http://schemas.microsoft.com/office/powerpoint/2010/main" val="35758663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41</a:t>
            </a:fld>
            <a:endParaRPr lang="en-US"/>
          </a:p>
        </p:txBody>
      </p:sp>
    </p:spTree>
    <p:extLst>
      <p:ext uri="{BB962C8B-B14F-4D97-AF65-F5344CB8AC3E}">
        <p14:creationId xmlns:p14="http://schemas.microsoft.com/office/powerpoint/2010/main" val="37996346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42</a:t>
            </a:fld>
            <a:endParaRPr lang="en-US"/>
          </a:p>
        </p:txBody>
      </p:sp>
    </p:spTree>
    <p:extLst>
      <p:ext uri="{BB962C8B-B14F-4D97-AF65-F5344CB8AC3E}">
        <p14:creationId xmlns:p14="http://schemas.microsoft.com/office/powerpoint/2010/main" val="1546351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NSX Malware Detection and Malware Prevention is a piece of the over whole NSX Security.</a:t>
            </a:r>
          </a:p>
        </p:txBody>
      </p:sp>
      <p:sp>
        <p:nvSpPr>
          <p:cNvPr id="4" name="Slide Number Placeholder 3"/>
          <p:cNvSpPr>
            <a:spLocks noGrp="1"/>
          </p:cNvSpPr>
          <p:nvPr>
            <p:ph type="sldNum" sz="quarter" idx="5"/>
          </p:nvPr>
        </p:nvSpPr>
        <p:spPr/>
        <p:txBody>
          <a:bodyPr/>
          <a:lstStyle/>
          <a:p>
            <a:fld id="{9F4FBC3A-A12C-40F9-BB8D-BC30C7901396}" type="slidenum">
              <a:rPr lang="en-US" smtClean="0"/>
              <a:pPr/>
              <a:t>5</a:t>
            </a:fld>
            <a:endParaRPr lang="en-US"/>
          </a:p>
        </p:txBody>
      </p:sp>
    </p:spTree>
    <p:extLst>
      <p:ext uri="{BB962C8B-B14F-4D97-AF65-F5344CB8AC3E}">
        <p14:creationId xmlns:p14="http://schemas.microsoft.com/office/powerpoint/2010/main" val="132799448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43</a:t>
            </a:fld>
            <a:endParaRPr lang="en-US"/>
          </a:p>
        </p:txBody>
      </p:sp>
    </p:spTree>
    <p:extLst>
      <p:ext uri="{BB962C8B-B14F-4D97-AF65-F5344CB8AC3E}">
        <p14:creationId xmlns:p14="http://schemas.microsoft.com/office/powerpoint/2010/main" val="254089856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44</a:t>
            </a:fld>
            <a:endParaRPr lang="en-US"/>
          </a:p>
        </p:txBody>
      </p:sp>
    </p:spTree>
    <p:extLst>
      <p:ext uri="{BB962C8B-B14F-4D97-AF65-F5344CB8AC3E}">
        <p14:creationId xmlns:p14="http://schemas.microsoft.com/office/powerpoint/2010/main" val="105299849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46</a:t>
            </a:fld>
            <a:endParaRPr lang="en-US"/>
          </a:p>
        </p:txBody>
      </p:sp>
    </p:spTree>
    <p:extLst>
      <p:ext uri="{BB962C8B-B14F-4D97-AF65-F5344CB8AC3E}">
        <p14:creationId xmlns:p14="http://schemas.microsoft.com/office/powerpoint/2010/main" val="41763158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How to update web server MIME types:</a:t>
            </a:r>
          </a:p>
          <a:p>
            <a:r>
              <a:rPr lang="en-US" dirty="0"/>
              <a:t>https://</a:t>
            </a:r>
            <a:r>
              <a:rPr lang="en-US" dirty="0" err="1"/>
              <a:t>www.developershome.com</a:t>
            </a:r>
            <a:r>
              <a:rPr lang="en-US" dirty="0"/>
              <a:t>/</a:t>
            </a:r>
            <a:r>
              <a:rPr lang="en-US" dirty="0" err="1"/>
              <a:t>wap</a:t>
            </a:r>
            <a:r>
              <a:rPr lang="en-US" dirty="0"/>
              <a:t>/</a:t>
            </a:r>
            <a:r>
              <a:rPr lang="en-US" dirty="0" err="1"/>
              <a:t>wapServerSetup</a:t>
            </a:r>
            <a:r>
              <a:rPr lang="en-US" dirty="0"/>
              <a:t>/</a:t>
            </a:r>
            <a:r>
              <a:rPr lang="en-US" dirty="0" err="1"/>
              <a:t>tutorial.asp?page</a:t>
            </a:r>
            <a:r>
              <a:rPr lang="en-US" dirty="0"/>
              <a:t>=</a:t>
            </a:r>
            <a:r>
              <a:rPr lang="en-US" dirty="0" err="1"/>
              <a:t>settingUpMIME</a:t>
            </a:r>
            <a:endParaRPr lang="en-US" dirty="0"/>
          </a:p>
          <a:p>
            <a:endParaRPr lang="en-US" dirty="0"/>
          </a:p>
          <a:p>
            <a:r>
              <a:rPr lang="en-US" b="1" dirty="0"/>
              <a:t>API call to create SVM catalog:</a:t>
            </a:r>
          </a:p>
          <a:p>
            <a:r>
              <a:rPr lang="en-US" dirty="0"/>
              <a:t>POST https://</a:t>
            </a:r>
            <a:r>
              <a:rPr lang="en-US" dirty="0" err="1"/>
              <a:t>lm-paris</a:t>
            </a:r>
            <a:r>
              <a:rPr lang="en-US" dirty="0"/>
              <a:t>/napp/</a:t>
            </a:r>
            <a:r>
              <a:rPr lang="en-US" dirty="0" err="1"/>
              <a:t>api</a:t>
            </a:r>
            <a:r>
              <a:rPr lang="en-US" dirty="0"/>
              <a:t>/v1/malware-prevention/</a:t>
            </a:r>
            <a:r>
              <a:rPr lang="en-US" dirty="0" err="1"/>
              <a:t>svm</a:t>
            </a:r>
            <a:r>
              <a:rPr lang="en-US" dirty="0"/>
              <a:t>-spec</a:t>
            </a:r>
          </a:p>
          <a:p>
            <a:r>
              <a:rPr lang="en-US" dirty="0"/>
              <a:t>{</a:t>
            </a:r>
          </a:p>
          <a:p>
            <a:r>
              <a:rPr lang="en-US" dirty="0"/>
              <a:t>    "</a:t>
            </a:r>
            <a:r>
              <a:rPr lang="en-US" dirty="0" err="1"/>
              <a:t>ovf_url</a:t>
            </a:r>
            <a:r>
              <a:rPr lang="en-US" dirty="0"/>
              <a:t>": "http://192.168.110.10/Malware/nsx-svm-appliance-3.2.1.0.0.19801960.ovf",</a:t>
            </a:r>
          </a:p>
          <a:p>
            <a:r>
              <a:rPr lang="en-US" dirty="0"/>
              <a:t>    "</a:t>
            </a:r>
            <a:r>
              <a:rPr lang="en-US" dirty="0" err="1"/>
              <a:t>deployment_spec_name</a:t>
            </a:r>
            <a:r>
              <a:rPr lang="en-US" dirty="0"/>
              <a:t>": "</a:t>
            </a:r>
            <a:r>
              <a:rPr lang="en-US" dirty="0" err="1"/>
              <a:t>Malware_SVM</a:t>
            </a:r>
            <a:r>
              <a:rPr lang="en-US" dirty="0"/>
              <a:t>",</a:t>
            </a:r>
          </a:p>
          <a:p>
            <a:r>
              <a:rPr lang="en-US" dirty="0"/>
              <a:t>    "</a:t>
            </a:r>
            <a:r>
              <a:rPr lang="en-US" dirty="0" err="1"/>
              <a:t>svm_version</a:t>
            </a:r>
            <a:r>
              <a:rPr lang="en-US" dirty="0"/>
              <a:t>": "3.2.1"</a:t>
            </a:r>
          </a:p>
          <a:p>
            <a:r>
              <a:rPr lang="en-US" dirty="0"/>
              <a:t>}</a:t>
            </a:r>
          </a:p>
          <a:p>
            <a:endParaRPr lang="en-US" dirty="0"/>
          </a:p>
          <a:p>
            <a:r>
              <a:rPr lang="en-US" b="1" dirty="0"/>
              <a:t>API call to delete SVM catalog </a:t>
            </a:r>
            <a:r>
              <a:rPr lang="en-US" b="0" dirty="0"/>
              <a:t>(deletion is possible if the catalog is NOT used in any deployment)</a:t>
            </a:r>
            <a:r>
              <a:rPr lang="en-US" b="1" dirty="0"/>
              <a:t>:</a:t>
            </a:r>
          </a:p>
          <a:p>
            <a:r>
              <a:rPr lang="en-US" dirty="0"/>
              <a:t>https://</a:t>
            </a:r>
            <a:r>
              <a:rPr lang="en-US" dirty="0" err="1"/>
              <a:t>lm-paris</a:t>
            </a:r>
            <a:r>
              <a:rPr lang="en-US" dirty="0"/>
              <a:t>/</a:t>
            </a:r>
            <a:r>
              <a:rPr lang="en-US" dirty="0" err="1"/>
              <a:t>napp</a:t>
            </a:r>
            <a:r>
              <a:rPr lang="en-US" dirty="0"/>
              <a:t>/</a:t>
            </a:r>
            <a:r>
              <a:rPr lang="en-US" dirty="0" err="1"/>
              <a:t>api</a:t>
            </a:r>
            <a:r>
              <a:rPr lang="en-US" dirty="0"/>
              <a:t>/v1/malware-prevention/</a:t>
            </a:r>
            <a:r>
              <a:rPr lang="en-US" dirty="0" err="1"/>
              <a:t>svm-spec?deployment_spec_name</a:t>
            </a:r>
            <a:r>
              <a:rPr lang="en-US" dirty="0"/>
              <a:t>=Malware_SVM2</a:t>
            </a:r>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47</a:t>
            </a:fld>
            <a:endParaRPr lang="en-US"/>
          </a:p>
        </p:txBody>
      </p:sp>
    </p:spTree>
    <p:extLst>
      <p:ext uri="{BB962C8B-B14F-4D97-AF65-F5344CB8AC3E}">
        <p14:creationId xmlns:p14="http://schemas.microsoft.com/office/powerpoint/2010/main" val="79167151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How to update web server MIME types:</a:t>
            </a:r>
          </a:p>
          <a:p>
            <a:r>
              <a:rPr lang="en-US" dirty="0"/>
              <a:t>https://</a:t>
            </a:r>
            <a:r>
              <a:rPr lang="en-US" dirty="0" err="1"/>
              <a:t>www.developershome.com</a:t>
            </a:r>
            <a:r>
              <a:rPr lang="en-US" dirty="0"/>
              <a:t>/</a:t>
            </a:r>
            <a:r>
              <a:rPr lang="en-US" dirty="0" err="1"/>
              <a:t>wap</a:t>
            </a:r>
            <a:r>
              <a:rPr lang="en-US" dirty="0"/>
              <a:t>/</a:t>
            </a:r>
            <a:r>
              <a:rPr lang="en-US" dirty="0" err="1"/>
              <a:t>wapServerSetup</a:t>
            </a:r>
            <a:r>
              <a:rPr lang="en-US" dirty="0"/>
              <a:t>/</a:t>
            </a:r>
            <a:r>
              <a:rPr lang="en-US" dirty="0" err="1"/>
              <a:t>tutorial.asp?page</a:t>
            </a:r>
            <a:r>
              <a:rPr lang="en-US" dirty="0"/>
              <a:t>=</a:t>
            </a:r>
            <a:r>
              <a:rPr lang="en-US" dirty="0" err="1"/>
              <a:t>settingUpMIME</a:t>
            </a:r>
            <a:endParaRPr lang="en-US" dirty="0"/>
          </a:p>
          <a:p>
            <a:endParaRPr lang="en-US" dirty="0"/>
          </a:p>
          <a:p>
            <a:r>
              <a:rPr lang="en-US" b="1" dirty="0"/>
              <a:t>API call to create SVM catalog:</a:t>
            </a:r>
          </a:p>
          <a:p>
            <a:r>
              <a:rPr lang="en-US" noProof="0" dirty="0"/>
              <a:t>POST</a:t>
            </a:r>
            <a:r>
              <a:rPr lang="en-US" dirty="0"/>
              <a:t> https://</a:t>
            </a:r>
            <a:r>
              <a:rPr lang="en-US" dirty="0" err="1"/>
              <a:t>lm-paris</a:t>
            </a:r>
            <a:r>
              <a:rPr lang="en-US" dirty="0"/>
              <a:t>/napp/</a:t>
            </a:r>
            <a:r>
              <a:rPr lang="en-US" dirty="0" err="1"/>
              <a:t>api</a:t>
            </a:r>
            <a:r>
              <a:rPr lang="en-US" dirty="0"/>
              <a:t>/v1/malware-prevention/</a:t>
            </a:r>
            <a:r>
              <a:rPr lang="en-US" dirty="0" err="1"/>
              <a:t>svm</a:t>
            </a:r>
            <a:r>
              <a:rPr lang="en-US" dirty="0"/>
              <a:t>-spec</a:t>
            </a:r>
          </a:p>
          <a:p>
            <a:r>
              <a:rPr lang="en-US" dirty="0"/>
              <a:t>{</a:t>
            </a:r>
          </a:p>
          <a:p>
            <a:r>
              <a:rPr lang="en-US" dirty="0"/>
              <a:t>    "</a:t>
            </a:r>
            <a:r>
              <a:rPr lang="en-US" dirty="0" err="1"/>
              <a:t>ovf_url</a:t>
            </a:r>
            <a:r>
              <a:rPr lang="en-US" dirty="0"/>
              <a:t>": "http://192.168.110.10/Malware/nsx-svm-appliance-3.2.1.0.0.19801960.ovf",</a:t>
            </a:r>
          </a:p>
          <a:p>
            <a:r>
              <a:rPr lang="en-US" dirty="0"/>
              <a:t>    "</a:t>
            </a:r>
            <a:r>
              <a:rPr lang="en-US" dirty="0" err="1"/>
              <a:t>deployment_spec_name</a:t>
            </a:r>
            <a:r>
              <a:rPr lang="en-US" dirty="0"/>
              <a:t>": "</a:t>
            </a:r>
            <a:r>
              <a:rPr lang="en-US" dirty="0" err="1"/>
              <a:t>Malware_SVM</a:t>
            </a:r>
            <a:r>
              <a:rPr lang="en-US" dirty="0"/>
              <a:t>",</a:t>
            </a:r>
          </a:p>
          <a:p>
            <a:r>
              <a:rPr lang="en-US" dirty="0"/>
              <a:t>    "</a:t>
            </a:r>
            <a:r>
              <a:rPr lang="en-US" dirty="0" err="1"/>
              <a:t>svm_version</a:t>
            </a:r>
            <a:r>
              <a:rPr lang="en-US" dirty="0"/>
              <a:t>": "3.2.1"</a:t>
            </a:r>
          </a:p>
          <a:p>
            <a:r>
              <a:rPr lang="en-US" dirty="0"/>
              <a:t>}</a:t>
            </a:r>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48</a:t>
            </a:fld>
            <a:endParaRPr lang="en-US"/>
          </a:p>
        </p:txBody>
      </p:sp>
    </p:spTree>
    <p:extLst>
      <p:ext uri="{BB962C8B-B14F-4D97-AF65-F5344CB8AC3E}">
        <p14:creationId xmlns:p14="http://schemas.microsoft.com/office/powerpoint/2010/main" val="7916715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49</a:t>
            </a:fld>
            <a:endParaRPr lang="en-US"/>
          </a:p>
        </p:txBody>
      </p:sp>
    </p:spTree>
    <p:extLst>
      <p:ext uri="{BB962C8B-B14F-4D97-AF65-F5344CB8AC3E}">
        <p14:creationId xmlns:p14="http://schemas.microsoft.com/office/powerpoint/2010/main" val="374147726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Example of SSH Public Key:</a:t>
            </a:r>
          </a:p>
          <a:p>
            <a:r>
              <a:rPr lang="en-US" dirty="0" err="1"/>
              <a:t>ssh-rsa</a:t>
            </a:r>
            <a:r>
              <a:rPr lang="en-US" dirty="0"/>
              <a:t> AAAAB3NzaC1yc2EAAAADAQABAAABAQCmQN7JO2gOoaVvX5o5zbLs84YZk4TWIP1bNZsrfjfLJ0kBBVcf7y+UlczyKBSHztfbIuyc7GuHAnX/8IxsaFqEiyYAUCKcM+ycF6Eb0gVxEYAiG+yRdwbNXMTBdbZz1RU8h74LuufcAF9LokngeQgQoNXVIHCOq2Gpz3XhGliBJae4PEkIZ9Rc5iLIVO3ps3yN4BF4YebDXy4TCrDo9280T8EQP34RZMpYIwBxmVhUOVY6UxeiMqpYDJdhrxS1a2iAihtgHnGwXCLQrSEAqn2No/puOFQqeugZo440Uk2Upe6puuFf8HScvvHtNcHi6w49ppzEpvzs53ggSwjAUqaV rsa-key-20220215</a:t>
            </a:r>
          </a:p>
        </p:txBody>
      </p:sp>
      <p:sp>
        <p:nvSpPr>
          <p:cNvPr id="4" name="Slide Number Placeholder 3"/>
          <p:cNvSpPr>
            <a:spLocks noGrp="1"/>
          </p:cNvSpPr>
          <p:nvPr>
            <p:ph type="sldNum" sz="quarter" idx="5"/>
          </p:nvPr>
        </p:nvSpPr>
        <p:spPr/>
        <p:txBody>
          <a:bodyPr/>
          <a:lstStyle/>
          <a:p>
            <a:fld id="{619C9351-4B5C-7049-BA85-1429AE6A9BC7}" type="slidenum">
              <a:rPr lang="en-US" smtClean="0"/>
              <a:t>50</a:t>
            </a:fld>
            <a:endParaRPr lang="en-US"/>
          </a:p>
        </p:txBody>
      </p:sp>
    </p:spTree>
    <p:extLst>
      <p:ext uri="{BB962C8B-B14F-4D97-AF65-F5344CB8AC3E}">
        <p14:creationId xmlns:p14="http://schemas.microsoft.com/office/powerpoint/2010/main" val="4964579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51</a:t>
            </a:fld>
            <a:endParaRPr lang="en-US"/>
          </a:p>
        </p:txBody>
      </p:sp>
    </p:spTree>
    <p:extLst>
      <p:ext uri="{BB962C8B-B14F-4D97-AF65-F5344CB8AC3E}">
        <p14:creationId xmlns:p14="http://schemas.microsoft.com/office/powerpoint/2010/main" val="86050805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52</a:t>
            </a:fld>
            <a:endParaRPr lang="en-US"/>
          </a:p>
        </p:txBody>
      </p:sp>
    </p:spTree>
    <p:extLst>
      <p:ext uri="{BB962C8B-B14F-4D97-AF65-F5344CB8AC3E}">
        <p14:creationId xmlns:p14="http://schemas.microsoft.com/office/powerpoint/2010/main" val="253618157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53</a:t>
            </a:fld>
            <a:endParaRPr lang="en-US"/>
          </a:p>
        </p:txBody>
      </p:sp>
    </p:spTree>
    <p:extLst>
      <p:ext uri="{BB962C8B-B14F-4D97-AF65-F5344CB8AC3E}">
        <p14:creationId xmlns:p14="http://schemas.microsoft.com/office/powerpoint/2010/main" val="34504322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dirty="0"/>
              <a:t>And NSX Malware is one data source in NDR to build its campaigns information.</a:t>
            </a:r>
          </a:p>
        </p:txBody>
      </p:sp>
      <p:sp>
        <p:nvSpPr>
          <p:cNvPr id="4" name="Slide Number Placeholder 3"/>
          <p:cNvSpPr>
            <a:spLocks noGrp="1"/>
          </p:cNvSpPr>
          <p:nvPr>
            <p:ph type="sldNum" sz="quarter" idx="5"/>
          </p:nvPr>
        </p:nvSpPr>
        <p:spPr/>
        <p:txBody>
          <a:bodyPr/>
          <a:lstStyle/>
          <a:p>
            <a:fld id="{9F4FBC3A-A12C-40F9-BB8D-BC30C7901396}" type="slidenum">
              <a:rPr lang="en-US" smtClean="0"/>
              <a:pPr/>
              <a:t>6</a:t>
            </a:fld>
            <a:endParaRPr lang="en-US"/>
          </a:p>
        </p:txBody>
      </p:sp>
    </p:spTree>
    <p:extLst>
      <p:ext uri="{BB962C8B-B14F-4D97-AF65-F5344CB8AC3E}">
        <p14:creationId xmlns:p14="http://schemas.microsoft.com/office/powerpoint/2010/main" val="138913020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54</a:t>
            </a:fld>
            <a:endParaRPr lang="en-US"/>
          </a:p>
        </p:txBody>
      </p:sp>
    </p:spTree>
    <p:extLst>
      <p:ext uri="{BB962C8B-B14F-4D97-AF65-F5344CB8AC3E}">
        <p14:creationId xmlns:p14="http://schemas.microsoft.com/office/powerpoint/2010/main" val="42859343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55</a:t>
            </a:fld>
            <a:endParaRPr lang="en-US"/>
          </a:p>
        </p:txBody>
      </p:sp>
    </p:spTree>
    <p:extLst>
      <p:ext uri="{BB962C8B-B14F-4D97-AF65-F5344CB8AC3E}">
        <p14:creationId xmlns:p14="http://schemas.microsoft.com/office/powerpoint/2010/main" val="31993704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57</a:t>
            </a:fld>
            <a:endParaRPr lang="en-US"/>
          </a:p>
        </p:txBody>
      </p:sp>
    </p:spTree>
    <p:extLst>
      <p:ext uri="{BB962C8B-B14F-4D97-AF65-F5344CB8AC3E}">
        <p14:creationId xmlns:p14="http://schemas.microsoft.com/office/powerpoint/2010/main" val="355275727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confluence.eng.vmware.com</a:t>
            </a:r>
            <a:r>
              <a:rPr lang="en-US" dirty="0"/>
              <a:t>/display/NSBU/Functional+and+Design+Specification%3A+NSX+Antimalware+Solution</a:t>
            </a:r>
          </a:p>
        </p:txBody>
      </p:sp>
      <p:sp>
        <p:nvSpPr>
          <p:cNvPr id="4" name="Slide Number Placeholder 3"/>
          <p:cNvSpPr>
            <a:spLocks noGrp="1"/>
          </p:cNvSpPr>
          <p:nvPr>
            <p:ph type="sldNum" sz="quarter" idx="5"/>
          </p:nvPr>
        </p:nvSpPr>
        <p:spPr/>
        <p:txBody>
          <a:bodyPr/>
          <a:lstStyle/>
          <a:p>
            <a:fld id="{619C9351-4B5C-7049-BA85-1429AE6A9BC7}" type="slidenum">
              <a:rPr lang="en-US" smtClean="0"/>
              <a:t>61</a:t>
            </a:fld>
            <a:endParaRPr lang="en-US"/>
          </a:p>
        </p:txBody>
      </p:sp>
    </p:spTree>
    <p:extLst>
      <p:ext uri="{BB962C8B-B14F-4D97-AF65-F5344CB8AC3E}">
        <p14:creationId xmlns:p14="http://schemas.microsoft.com/office/powerpoint/2010/main" val="6431009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a:t>
            </a:r>
            <a:r>
              <a:rPr lang="en-US" dirty="0" err="1"/>
              <a:t>confluence.eng.vmware.com</a:t>
            </a:r>
            <a:r>
              <a:rPr lang="en-US" dirty="0"/>
              <a:t>/display/NSBU/NSX-ATD%3A+High+Level+Functional+Specification</a:t>
            </a:r>
          </a:p>
          <a:p>
            <a:endParaRPr lang="en-US" dirty="0"/>
          </a:p>
          <a:p>
            <a:r>
              <a:rPr lang="en-US" sz="1200" b="0" i="0" kern="1200" dirty="0">
                <a:solidFill>
                  <a:schemeClr val="tx1"/>
                </a:solidFill>
                <a:effectLst/>
                <a:latin typeface="+mn-lt"/>
                <a:ea typeface="+mn-ea"/>
                <a:cs typeface="+mn-cs"/>
              </a:rPr>
              <a:t>The </a:t>
            </a:r>
            <a:r>
              <a:rPr lang="en-US" sz="1200" b="0" i="1" kern="1200" dirty="0">
                <a:solidFill>
                  <a:schemeClr val="tx1"/>
                </a:solidFill>
                <a:effectLst/>
                <a:latin typeface="+mn-lt"/>
                <a:ea typeface="+mn-ea"/>
                <a:cs typeface="+mn-cs"/>
              </a:rPr>
              <a:t>Cloud Connector</a:t>
            </a:r>
            <a:r>
              <a:rPr lang="en-US" sz="1200" b="0" i="0" kern="1200" dirty="0">
                <a:solidFill>
                  <a:schemeClr val="tx1"/>
                </a:solidFill>
                <a:effectLst/>
                <a:latin typeface="+mn-lt"/>
                <a:ea typeface="+mn-ea"/>
                <a:cs typeface="+mn-cs"/>
              </a:rPr>
              <a:t>  component acts as gateway between on-premises services and the NSX Advanced Threat Prevention Service. Its purpose is to centralize communication with cloud services and provide an authenticated channel between clients and the cloud. </a:t>
            </a:r>
            <a:br>
              <a:rPr lang="en-US" dirty="0"/>
            </a:br>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62</a:t>
            </a:fld>
            <a:endParaRPr lang="en-US"/>
          </a:p>
        </p:txBody>
      </p:sp>
    </p:spTree>
    <p:extLst>
      <p:ext uri="{BB962C8B-B14F-4D97-AF65-F5344CB8AC3E}">
        <p14:creationId xmlns:p14="http://schemas.microsoft.com/office/powerpoint/2010/main" val="18660848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64</a:t>
            </a:fld>
            <a:endParaRPr lang="en-US"/>
          </a:p>
        </p:txBody>
      </p:sp>
    </p:spTree>
    <p:extLst>
      <p:ext uri="{BB962C8B-B14F-4D97-AF65-F5344CB8AC3E}">
        <p14:creationId xmlns:p14="http://schemas.microsoft.com/office/powerpoint/2010/main" val="71201663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66</a:t>
            </a:fld>
            <a:endParaRPr lang="en-US"/>
          </a:p>
        </p:txBody>
      </p:sp>
    </p:spTree>
    <p:extLst>
      <p:ext uri="{BB962C8B-B14F-4D97-AF65-F5344CB8AC3E}">
        <p14:creationId xmlns:p14="http://schemas.microsoft.com/office/powerpoint/2010/main" val="195842813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a:t>
            </a:r>
          </a:p>
          <a:p>
            <a:r>
              <a:rPr lang="en-US" dirty="0"/>
              <a:t>There is a bug in NSX releases </a:t>
            </a:r>
            <a:r>
              <a:rPr lang="en-US" b="0" i="0" dirty="0">
                <a:solidFill>
                  <a:srgbClr val="1D1C1D"/>
                </a:solidFill>
                <a:effectLst/>
                <a:latin typeface="Slack-Lato"/>
              </a:rPr>
              <a:t>3.2.3, 3.2.3.1, 4.1.0, 4.1.1.</a:t>
            </a:r>
          </a:p>
          <a:p>
            <a:r>
              <a:rPr lang="en-US" b="0" i="0" dirty="0">
                <a:solidFill>
                  <a:srgbClr val="1D1C1D"/>
                </a:solidFill>
                <a:effectLst/>
                <a:latin typeface="Slack-Lato"/>
              </a:rPr>
              <a:t>DNS configuration is not applied on SVM.</a:t>
            </a:r>
          </a:p>
          <a:p>
            <a:endParaRPr lang="en-US" b="0" i="0" dirty="0">
              <a:solidFill>
                <a:srgbClr val="1D1C1D"/>
              </a:solidFill>
              <a:effectLst/>
              <a:latin typeface="Slack-Lato"/>
            </a:endParaRPr>
          </a:p>
          <a:p>
            <a:r>
              <a:rPr lang="en-US" dirty="0"/>
              <a:t>Workaround:</a:t>
            </a:r>
          </a:p>
          <a:p>
            <a:r>
              <a:rPr lang="en-US" b="0" i="0" dirty="0">
                <a:solidFill>
                  <a:srgbClr val="333333"/>
                </a:solidFill>
                <a:effectLst/>
                <a:latin typeface="Courier New" panose="02070309020205020404" pitchFamily="49" charset="0"/>
              </a:rPr>
              <a:t>Login to SVM as root (via SSH or console) and execute following command: '/</a:t>
            </a:r>
            <a:r>
              <a:rPr lang="en-US" b="0" i="0" dirty="0" err="1">
                <a:solidFill>
                  <a:srgbClr val="333333"/>
                </a:solidFill>
                <a:effectLst/>
                <a:latin typeface="Courier New" panose="02070309020205020404" pitchFamily="49" charset="0"/>
              </a:rPr>
              <a:t>sbin</a:t>
            </a:r>
            <a:r>
              <a:rPr lang="en-US" b="0" i="0" dirty="0">
                <a:solidFill>
                  <a:srgbClr val="333333"/>
                </a:solidFill>
                <a:effectLst/>
                <a:latin typeface="Courier New" panose="02070309020205020404" pitchFamily="49" charset="0"/>
              </a:rPr>
              <a:t>/</a:t>
            </a:r>
            <a:r>
              <a:rPr lang="en-US" b="0" i="0" dirty="0" err="1">
                <a:solidFill>
                  <a:srgbClr val="333333"/>
                </a:solidFill>
                <a:effectLst/>
                <a:latin typeface="Courier New" panose="02070309020205020404" pitchFamily="49" charset="0"/>
              </a:rPr>
              <a:t>resolvconf</a:t>
            </a:r>
            <a:r>
              <a:rPr lang="en-US" b="0" i="0" dirty="0">
                <a:solidFill>
                  <a:srgbClr val="333333"/>
                </a:solidFill>
                <a:effectLst/>
                <a:latin typeface="Courier New" panose="02070309020205020404" pitchFamily="49" charset="0"/>
              </a:rPr>
              <a:t> -u'</a:t>
            </a:r>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68</a:t>
            </a:fld>
            <a:endParaRPr lang="en-US"/>
          </a:p>
        </p:txBody>
      </p:sp>
    </p:spTree>
    <p:extLst>
      <p:ext uri="{BB962C8B-B14F-4D97-AF65-F5344CB8AC3E}">
        <p14:creationId xmlns:p14="http://schemas.microsoft.com/office/powerpoint/2010/main" val="25222405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t>Sanbox</a:t>
            </a:r>
            <a:r>
              <a:rPr lang="en-US" b="1" dirty="0"/>
              <a:t> timeout</a:t>
            </a:r>
          </a:p>
          <a:p>
            <a:r>
              <a:rPr lang="en-US" dirty="0"/>
              <a:t>Sandbox maximum time to provide file inspection result = 2h (usually a couple of minutes)</a:t>
            </a:r>
          </a:p>
          <a:p>
            <a:endParaRPr lang="en-US" dirty="0"/>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10</a:t>
            </a:fld>
            <a:endParaRPr lang="en-US"/>
          </a:p>
        </p:txBody>
      </p:sp>
    </p:spTree>
    <p:extLst>
      <p:ext uri="{BB962C8B-B14F-4D97-AF65-F5344CB8AC3E}">
        <p14:creationId xmlns:p14="http://schemas.microsoft.com/office/powerpoint/2010/main" val="9693556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Local Analysis versus Cloud Analysis:</a:t>
            </a:r>
          </a:p>
          <a:p>
            <a:r>
              <a:rPr lang="en-US" sz="1200" b="0" i="0" u="none" strike="noStrike" kern="1200" dirty="0" err="1">
                <a:solidFill>
                  <a:schemeClr val="tx1"/>
                </a:solidFill>
                <a:effectLst/>
                <a:latin typeface="+mn-lt"/>
                <a:ea typeface="+mn-ea"/>
                <a:cs typeface="+mn-cs"/>
              </a:rPr>
              <a:t>prefiler</a:t>
            </a:r>
            <a:r>
              <a:rPr lang="en-US" sz="1200" b="0" i="0" u="none" strike="noStrike" kern="1200" dirty="0">
                <a:solidFill>
                  <a:schemeClr val="tx1"/>
                </a:solidFill>
                <a:effectLst/>
                <a:latin typeface="+mn-lt"/>
                <a:ea typeface="+mn-ea"/>
                <a:cs typeface="+mn-cs"/>
              </a:rPr>
              <a:t> files which are clearly benign:</a:t>
            </a:r>
          </a:p>
          <a:p>
            <a:pPr lvl="1"/>
            <a:r>
              <a:rPr lang="en-US" sz="1200" b="0" i="0" u="none" strike="noStrike" kern="1200" dirty="0">
                <a:solidFill>
                  <a:schemeClr val="tx1"/>
                </a:solidFill>
                <a:effectLst/>
                <a:latin typeface="+mn-lt"/>
                <a:ea typeface="+mn-ea"/>
                <a:cs typeface="+mn-cs"/>
              </a:rPr>
              <a:t>~95% of MS Office documents are filtered out, and only ~5% submitted to analysis into the cloud.</a:t>
            </a:r>
          </a:p>
          <a:p>
            <a:pPr lvl="1"/>
            <a:r>
              <a:rPr lang="en-US" sz="1200" b="0" i="0" u="none" strike="noStrike" kern="1200" dirty="0">
                <a:solidFill>
                  <a:schemeClr val="tx1"/>
                </a:solidFill>
                <a:effectLst/>
                <a:latin typeface="+mn-lt"/>
                <a:ea typeface="+mn-ea"/>
                <a:cs typeface="+mn-cs"/>
              </a:rPr>
              <a:t>~99% of PDF documents are filtered out, and only ~1% submitted to analysis into the cloud.</a:t>
            </a:r>
          </a:p>
          <a:p>
            <a:pPr lvl="1"/>
            <a:r>
              <a:rPr lang="en-US" sz="1200" b="0" i="0" u="none" strike="noStrike" kern="1200" dirty="0">
                <a:solidFill>
                  <a:schemeClr val="tx1"/>
                </a:solidFill>
                <a:effectLst/>
                <a:latin typeface="+mn-lt"/>
                <a:ea typeface="+mn-ea"/>
                <a:cs typeface="+mn-cs"/>
              </a:rPr>
              <a:t>PE files signed by valid and trusted signature are filtered out. I don't have exact numbers, but it is minority of files (on average, of course it varies from customer to customer). Thus, majority of executable files are submitted to the cloud for analysis.</a:t>
            </a:r>
          </a:p>
          <a:p>
            <a:r>
              <a:rPr lang="en-US" sz="1200" b="0" i="0" u="none" strike="noStrike" kern="1200" dirty="0">
                <a:solidFill>
                  <a:schemeClr val="tx1"/>
                </a:solidFill>
                <a:effectLst/>
                <a:latin typeface="+mn-lt"/>
                <a:ea typeface="+mn-ea"/>
                <a:cs typeface="+mn-cs"/>
              </a:rPr>
              <a:t>quickly detect malware which can be statically detected. It is used to mostly:</a:t>
            </a:r>
          </a:p>
          <a:p>
            <a:pPr lvl="1"/>
            <a:r>
              <a:rPr lang="en-US" sz="1200" b="0" i="0" u="none" strike="noStrike" kern="1200" dirty="0">
                <a:solidFill>
                  <a:schemeClr val="tx1"/>
                </a:solidFill>
                <a:effectLst/>
                <a:latin typeface="+mn-lt"/>
                <a:ea typeface="+mn-ea"/>
                <a:cs typeface="+mn-cs"/>
              </a:rPr>
              <a:t>improve customer experience by providing quick results.</a:t>
            </a:r>
          </a:p>
          <a:p>
            <a:pPr lvl="1"/>
            <a:r>
              <a:rPr lang="en-US" sz="1200" b="0" i="0" u="none" strike="noStrike" kern="1200" dirty="0">
                <a:solidFill>
                  <a:schemeClr val="tx1"/>
                </a:solidFill>
                <a:effectLst/>
                <a:latin typeface="+mn-lt"/>
                <a:ea typeface="+mn-ea"/>
                <a:cs typeface="+mn-cs"/>
              </a:rPr>
              <a:t>prevent overload of cloud infrastructure when some customers using thousands of known malware files to test our product at once.</a:t>
            </a:r>
          </a:p>
          <a:p>
            <a:r>
              <a:rPr lang="en-US" sz="1200" b="0" i="0" u="none" strike="noStrike" kern="1200" dirty="0">
                <a:solidFill>
                  <a:schemeClr val="tx1"/>
                </a:solidFill>
                <a:effectLst/>
                <a:latin typeface="+mn-lt"/>
                <a:ea typeface="+mn-ea"/>
                <a:cs typeface="+mn-cs"/>
              </a:rPr>
              <a:t> The local analysis efficiency depends on malware family and type; thus, it will vary from customer to customer and even from attack to attack. On average, I don't expect it to exceed 60%.</a:t>
            </a:r>
          </a:p>
          <a:p>
            <a:endParaRPr lang="en-US" dirty="0"/>
          </a:p>
          <a:p>
            <a:r>
              <a:rPr lang="en-US" b="1" dirty="0"/>
              <a:t>Question on Cloud Sandbox Privacy:</a:t>
            </a:r>
          </a:p>
          <a:p>
            <a:r>
              <a:rPr lang="en-US" dirty="0"/>
              <a:t>VMware NSX – Privacy Datasheet: https://</a:t>
            </a:r>
            <a:r>
              <a:rPr lang="en-US" dirty="0" err="1"/>
              <a:t>www.vmware.com</a:t>
            </a:r>
            <a:r>
              <a:rPr lang="en-US" dirty="0"/>
              <a:t>/content/dam/</a:t>
            </a:r>
            <a:r>
              <a:rPr lang="en-US" dirty="0" err="1"/>
              <a:t>digitalmarketing</a:t>
            </a:r>
            <a:r>
              <a:rPr lang="en-US" dirty="0"/>
              <a:t>/</a:t>
            </a:r>
            <a:r>
              <a:rPr lang="en-US" dirty="0" err="1"/>
              <a:t>vmware</a:t>
            </a:r>
            <a:r>
              <a:rPr lang="en-US" dirty="0"/>
              <a:t>/</a:t>
            </a:r>
            <a:r>
              <a:rPr lang="en-US" dirty="0" err="1"/>
              <a:t>en</a:t>
            </a:r>
            <a:r>
              <a:rPr lang="en-US" dirty="0"/>
              <a:t>/pdf/docs/</a:t>
            </a:r>
            <a:r>
              <a:rPr lang="en-US" dirty="0" err="1"/>
              <a:t>vmw</a:t>
            </a:r>
            <a:r>
              <a:rPr lang="en-US" dirty="0"/>
              <a:t>-datasheet-</a:t>
            </a:r>
            <a:r>
              <a:rPr lang="en-US" dirty="0" err="1"/>
              <a:t>nsx.pdf</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sz="1800" dirty="0">
                <a:effectLst/>
                <a:latin typeface="Calibri" panose="020F0502020204030204" pitchFamily="34" charset="0"/>
                <a:ea typeface="Calibri" panose="020F0502020204030204" pitchFamily="34" charset="0"/>
              </a:rPr>
              <a:t>Any files the service finds that are malicious, are kept indefinitely for research purposes. NSX Sandbox file uploads and associated metadata and logs are retained for up to 12 months and deleted 180 days after license expiration. Any files the service finds that are malicious, are kept indefinitely for research purposes.”</a:t>
            </a:r>
            <a:endParaRPr lang="en-US" sz="1800" dirty="0">
              <a:effectLst/>
              <a:latin typeface="Calibri" panose="020F0502020204030204" pitchFamily="34" charset="0"/>
              <a:ea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CA" smtClean="0"/>
              <a:t>11</a:t>
            </a:fld>
            <a:endParaRPr lang="en-CA"/>
          </a:p>
        </p:txBody>
      </p:sp>
    </p:spTree>
    <p:extLst>
      <p:ext uri="{BB962C8B-B14F-4D97-AF65-F5344CB8AC3E}">
        <p14:creationId xmlns:p14="http://schemas.microsoft.com/office/powerpoint/2010/main" val="576950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Symbol" pitchFamily="2" charset="2"/>
              <a:buNone/>
              <a:tabLst/>
              <a:defRPr/>
            </a:pPr>
            <a:r>
              <a:rPr lang="en-US" sz="1800" b="1" u="sng" dirty="0">
                <a:solidFill>
                  <a:srgbClr val="323130"/>
                </a:solidFill>
                <a:effectLst/>
                <a:latin typeface="Calibri" panose="020F0502020204030204" pitchFamily="34" charset="0"/>
                <a:ea typeface="Calibri" panose="020F0502020204030204" pitchFamily="34" charset="0"/>
              </a:rPr>
              <a:t>Sandbox emulation:</a:t>
            </a:r>
            <a:endParaRPr lang="en-US" sz="18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the OnPrem NSX datacenter customer is physically in North America or South America or EMEA</a:t>
            </a:r>
            <a:endParaRPr lang="en-US" sz="1800" dirty="0">
              <a:effectLst/>
              <a:latin typeface="Calibri" panose="020F0502020204030204" pitchFamily="34" charset="0"/>
              <a:ea typeface="Calibri" panose="020F0502020204030204" pitchFamily="34" charset="0"/>
            </a:endParaRP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Files are analyzed using our full system emulation on Windows 7 + Windows 10 with guest OS localizations (German, France,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etc</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endParaRP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the OnPrem NSX datacenter customer is physically APAC </a:t>
            </a:r>
            <a:endParaRPr lang="en-US" sz="1800" dirty="0">
              <a:effectLst/>
              <a:latin typeface="Calibri" panose="020F0502020204030204" pitchFamily="34" charset="0"/>
              <a:ea typeface="Calibri" panose="020F0502020204030204" pitchFamily="34" charset="0"/>
            </a:endParaRP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Files are analyzed using our full system emulation on Windows 10.</a:t>
            </a:r>
            <a:endParaRPr lang="en-US" sz="180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9F4FBC3A-A12C-40F9-BB8D-BC30C7901396}" type="slidenum">
              <a:rPr lang="en-US" smtClean="0"/>
              <a:pPr/>
              <a:t>12</a:t>
            </a:fld>
            <a:endParaRPr lang="en-US" dirty="0"/>
          </a:p>
        </p:txBody>
      </p:sp>
    </p:spTree>
    <p:extLst>
      <p:ext uri="{BB962C8B-B14F-4D97-AF65-F5344CB8AC3E}">
        <p14:creationId xmlns:p14="http://schemas.microsoft.com/office/powerpoint/2010/main" val="11659487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F4FBC3A-A12C-40F9-BB8D-BC30C7901396}" type="slidenum">
              <a:rPr lang="en-US" smtClean="0"/>
              <a:pPr/>
              <a:t>14</a:t>
            </a:fld>
            <a:endParaRPr lang="en-US"/>
          </a:p>
        </p:txBody>
      </p:sp>
    </p:spTree>
    <p:extLst>
      <p:ext uri="{BB962C8B-B14F-4D97-AF65-F5344CB8AC3E}">
        <p14:creationId xmlns:p14="http://schemas.microsoft.com/office/powerpoint/2010/main" val="22685637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List of file types inspected by T1 Gateway Malware:</a:t>
            </a:r>
          </a:p>
          <a:p>
            <a:r>
              <a:rPr lang="en-US" dirty="0"/>
              <a:t>https://</a:t>
            </a:r>
            <a:r>
              <a:rPr lang="en-US" dirty="0" err="1"/>
              <a:t>docs.vmware.com</a:t>
            </a:r>
            <a:r>
              <a:rPr lang="en-US" dirty="0"/>
              <a:t>/</a:t>
            </a:r>
            <a:r>
              <a:rPr lang="en-US" dirty="0" err="1"/>
              <a:t>en</a:t>
            </a:r>
            <a:r>
              <a:rPr lang="en-US" dirty="0"/>
              <a:t>/VMware-NSX/4.0/administration/GUID-0EDE5C08-F59D-45F3-8E48-0D7D038207ED.html</a:t>
            </a:r>
          </a:p>
          <a:p>
            <a:endParaRPr lang="en-US" dirty="0"/>
          </a:p>
          <a:p>
            <a:r>
              <a:rPr lang="en-US" dirty="0"/>
              <a:t>Note:</a:t>
            </a:r>
          </a:p>
          <a:p>
            <a:r>
              <a:rPr lang="en-US" dirty="0"/>
              <a:t>Gateway file interception is based on IDS-based file extraction.</a:t>
            </a:r>
          </a:p>
          <a:p>
            <a:r>
              <a:rPr lang="en-US" dirty="0"/>
              <a:t>However IDS/IPS on T1-GW is not required to enable T1-GW Malware Detection.</a:t>
            </a:r>
          </a:p>
        </p:txBody>
      </p:sp>
      <p:sp>
        <p:nvSpPr>
          <p:cNvPr id="4" name="Slide Number Placeholder 3"/>
          <p:cNvSpPr>
            <a:spLocks noGrp="1"/>
          </p:cNvSpPr>
          <p:nvPr>
            <p:ph type="sldNum" sz="quarter" idx="5"/>
          </p:nvPr>
        </p:nvSpPr>
        <p:spPr/>
        <p:txBody>
          <a:bodyPr/>
          <a:lstStyle/>
          <a:p>
            <a:fld id="{619C9351-4B5C-7049-BA85-1429AE6A9BC7}" type="slidenum">
              <a:rPr lang="en-US" smtClean="0"/>
              <a:t>15</a:t>
            </a:fld>
            <a:endParaRPr lang="en-US"/>
          </a:p>
        </p:txBody>
      </p:sp>
    </p:spTree>
    <p:extLst>
      <p:ext uri="{BB962C8B-B14F-4D97-AF65-F5344CB8AC3E}">
        <p14:creationId xmlns:p14="http://schemas.microsoft.com/office/powerpoint/2010/main" val="25331210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3.tif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3.tif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ustomXml" Target="../ink/ink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hyperlink" Target="https://www.vmware.com/content/dam/brand/photography-only/power-point-assets/ppt-fonts/Metropolis-Light-Regular-font.zip"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025D71-18A5-4A22-8386-917E1B08C46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pic>
        <p:nvPicPr>
          <p:cNvPr id="3" name="Picture 2">
            <a:extLst>
              <a:ext uri="{FF2B5EF4-FFF2-40B4-BE49-F238E27FC236}">
                <a16:creationId xmlns:a16="http://schemas.microsoft.com/office/drawing/2014/main" id="{7F149634-E0EE-434D-9EF3-6AB69C31DB7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0339"/>
          <a:stretch/>
        </p:blipFill>
        <p:spPr>
          <a:xfrm>
            <a:off x="2230473" y="9236"/>
            <a:ext cx="9961527" cy="6881454"/>
          </a:xfrm>
          <a:prstGeom prst="rect">
            <a:avLst/>
          </a:prstGeom>
        </p:spPr>
      </p:pic>
      <p:grpSp>
        <p:nvGrpSpPr>
          <p:cNvPr id="4" name="Group 3">
            <a:extLst>
              <a:ext uri="{FF2B5EF4-FFF2-40B4-BE49-F238E27FC236}">
                <a16:creationId xmlns:a16="http://schemas.microsoft.com/office/drawing/2014/main" id="{D6413987-9FBF-FD48-85F0-E2A02B53B1A1}"/>
              </a:ext>
            </a:extLst>
          </p:cNvPr>
          <p:cNvGrpSpPr/>
          <p:nvPr userDrawn="1"/>
        </p:nvGrpSpPr>
        <p:grpSpPr>
          <a:xfrm>
            <a:off x="0" y="9236"/>
            <a:ext cx="11437996" cy="6881454"/>
            <a:chOff x="-1" y="0"/>
            <a:chExt cx="11435017" cy="6881454"/>
          </a:xfrm>
        </p:grpSpPr>
        <p:sp>
          <p:nvSpPr>
            <p:cNvPr id="5" name="Right Triangle 4">
              <a:extLst>
                <a:ext uri="{FF2B5EF4-FFF2-40B4-BE49-F238E27FC236}">
                  <a16:creationId xmlns:a16="http://schemas.microsoft.com/office/drawing/2014/main" id="{21721DF7-F520-874A-A91C-2FB63B4661E4}"/>
                </a:ext>
              </a:extLst>
            </p:cNvPr>
            <p:cNvSpPr/>
            <p:nvPr/>
          </p:nvSpPr>
          <p:spPr>
            <a:xfrm rot="5400000">
              <a:off x="4577016" y="0"/>
              <a:ext cx="6858000" cy="6858000"/>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 name="Rectangle 6">
              <a:extLst>
                <a:ext uri="{FF2B5EF4-FFF2-40B4-BE49-F238E27FC236}">
                  <a16:creationId xmlns:a16="http://schemas.microsoft.com/office/drawing/2014/main" id="{5F5322CA-97B9-FA40-9047-9FC7473A69C8}"/>
                </a:ext>
              </a:extLst>
            </p:cNvPr>
            <p:cNvSpPr/>
            <p:nvPr/>
          </p:nvSpPr>
          <p:spPr>
            <a:xfrm>
              <a:off x="-1" y="0"/>
              <a:ext cx="4756727" cy="68814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grpSp>
        <p:nvGrpSpPr>
          <p:cNvPr id="11" name="Group 10">
            <a:extLst>
              <a:ext uri="{FF2B5EF4-FFF2-40B4-BE49-F238E27FC236}">
                <a16:creationId xmlns:a16="http://schemas.microsoft.com/office/drawing/2014/main" id="{366C1FC4-9BFE-3B46-B6B5-D06FC2D1B3D3}"/>
              </a:ext>
            </a:extLst>
          </p:cNvPr>
          <p:cNvGrpSpPr/>
          <p:nvPr userDrawn="1"/>
        </p:nvGrpSpPr>
        <p:grpSpPr>
          <a:xfrm>
            <a:off x="608171" y="6445106"/>
            <a:ext cx="1184706" cy="186690"/>
            <a:chOff x="863272" y="6563918"/>
            <a:chExt cx="861082" cy="135727"/>
          </a:xfrm>
          <a:solidFill>
            <a:schemeClr val="tx1"/>
          </a:solidFill>
        </p:grpSpPr>
        <p:sp>
          <p:nvSpPr>
            <p:cNvPr id="12" name="Freeform 6">
              <a:extLst>
                <a:ext uri="{FF2B5EF4-FFF2-40B4-BE49-F238E27FC236}">
                  <a16:creationId xmlns:a16="http://schemas.microsoft.com/office/drawing/2014/main" id="{BD6DF662-95B1-BA47-BB6C-BCA137359FD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3" name="Freeform 7">
              <a:extLst>
                <a:ext uri="{FF2B5EF4-FFF2-40B4-BE49-F238E27FC236}">
                  <a16:creationId xmlns:a16="http://schemas.microsoft.com/office/drawing/2014/main" id="{8887EC6E-67C1-424B-8128-8BE46A83D66B}"/>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4" name="Freeform 8">
              <a:extLst>
                <a:ext uri="{FF2B5EF4-FFF2-40B4-BE49-F238E27FC236}">
                  <a16:creationId xmlns:a16="http://schemas.microsoft.com/office/drawing/2014/main" id="{3A867F98-84AF-ED4A-A05B-F9B992B72475}"/>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5" name="Freeform 9">
              <a:extLst>
                <a:ext uri="{FF2B5EF4-FFF2-40B4-BE49-F238E27FC236}">
                  <a16:creationId xmlns:a16="http://schemas.microsoft.com/office/drawing/2014/main" id="{8260C47E-0B26-854F-89D9-2C5440E6F920}"/>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6" name="Freeform 10">
              <a:extLst>
                <a:ext uri="{FF2B5EF4-FFF2-40B4-BE49-F238E27FC236}">
                  <a16:creationId xmlns:a16="http://schemas.microsoft.com/office/drawing/2014/main" id="{FEB508F1-DD52-9040-A84E-432DDA811E8F}"/>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7" name="Freeform 11">
              <a:extLst>
                <a:ext uri="{FF2B5EF4-FFF2-40B4-BE49-F238E27FC236}">
                  <a16:creationId xmlns:a16="http://schemas.microsoft.com/office/drawing/2014/main" id="{9C4C418E-C1DE-124A-B219-AC7BFDF3BCAA}"/>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8" name="Freeform 12">
              <a:extLst>
                <a:ext uri="{FF2B5EF4-FFF2-40B4-BE49-F238E27FC236}">
                  <a16:creationId xmlns:a16="http://schemas.microsoft.com/office/drawing/2014/main" id="{6F57E50D-563A-794E-A99D-577156EC35A2}"/>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mc:AlternateContent xmlns:mc="http://schemas.openxmlformats.org/markup-compatibility/2006" xmlns:p14="http://schemas.microsoft.com/office/powerpoint/2010/main">
        <mc:Choice Requires="p14">
          <p:contentPart p14:bwMode="auto" r:id="rId3">
            <p14:nvContentPartPr>
              <p14:cNvPr id="20" name="Ink 19">
                <a:extLst>
                  <a:ext uri="{FF2B5EF4-FFF2-40B4-BE49-F238E27FC236}">
                    <a16:creationId xmlns:a16="http://schemas.microsoft.com/office/drawing/2014/main" id="{A6782586-C429-ED46-BFFC-A516D92C3344}"/>
                  </a:ext>
                </a:extLst>
              </p14:cNvPr>
              <p14:cNvContentPartPr/>
              <p14:nvPr userDrawn="1"/>
            </p14:nvContentPartPr>
            <p14:xfrm>
              <a:off x="4060704" y="4275792"/>
              <a:ext cx="240" cy="240"/>
            </p14:xfrm>
          </p:contentPart>
        </mc:Choice>
        <mc:Fallback xmlns="">
          <p:pic>
            <p:nvPicPr>
              <p:cNvPr id="20" name="Ink 19">
                <a:extLst>
                  <a:ext uri="{FF2B5EF4-FFF2-40B4-BE49-F238E27FC236}">
                    <a16:creationId xmlns:a16="http://schemas.microsoft.com/office/drawing/2014/main" id="{A6782586-C429-ED46-BFFC-A516D92C3344}"/>
                  </a:ext>
                </a:extLst>
              </p:cNvPr>
              <p:cNvPicPr/>
              <p:nvPr/>
            </p:nvPicPr>
            <p:blipFill>
              <a:blip r:embed="rId4"/>
              <a:stretch>
                <a:fillRect/>
              </a:stretch>
            </p:blipFill>
            <p:spPr>
              <a:xfrm>
                <a:off x="4056624" y="4271712"/>
                <a:ext cx="7920" cy="7920"/>
              </a:xfrm>
              <a:prstGeom prst="rect">
                <a:avLst/>
              </a:prstGeom>
            </p:spPr>
          </p:pic>
        </mc:Fallback>
      </mc:AlternateContent>
      <p:sp>
        <p:nvSpPr>
          <p:cNvPr id="26" name="Text Placeholder 25">
            <a:extLst>
              <a:ext uri="{FF2B5EF4-FFF2-40B4-BE49-F238E27FC236}">
                <a16:creationId xmlns:a16="http://schemas.microsoft.com/office/drawing/2014/main" id="{E42FC57A-8E19-C443-B787-12EA2EFE9890}"/>
              </a:ext>
            </a:extLst>
          </p:cNvPr>
          <p:cNvSpPr>
            <a:spLocks noGrp="1"/>
          </p:cNvSpPr>
          <p:nvPr>
            <p:ph type="body" sz="quarter" idx="12" hasCustomPrompt="1"/>
          </p:nvPr>
        </p:nvSpPr>
        <p:spPr>
          <a:xfrm>
            <a:off x="608169" y="1122878"/>
            <a:ext cx="5945148" cy="1242340"/>
          </a:xfrm>
        </p:spPr>
        <p:txBody>
          <a:bodyPr vert="horz" wrap="square" lIns="0" tIns="0" rIns="0" bIns="0" rtlCol="0" anchor="b">
            <a:noAutofit/>
          </a:bodyPr>
          <a:lstStyle>
            <a:lvl1pPr>
              <a:defRPr lang="en-US" sz="4000" b="0" i="0" cap="none" baseline="0">
                <a:solidFill>
                  <a:schemeClr val="accent2"/>
                </a:solidFill>
                <a:latin typeface="Calibri" panose="020F0502020204030204" pitchFamily="34" charset="0"/>
                <a:ea typeface="+mj-ea"/>
                <a:cs typeface="+mj-cs"/>
              </a:defRPr>
            </a:lvl1pPr>
          </a:lstStyle>
          <a:p>
            <a:pPr lvl="0">
              <a:lnSpc>
                <a:spcPct val="90000"/>
              </a:lnSpc>
              <a:spcBef>
                <a:spcPct val="0"/>
              </a:spcBef>
              <a:buNone/>
            </a:pPr>
            <a:r>
              <a:rPr lang="en-US"/>
              <a:t>Click to Edit Session Title</a:t>
            </a:r>
          </a:p>
        </p:txBody>
      </p:sp>
      <p:sp>
        <p:nvSpPr>
          <p:cNvPr id="28" name="Text Placeholder 27">
            <a:extLst>
              <a:ext uri="{FF2B5EF4-FFF2-40B4-BE49-F238E27FC236}">
                <a16:creationId xmlns:a16="http://schemas.microsoft.com/office/drawing/2014/main" id="{2363F63E-99F2-1B4C-A375-3E93B61FE17F}"/>
              </a:ext>
            </a:extLst>
          </p:cNvPr>
          <p:cNvSpPr>
            <a:spLocks noGrp="1"/>
          </p:cNvSpPr>
          <p:nvPr>
            <p:ph type="body" sz="quarter" idx="13" hasCustomPrompt="1"/>
          </p:nvPr>
        </p:nvSpPr>
        <p:spPr>
          <a:xfrm>
            <a:off x="608169" y="2501545"/>
            <a:ext cx="5945148" cy="914400"/>
          </a:xfrm>
        </p:spPr>
        <p:txBody>
          <a:bodyPr vert="horz" lIns="0" tIns="0" rIns="0" bIns="0" rtlCol="0" anchor="t">
            <a:noAutofit/>
          </a:bodyPr>
          <a:lstStyle>
            <a:lvl1pPr>
              <a:defRPr lang="en-US" sz="2400" b="0" i="0">
                <a:solidFill>
                  <a:schemeClr val="accent4"/>
                </a:solidFill>
                <a:latin typeface="Calibri" panose="020F0502020204030204" pitchFamily="34" charset="0"/>
              </a:defRPr>
            </a:lvl1pPr>
            <a:lvl2pPr>
              <a:defRPr lang="en-US"/>
            </a:lvl2pPr>
            <a:lvl3pPr>
              <a:defRPr lang="en-US"/>
            </a:lvl3pPr>
            <a:lvl4pPr>
              <a:defRPr lang="en-US"/>
            </a:lvl4pPr>
            <a:lvl5pPr>
              <a:defRPr lang="en-US"/>
            </a:lvl5pPr>
          </a:lstStyle>
          <a:p>
            <a:pPr lvl="0">
              <a:buNone/>
            </a:pPr>
            <a:r>
              <a:rPr lang="en-US"/>
              <a:t>Click to edit session subtitle</a:t>
            </a:r>
          </a:p>
        </p:txBody>
      </p:sp>
      <p:sp>
        <p:nvSpPr>
          <p:cNvPr id="22" name="Freeform: Shape 28">
            <a:extLst>
              <a:ext uri="{FF2B5EF4-FFF2-40B4-BE49-F238E27FC236}">
                <a16:creationId xmlns:a16="http://schemas.microsoft.com/office/drawing/2014/main" id="{50A3D220-A517-744D-8AEB-124578A66A4A}"/>
              </a:ext>
            </a:extLst>
          </p:cNvPr>
          <p:cNvSpPr/>
          <p:nvPr userDrawn="1"/>
        </p:nvSpPr>
        <p:spPr>
          <a:xfrm rot="2700000">
            <a:off x="6012240" y="335467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232267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89834265-B4D7-4504-9C1C-C962DD96E4D9}"/>
              </a:ext>
            </a:extLst>
          </p:cNvPr>
          <p:cNvSpPr/>
          <p:nvPr userDrawn="1"/>
        </p:nvSpPr>
        <p:spPr>
          <a:xfrm rot="2700000">
            <a:off x="1157786" y="-4494882"/>
            <a:ext cx="7499811" cy="13471355"/>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chemeClr val="accent4"/>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4" name="Freeform: Shape 23">
            <a:extLst>
              <a:ext uri="{FF2B5EF4-FFF2-40B4-BE49-F238E27FC236}">
                <a16:creationId xmlns:a16="http://schemas.microsoft.com/office/drawing/2014/main" id="{12F29CAF-76E7-4387-BEA8-66F482EB65A2}"/>
              </a:ext>
            </a:extLst>
          </p:cNvPr>
          <p:cNvSpPr/>
          <p:nvPr userDrawn="1"/>
        </p:nvSpPr>
        <p:spPr>
          <a:xfrm rot="2700000">
            <a:off x="7034683" y="-170263"/>
            <a:ext cx="1042026" cy="8666196"/>
          </a:xfrm>
          <a:custGeom>
            <a:avLst/>
            <a:gdLst>
              <a:gd name="connsiteX0" fmla="*/ 0 w 1042026"/>
              <a:gd name="connsiteY0" fmla="*/ 0 h 8663939"/>
              <a:gd name="connsiteX1" fmla="*/ 1042026 w 1042026"/>
              <a:gd name="connsiteY1" fmla="*/ 0 h 8663939"/>
              <a:gd name="connsiteX2" fmla="*/ 1042026 w 1042026"/>
              <a:gd name="connsiteY2" fmla="*/ 7621913 h 8663939"/>
              <a:gd name="connsiteX3" fmla="*/ 0 w 1042026"/>
              <a:gd name="connsiteY3" fmla="*/ 8663939 h 8663939"/>
            </a:gdLst>
            <a:ahLst/>
            <a:cxnLst>
              <a:cxn ang="0">
                <a:pos x="connsiteX0" y="connsiteY0"/>
              </a:cxn>
              <a:cxn ang="0">
                <a:pos x="connsiteX1" y="connsiteY1"/>
              </a:cxn>
              <a:cxn ang="0">
                <a:pos x="connsiteX2" y="connsiteY2"/>
              </a:cxn>
              <a:cxn ang="0">
                <a:pos x="connsiteX3" y="connsiteY3"/>
              </a:cxn>
            </a:cxnLst>
            <a:rect l="l" t="t" r="r" b="b"/>
            <a:pathLst>
              <a:path w="1042026" h="8663939">
                <a:moveTo>
                  <a:pt x="0" y="0"/>
                </a:moveTo>
                <a:lnTo>
                  <a:pt x="1042026" y="0"/>
                </a:lnTo>
                <a:lnTo>
                  <a:pt x="1042026" y="7621913"/>
                </a:lnTo>
                <a:lnTo>
                  <a:pt x="0" y="8663939"/>
                </a:lnTo>
                <a:close/>
              </a:path>
            </a:pathLst>
          </a:custGeom>
          <a:gradFill>
            <a:gsLst>
              <a:gs pos="94000">
                <a:schemeClr val="bg1"/>
              </a:gs>
              <a:gs pos="26000">
                <a:schemeClr val="accent4"/>
              </a:gs>
              <a:gs pos="76000">
                <a:schemeClr val="bg1">
                  <a:alpha val="91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41" name="Picture Placeholder 184">
            <a:extLst>
              <a:ext uri="{FF2B5EF4-FFF2-40B4-BE49-F238E27FC236}">
                <a16:creationId xmlns:a16="http://schemas.microsoft.com/office/drawing/2014/main" id="{997DC603-F304-4357-BF7F-19215EB70C59}"/>
              </a:ext>
            </a:extLst>
          </p:cNvPr>
          <p:cNvSpPr>
            <a:spLocks noGrp="1"/>
          </p:cNvSpPr>
          <p:nvPr>
            <p:ph type="pic" sz="quarter" idx="14" hasCustomPrompt="1"/>
          </p:nvPr>
        </p:nvSpPr>
        <p:spPr>
          <a:xfrm>
            <a:off x="8525372" y="4619335"/>
            <a:ext cx="2740739" cy="1371600"/>
          </a:xfrm>
          <a:noFill/>
        </p:spPr>
        <p:txBody>
          <a:bodyPr anchor="ctr"/>
          <a:lstStyle>
            <a:lvl1pPr algn="ctr">
              <a:defRPr sz="2400" b="1">
                <a:solidFill>
                  <a:srgbClr val="F8981D"/>
                </a:solidFill>
              </a:defRPr>
            </a:lvl1pPr>
          </a:lstStyle>
          <a:p>
            <a:r>
              <a:rPr lang="en-US"/>
              <a:t>Click to insert logo or delete box if not needed</a:t>
            </a:r>
          </a:p>
        </p:txBody>
      </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1800114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Quote – Plum">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89834265-B4D7-4504-9C1C-C962DD96E4D9}"/>
              </a:ext>
            </a:extLst>
          </p:cNvPr>
          <p:cNvSpPr/>
          <p:nvPr userDrawn="1"/>
        </p:nvSpPr>
        <p:spPr>
          <a:xfrm rot="2700000">
            <a:off x="1157786" y="-4494882"/>
            <a:ext cx="7499811" cy="13471355"/>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rgbClr val="7F35AB"/>
              </a:gs>
              <a:gs pos="87000">
                <a:srgbClr val="264088"/>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4" name="Freeform: Shape 23">
            <a:extLst>
              <a:ext uri="{FF2B5EF4-FFF2-40B4-BE49-F238E27FC236}">
                <a16:creationId xmlns:a16="http://schemas.microsoft.com/office/drawing/2014/main" id="{12F29CAF-76E7-4387-BEA8-66F482EB65A2}"/>
              </a:ext>
            </a:extLst>
          </p:cNvPr>
          <p:cNvSpPr/>
          <p:nvPr userDrawn="1"/>
        </p:nvSpPr>
        <p:spPr>
          <a:xfrm rot="2700000">
            <a:off x="7034683" y="-170263"/>
            <a:ext cx="1042026" cy="8666196"/>
          </a:xfrm>
          <a:custGeom>
            <a:avLst/>
            <a:gdLst>
              <a:gd name="connsiteX0" fmla="*/ 0 w 1042026"/>
              <a:gd name="connsiteY0" fmla="*/ 0 h 8663939"/>
              <a:gd name="connsiteX1" fmla="*/ 1042026 w 1042026"/>
              <a:gd name="connsiteY1" fmla="*/ 0 h 8663939"/>
              <a:gd name="connsiteX2" fmla="*/ 1042026 w 1042026"/>
              <a:gd name="connsiteY2" fmla="*/ 7621913 h 8663939"/>
              <a:gd name="connsiteX3" fmla="*/ 0 w 1042026"/>
              <a:gd name="connsiteY3" fmla="*/ 8663939 h 8663939"/>
            </a:gdLst>
            <a:ahLst/>
            <a:cxnLst>
              <a:cxn ang="0">
                <a:pos x="connsiteX0" y="connsiteY0"/>
              </a:cxn>
              <a:cxn ang="0">
                <a:pos x="connsiteX1" y="connsiteY1"/>
              </a:cxn>
              <a:cxn ang="0">
                <a:pos x="connsiteX2" y="connsiteY2"/>
              </a:cxn>
              <a:cxn ang="0">
                <a:pos x="connsiteX3" y="connsiteY3"/>
              </a:cxn>
            </a:cxnLst>
            <a:rect l="l" t="t" r="r" b="b"/>
            <a:pathLst>
              <a:path w="1042026" h="8663939">
                <a:moveTo>
                  <a:pt x="0" y="0"/>
                </a:moveTo>
                <a:lnTo>
                  <a:pt x="1042026" y="0"/>
                </a:lnTo>
                <a:lnTo>
                  <a:pt x="1042026" y="7621913"/>
                </a:lnTo>
                <a:lnTo>
                  <a:pt x="0" y="8663939"/>
                </a:lnTo>
                <a:close/>
              </a:path>
            </a:pathLst>
          </a:custGeom>
          <a:gradFill>
            <a:gsLst>
              <a:gs pos="22000">
                <a:srgbClr val="7F35AB">
                  <a:alpha val="94000"/>
                </a:srgbClr>
              </a:gs>
              <a:gs pos="95000">
                <a:schemeClr val="bg1"/>
              </a:gs>
              <a:gs pos="77000">
                <a:schemeClr val="bg1">
                  <a:alpha val="79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41" name="Picture Placeholder 184">
            <a:extLst>
              <a:ext uri="{FF2B5EF4-FFF2-40B4-BE49-F238E27FC236}">
                <a16:creationId xmlns:a16="http://schemas.microsoft.com/office/drawing/2014/main" id="{997DC603-F304-4357-BF7F-19215EB70C59}"/>
              </a:ext>
            </a:extLst>
          </p:cNvPr>
          <p:cNvSpPr>
            <a:spLocks noGrp="1"/>
          </p:cNvSpPr>
          <p:nvPr>
            <p:ph type="pic" sz="quarter" idx="14" hasCustomPrompt="1"/>
          </p:nvPr>
        </p:nvSpPr>
        <p:spPr>
          <a:xfrm>
            <a:off x="8525372" y="4619335"/>
            <a:ext cx="2740739" cy="1371600"/>
          </a:xfrm>
          <a:noFill/>
        </p:spPr>
        <p:txBody>
          <a:bodyPr anchor="ctr"/>
          <a:lstStyle>
            <a:lvl1pPr algn="ctr">
              <a:defRPr sz="2400" b="1">
                <a:solidFill>
                  <a:srgbClr val="F8981D"/>
                </a:solidFill>
              </a:defRPr>
            </a:lvl1pPr>
          </a:lstStyle>
          <a:p>
            <a:r>
              <a:rPr lang="en-US"/>
              <a:t>Click to insert logo or delete box if not needed</a:t>
            </a:r>
          </a:p>
        </p:txBody>
      </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2604441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Quote – Blue">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89834265-B4D7-4504-9C1C-C962DD96E4D9}"/>
              </a:ext>
            </a:extLst>
          </p:cNvPr>
          <p:cNvSpPr/>
          <p:nvPr userDrawn="1"/>
        </p:nvSpPr>
        <p:spPr>
          <a:xfrm rot="2700000">
            <a:off x="1157787" y="-4467702"/>
            <a:ext cx="7499811" cy="13471355"/>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4" name="Freeform: Shape 23">
            <a:extLst>
              <a:ext uri="{FF2B5EF4-FFF2-40B4-BE49-F238E27FC236}">
                <a16:creationId xmlns:a16="http://schemas.microsoft.com/office/drawing/2014/main" id="{12F29CAF-76E7-4387-BEA8-66F482EB65A2}"/>
              </a:ext>
            </a:extLst>
          </p:cNvPr>
          <p:cNvSpPr/>
          <p:nvPr userDrawn="1"/>
        </p:nvSpPr>
        <p:spPr>
          <a:xfrm rot="2700000">
            <a:off x="7034683" y="-170263"/>
            <a:ext cx="1042026" cy="8666196"/>
          </a:xfrm>
          <a:custGeom>
            <a:avLst/>
            <a:gdLst>
              <a:gd name="connsiteX0" fmla="*/ 0 w 1042026"/>
              <a:gd name="connsiteY0" fmla="*/ 0 h 8663939"/>
              <a:gd name="connsiteX1" fmla="*/ 1042026 w 1042026"/>
              <a:gd name="connsiteY1" fmla="*/ 0 h 8663939"/>
              <a:gd name="connsiteX2" fmla="*/ 1042026 w 1042026"/>
              <a:gd name="connsiteY2" fmla="*/ 7621913 h 8663939"/>
              <a:gd name="connsiteX3" fmla="*/ 0 w 1042026"/>
              <a:gd name="connsiteY3" fmla="*/ 8663939 h 8663939"/>
            </a:gdLst>
            <a:ahLst/>
            <a:cxnLst>
              <a:cxn ang="0">
                <a:pos x="connsiteX0" y="connsiteY0"/>
              </a:cxn>
              <a:cxn ang="0">
                <a:pos x="connsiteX1" y="connsiteY1"/>
              </a:cxn>
              <a:cxn ang="0">
                <a:pos x="connsiteX2" y="connsiteY2"/>
              </a:cxn>
              <a:cxn ang="0">
                <a:pos x="connsiteX3" y="connsiteY3"/>
              </a:cxn>
            </a:cxnLst>
            <a:rect l="l" t="t" r="r" b="b"/>
            <a:pathLst>
              <a:path w="1042026" h="8663939">
                <a:moveTo>
                  <a:pt x="0" y="0"/>
                </a:moveTo>
                <a:lnTo>
                  <a:pt x="1042026" y="0"/>
                </a:lnTo>
                <a:lnTo>
                  <a:pt x="1042026" y="7621913"/>
                </a:lnTo>
                <a:lnTo>
                  <a:pt x="0" y="8663939"/>
                </a:lnTo>
                <a:close/>
              </a:path>
            </a:pathLst>
          </a:custGeom>
          <a:gradFill>
            <a:gsLst>
              <a:gs pos="24000">
                <a:schemeClr val="accent3"/>
              </a:gs>
              <a:gs pos="80511">
                <a:schemeClr val="bg1">
                  <a:alpha val="76000"/>
                </a:schemeClr>
              </a:gs>
              <a:gs pos="100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41" name="Picture Placeholder 184">
            <a:extLst>
              <a:ext uri="{FF2B5EF4-FFF2-40B4-BE49-F238E27FC236}">
                <a16:creationId xmlns:a16="http://schemas.microsoft.com/office/drawing/2014/main" id="{997DC603-F304-4357-BF7F-19215EB70C59}"/>
              </a:ext>
            </a:extLst>
          </p:cNvPr>
          <p:cNvSpPr>
            <a:spLocks noGrp="1"/>
          </p:cNvSpPr>
          <p:nvPr>
            <p:ph type="pic" sz="quarter" idx="14" hasCustomPrompt="1"/>
          </p:nvPr>
        </p:nvSpPr>
        <p:spPr>
          <a:xfrm>
            <a:off x="8525372" y="4619335"/>
            <a:ext cx="2740739" cy="1371600"/>
          </a:xfrm>
          <a:noFill/>
        </p:spPr>
        <p:txBody>
          <a:bodyPr anchor="ctr"/>
          <a:lstStyle>
            <a:lvl1pPr algn="ctr">
              <a:defRPr sz="2400" b="1">
                <a:solidFill>
                  <a:srgbClr val="F8981D"/>
                </a:solidFill>
              </a:defRPr>
            </a:lvl1pPr>
          </a:lstStyle>
          <a:p>
            <a:r>
              <a:rPr lang="en-US"/>
              <a:t>Click to insert logo or delete box if not needed</a:t>
            </a:r>
          </a:p>
        </p:txBody>
      </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1777227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Quote with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24000">
                <a:schemeClr val="accent4">
                  <a:alpha val="46000"/>
                </a:schemeClr>
              </a:gs>
              <a:gs pos="79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2601830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Quote with Photo – Purp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0">
                <a:srgbClr val="7F35AB">
                  <a:alpha val="27000"/>
                </a:srgbClr>
              </a:gs>
              <a:gs pos="82000">
                <a:srgbClr val="264088"/>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98761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Quote with Photo –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24000">
                <a:schemeClr val="accent3">
                  <a:alpha val="40000"/>
                </a:schemeClr>
              </a:gs>
              <a:gs pos="82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1832642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Quote with Photo – Whi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18000">
                <a:schemeClr val="bg1">
                  <a:alpha val="25000"/>
                </a:schemeClr>
              </a:gs>
              <a:gs pos="46000">
                <a:srgbClr val="FFFFFF">
                  <a:alpha val="64000"/>
                </a:srgbClr>
              </a:gs>
              <a:gs pos="77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tx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tx2"/>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accent4"/>
                </a:solidFill>
              </a:defRPr>
            </a:lvl1pPr>
          </a:lstStyle>
          <a:p>
            <a:pPr lvl="0"/>
            <a:r>
              <a:rPr lang="en-US"/>
              <a:t>Source Name</a:t>
            </a:r>
          </a:p>
        </p:txBody>
      </p:sp>
    </p:spTree>
    <p:extLst>
      <p:ext uri="{BB962C8B-B14F-4D97-AF65-F5344CB8AC3E}">
        <p14:creationId xmlns:p14="http://schemas.microsoft.com/office/powerpoint/2010/main" val="324675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a:xfrm>
            <a:off x="616666" y="1600201"/>
            <a:ext cx="10975658" cy="4572000"/>
          </a:xfrm>
        </p:spPr>
        <p:txBody>
          <a:bodyPr/>
          <a:lstStyle>
            <a:lvl1pPr>
              <a:spcBef>
                <a:spcPts val="1500"/>
              </a:spcBef>
              <a:defRPr/>
            </a:lvl1pPr>
            <a:lvl2pPr>
              <a:spcBef>
                <a:spcPts val="300"/>
              </a:spcBef>
              <a:defRPr/>
            </a:lvl2pPr>
            <a:lvl5pPr>
              <a:defRPr/>
            </a:lvl5pPr>
            <a:lvl6pPr>
              <a:defRPr/>
            </a:lvl6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9" name="TextBox 8">
            <a:extLst>
              <a:ext uri="{FF2B5EF4-FFF2-40B4-BE49-F238E27FC236}">
                <a16:creationId xmlns:a16="http://schemas.microsoft.com/office/drawing/2014/main" id="{427E3E8B-0F66-4996-9785-6E9531D89A5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8" name="Subtitle 2">
            <a:extLst>
              <a:ext uri="{FF2B5EF4-FFF2-40B4-BE49-F238E27FC236}">
                <a16:creationId xmlns:a16="http://schemas.microsoft.com/office/drawing/2014/main" id="{216D2F66-BB7F-4F0E-A224-A105F87676EF}"/>
              </a:ext>
            </a:extLst>
          </p:cNvPr>
          <p:cNvSpPr>
            <a:spLocks noGrp="1"/>
          </p:cNvSpPr>
          <p:nvPr>
            <p:ph type="subTitle" idx="10" hasCustomPrompt="1"/>
          </p:nvPr>
        </p:nvSpPr>
        <p:spPr>
          <a:xfrm>
            <a:off x="593021" y="811831"/>
            <a:ext cx="10990809"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924E83-0498-4D8B-94A0-3FF7CDD8F127}"/>
              </a:ext>
            </a:extLst>
          </p:cNvPr>
          <p:cNvSpPr>
            <a:spLocks noGrp="1"/>
          </p:cNvSpPr>
          <p:nvPr>
            <p:ph type="title" hasCustomPrompt="1"/>
          </p:nvPr>
        </p:nvSpPr>
        <p:spPr/>
        <p:txBody>
          <a:bodyPr/>
          <a:lstStyle>
            <a:lvl1pPr>
              <a:defRPr/>
            </a:lvl1pPr>
          </a:lstStyle>
          <a:p>
            <a:r>
              <a:rPr lang="en-US"/>
              <a:t>Click to Add One Line Title</a:t>
            </a:r>
          </a:p>
        </p:txBody>
      </p:sp>
    </p:spTree>
    <p:extLst>
      <p:ext uri="{BB962C8B-B14F-4D97-AF65-F5344CB8AC3E}">
        <p14:creationId xmlns:p14="http://schemas.microsoft.com/office/powerpoint/2010/main" val="1525411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950B906-C5A3-4658-B24C-B2B533310D26}"/>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9" name="Subtitle 2">
            <a:extLst>
              <a:ext uri="{FF2B5EF4-FFF2-40B4-BE49-F238E27FC236}">
                <a16:creationId xmlns:a16="http://schemas.microsoft.com/office/drawing/2014/main" id="{C28211D2-9BBA-4EB9-8867-E2CC72E9E0D1}"/>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D90EF1-7A6F-4CAE-80CD-2BC8A8107F0C}"/>
              </a:ext>
            </a:extLst>
          </p:cNvPr>
          <p:cNvSpPr>
            <a:spLocks noGrp="1"/>
          </p:cNvSpPr>
          <p:nvPr>
            <p:ph type="title" hasCustomPrompt="1"/>
          </p:nvPr>
        </p:nvSpPr>
        <p:spPr/>
        <p:txBody>
          <a:bodyPr/>
          <a:lstStyle>
            <a:lvl1pPr>
              <a:defRPr/>
            </a:lvl1pPr>
          </a:lstStyle>
          <a:p>
            <a:r>
              <a:rPr lang="en-US"/>
              <a:t>Click to Add One Line Title</a:t>
            </a:r>
          </a:p>
        </p:txBody>
      </p:sp>
    </p:spTree>
    <p:extLst>
      <p:ext uri="{BB962C8B-B14F-4D97-AF65-F5344CB8AC3E}">
        <p14:creationId xmlns:p14="http://schemas.microsoft.com/office/powerpoint/2010/main" val="750237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all to Action">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950B906-C5A3-4658-B24C-B2B533310D26}"/>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9" name="Subtitle 2">
            <a:extLst>
              <a:ext uri="{FF2B5EF4-FFF2-40B4-BE49-F238E27FC236}">
                <a16:creationId xmlns:a16="http://schemas.microsoft.com/office/drawing/2014/main" id="{C28211D2-9BBA-4EB9-8867-E2CC72E9E0D1}"/>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D90EF1-7A6F-4CAE-80CD-2BC8A8107F0C}"/>
              </a:ext>
            </a:extLst>
          </p:cNvPr>
          <p:cNvSpPr>
            <a:spLocks noGrp="1"/>
          </p:cNvSpPr>
          <p:nvPr>
            <p:ph type="title" hasCustomPrompt="1"/>
          </p:nvPr>
        </p:nvSpPr>
        <p:spPr/>
        <p:txBody>
          <a:bodyPr/>
          <a:lstStyle>
            <a:lvl1pPr>
              <a:defRPr/>
            </a:lvl1pPr>
          </a:lstStyle>
          <a:p>
            <a:r>
              <a:rPr lang="en-US"/>
              <a:t>Click to Add One Line Title</a:t>
            </a:r>
          </a:p>
        </p:txBody>
      </p:sp>
      <p:sp>
        <p:nvSpPr>
          <p:cNvPr id="6" name="Parallelogram 5">
            <a:extLst>
              <a:ext uri="{FF2B5EF4-FFF2-40B4-BE49-F238E27FC236}">
                <a16:creationId xmlns:a16="http://schemas.microsoft.com/office/drawing/2014/main" id="{B91C24D1-9C87-7B4E-9476-0CB023A874A0}"/>
              </a:ext>
            </a:extLst>
          </p:cNvPr>
          <p:cNvSpPr/>
          <p:nvPr userDrawn="1"/>
        </p:nvSpPr>
        <p:spPr>
          <a:xfrm>
            <a:off x="682082" y="1991312"/>
            <a:ext cx="1498935" cy="247743"/>
          </a:xfrm>
          <a:prstGeom prst="parallelogram">
            <a:avLst>
              <a:gd name="adj" fmla="val 30858"/>
            </a:avLst>
          </a:prstGeom>
          <a:gradFill>
            <a:gsLst>
              <a:gs pos="0">
                <a:schemeClr val="accent3">
                  <a:lumMod val="20000"/>
                  <a:lumOff val="80000"/>
                </a:schemeClr>
              </a:gs>
              <a:gs pos="100000">
                <a:schemeClr val="accent3">
                  <a:alpha val="0"/>
                </a:schemeClr>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 name="Parallelogram 6">
            <a:extLst>
              <a:ext uri="{FF2B5EF4-FFF2-40B4-BE49-F238E27FC236}">
                <a16:creationId xmlns:a16="http://schemas.microsoft.com/office/drawing/2014/main" id="{08791C62-8B09-864D-9D39-1D288EF452F4}"/>
              </a:ext>
            </a:extLst>
          </p:cNvPr>
          <p:cNvSpPr/>
          <p:nvPr userDrawn="1"/>
        </p:nvSpPr>
        <p:spPr>
          <a:xfrm>
            <a:off x="4663852" y="1991312"/>
            <a:ext cx="1498935" cy="247743"/>
          </a:xfrm>
          <a:prstGeom prst="parallelogram">
            <a:avLst>
              <a:gd name="adj" fmla="val 30858"/>
            </a:avLst>
          </a:prstGeom>
          <a:gradFill>
            <a:gsLst>
              <a:gs pos="0">
                <a:schemeClr val="accent1">
                  <a:lumMod val="20000"/>
                  <a:lumOff val="80000"/>
                </a:schemeClr>
              </a:gs>
              <a:gs pos="100000">
                <a:schemeClr val="accent1">
                  <a:alpha val="0"/>
                </a:schemeClr>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0" name="Parallelogram 9">
            <a:extLst>
              <a:ext uri="{FF2B5EF4-FFF2-40B4-BE49-F238E27FC236}">
                <a16:creationId xmlns:a16="http://schemas.microsoft.com/office/drawing/2014/main" id="{895A6FA5-DB59-0541-936D-3C01C69977BB}"/>
              </a:ext>
            </a:extLst>
          </p:cNvPr>
          <p:cNvSpPr/>
          <p:nvPr userDrawn="1"/>
        </p:nvSpPr>
        <p:spPr>
          <a:xfrm>
            <a:off x="8635996" y="1991312"/>
            <a:ext cx="1498935" cy="247743"/>
          </a:xfrm>
          <a:prstGeom prst="parallelogram">
            <a:avLst>
              <a:gd name="adj" fmla="val 30858"/>
            </a:avLst>
          </a:prstGeom>
          <a:gradFill>
            <a:gsLst>
              <a:gs pos="0">
                <a:schemeClr val="accent5">
                  <a:lumMod val="20000"/>
                  <a:lumOff val="80000"/>
                </a:schemeClr>
              </a:gs>
              <a:gs pos="100000">
                <a:schemeClr val="accent5">
                  <a:alpha val="0"/>
                </a:schemeClr>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1" name="Parallelogram 10">
            <a:extLst>
              <a:ext uri="{FF2B5EF4-FFF2-40B4-BE49-F238E27FC236}">
                <a16:creationId xmlns:a16="http://schemas.microsoft.com/office/drawing/2014/main" id="{D39E5162-0D78-2348-9668-E34642C927B3}"/>
              </a:ext>
            </a:extLst>
          </p:cNvPr>
          <p:cNvSpPr/>
          <p:nvPr userDrawn="1"/>
        </p:nvSpPr>
        <p:spPr>
          <a:xfrm>
            <a:off x="608172" y="1600201"/>
            <a:ext cx="1240250" cy="561109"/>
          </a:xfrm>
          <a:prstGeom prst="parallelogram">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2400" b="0" i="0">
                <a:solidFill>
                  <a:schemeClr val="bg1"/>
                </a:solidFill>
                <a:latin typeface="Calibri" panose="020F0502020204030204" pitchFamily="34" charset="0"/>
              </a:rPr>
              <a:t>1</a:t>
            </a:r>
          </a:p>
        </p:txBody>
      </p:sp>
      <p:sp>
        <p:nvSpPr>
          <p:cNvPr id="12" name="Parallelogram 11">
            <a:extLst>
              <a:ext uri="{FF2B5EF4-FFF2-40B4-BE49-F238E27FC236}">
                <a16:creationId xmlns:a16="http://schemas.microsoft.com/office/drawing/2014/main" id="{18B67171-2BBC-D749-B580-DB4830FE9C7B}"/>
              </a:ext>
            </a:extLst>
          </p:cNvPr>
          <p:cNvSpPr/>
          <p:nvPr userDrawn="1"/>
        </p:nvSpPr>
        <p:spPr>
          <a:xfrm>
            <a:off x="4589942" y="1600201"/>
            <a:ext cx="1240250" cy="561109"/>
          </a:xfrm>
          <a:prstGeom prst="parallelogram">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2400" b="0" i="0">
                <a:solidFill>
                  <a:schemeClr val="bg1"/>
                </a:solidFill>
                <a:latin typeface="Calibri" panose="020F0502020204030204" pitchFamily="34" charset="0"/>
              </a:rPr>
              <a:t>2</a:t>
            </a:r>
          </a:p>
        </p:txBody>
      </p:sp>
      <p:sp>
        <p:nvSpPr>
          <p:cNvPr id="13" name="Parallelogram 12">
            <a:extLst>
              <a:ext uri="{FF2B5EF4-FFF2-40B4-BE49-F238E27FC236}">
                <a16:creationId xmlns:a16="http://schemas.microsoft.com/office/drawing/2014/main" id="{EEF7A232-8498-EA48-8B3A-86FDCEDA23C3}"/>
              </a:ext>
            </a:extLst>
          </p:cNvPr>
          <p:cNvSpPr/>
          <p:nvPr userDrawn="1"/>
        </p:nvSpPr>
        <p:spPr>
          <a:xfrm>
            <a:off x="8562085" y="1600201"/>
            <a:ext cx="1240250" cy="561109"/>
          </a:xfrm>
          <a:prstGeom prst="parallelogram">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2400" b="0" i="0">
                <a:solidFill>
                  <a:schemeClr val="bg1"/>
                </a:solidFill>
                <a:latin typeface="Calibri" panose="020F0502020204030204" pitchFamily="34" charset="0"/>
              </a:rPr>
              <a:t>3</a:t>
            </a:r>
          </a:p>
        </p:txBody>
      </p:sp>
    </p:spTree>
    <p:extLst>
      <p:ext uri="{BB962C8B-B14F-4D97-AF65-F5344CB8AC3E}">
        <p14:creationId xmlns:p14="http://schemas.microsoft.com/office/powerpoint/2010/main" val="3792984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025D71-18A5-4A22-8386-917E1B08C46A}"/>
              </a:ext>
            </a:extLst>
          </p:cNvPr>
          <p:cNvSpPr txBox="1"/>
          <p:nvPr userDrawn="1"/>
        </p:nvSpPr>
        <p:spPr>
          <a:xfrm>
            <a:off x="12219200"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pic>
        <p:nvPicPr>
          <p:cNvPr id="3" name="Picture 2">
            <a:extLst>
              <a:ext uri="{FF2B5EF4-FFF2-40B4-BE49-F238E27FC236}">
                <a16:creationId xmlns:a16="http://schemas.microsoft.com/office/drawing/2014/main" id="{7F149634-E0EE-434D-9EF3-6AB69C31DB7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0339" r="7732"/>
          <a:stretch/>
        </p:blipFill>
        <p:spPr>
          <a:xfrm>
            <a:off x="2955739" y="9236"/>
            <a:ext cx="9263461" cy="6881454"/>
          </a:xfrm>
          <a:prstGeom prst="rect">
            <a:avLst/>
          </a:prstGeom>
        </p:spPr>
      </p:pic>
      <p:grpSp>
        <p:nvGrpSpPr>
          <p:cNvPr id="4" name="Group 3">
            <a:extLst>
              <a:ext uri="{FF2B5EF4-FFF2-40B4-BE49-F238E27FC236}">
                <a16:creationId xmlns:a16="http://schemas.microsoft.com/office/drawing/2014/main" id="{D6413987-9FBF-FD48-85F0-E2A02B53B1A1}"/>
              </a:ext>
            </a:extLst>
          </p:cNvPr>
          <p:cNvGrpSpPr/>
          <p:nvPr userDrawn="1"/>
        </p:nvGrpSpPr>
        <p:grpSpPr>
          <a:xfrm>
            <a:off x="1" y="9236"/>
            <a:ext cx="12191999" cy="6881454"/>
            <a:chOff x="-725077" y="0"/>
            <a:chExt cx="12188824" cy="6881454"/>
          </a:xfrm>
        </p:grpSpPr>
        <p:sp>
          <p:nvSpPr>
            <p:cNvPr id="5" name="Right Triangle 4">
              <a:extLst>
                <a:ext uri="{FF2B5EF4-FFF2-40B4-BE49-F238E27FC236}">
                  <a16:creationId xmlns:a16="http://schemas.microsoft.com/office/drawing/2014/main" id="{21721DF7-F520-874A-A91C-2FB63B4661E4}"/>
                </a:ext>
              </a:extLst>
            </p:cNvPr>
            <p:cNvSpPr/>
            <p:nvPr/>
          </p:nvSpPr>
          <p:spPr>
            <a:xfrm rot="5400000">
              <a:off x="4605747" y="0"/>
              <a:ext cx="6858000" cy="6858000"/>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 name="Rectangle 6">
              <a:extLst>
                <a:ext uri="{FF2B5EF4-FFF2-40B4-BE49-F238E27FC236}">
                  <a16:creationId xmlns:a16="http://schemas.microsoft.com/office/drawing/2014/main" id="{5F5322CA-97B9-FA40-9047-9FC7473A69C8}"/>
                </a:ext>
              </a:extLst>
            </p:cNvPr>
            <p:cNvSpPr/>
            <p:nvPr/>
          </p:nvSpPr>
          <p:spPr>
            <a:xfrm>
              <a:off x="-725077" y="0"/>
              <a:ext cx="5481804" cy="68814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grpSp>
        <p:nvGrpSpPr>
          <p:cNvPr id="11" name="Group 10">
            <a:extLst>
              <a:ext uri="{FF2B5EF4-FFF2-40B4-BE49-F238E27FC236}">
                <a16:creationId xmlns:a16="http://schemas.microsoft.com/office/drawing/2014/main" id="{366C1FC4-9BFE-3B46-B6B5-D06FC2D1B3D3}"/>
              </a:ext>
            </a:extLst>
          </p:cNvPr>
          <p:cNvGrpSpPr/>
          <p:nvPr userDrawn="1"/>
        </p:nvGrpSpPr>
        <p:grpSpPr>
          <a:xfrm>
            <a:off x="608171" y="6445106"/>
            <a:ext cx="1184706" cy="186690"/>
            <a:chOff x="863272" y="6563918"/>
            <a:chExt cx="861082" cy="135727"/>
          </a:xfrm>
          <a:solidFill>
            <a:schemeClr val="tx1"/>
          </a:solidFill>
        </p:grpSpPr>
        <p:sp>
          <p:nvSpPr>
            <p:cNvPr id="12" name="Freeform 6">
              <a:extLst>
                <a:ext uri="{FF2B5EF4-FFF2-40B4-BE49-F238E27FC236}">
                  <a16:creationId xmlns:a16="http://schemas.microsoft.com/office/drawing/2014/main" id="{BD6DF662-95B1-BA47-BB6C-BCA137359FD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3" name="Freeform 7">
              <a:extLst>
                <a:ext uri="{FF2B5EF4-FFF2-40B4-BE49-F238E27FC236}">
                  <a16:creationId xmlns:a16="http://schemas.microsoft.com/office/drawing/2014/main" id="{8887EC6E-67C1-424B-8128-8BE46A83D66B}"/>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4" name="Freeform 8">
              <a:extLst>
                <a:ext uri="{FF2B5EF4-FFF2-40B4-BE49-F238E27FC236}">
                  <a16:creationId xmlns:a16="http://schemas.microsoft.com/office/drawing/2014/main" id="{3A867F98-84AF-ED4A-A05B-F9B992B72475}"/>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5" name="Freeform 9">
              <a:extLst>
                <a:ext uri="{FF2B5EF4-FFF2-40B4-BE49-F238E27FC236}">
                  <a16:creationId xmlns:a16="http://schemas.microsoft.com/office/drawing/2014/main" id="{8260C47E-0B26-854F-89D9-2C5440E6F920}"/>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6" name="Freeform 10">
              <a:extLst>
                <a:ext uri="{FF2B5EF4-FFF2-40B4-BE49-F238E27FC236}">
                  <a16:creationId xmlns:a16="http://schemas.microsoft.com/office/drawing/2014/main" id="{FEB508F1-DD52-9040-A84E-432DDA811E8F}"/>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7" name="Freeform 11">
              <a:extLst>
                <a:ext uri="{FF2B5EF4-FFF2-40B4-BE49-F238E27FC236}">
                  <a16:creationId xmlns:a16="http://schemas.microsoft.com/office/drawing/2014/main" id="{9C4C418E-C1DE-124A-B219-AC7BFDF3BCAA}"/>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8" name="Freeform 12">
              <a:extLst>
                <a:ext uri="{FF2B5EF4-FFF2-40B4-BE49-F238E27FC236}">
                  <a16:creationId xmlns:a16="http://schemas.microsoft.com/office/drawing/2014/main" id="{6F57E50D-563A-794E-A99D-577156EC35A2}"/>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mc:AlternateContent xmlns:mc="http://schemas.openxmlformats.org/markup-compatibility/2006" xmlns:p14="http://schemas.microsoft.com/office/powerpoint/2010/main">
        <mc:Choice Requires="p14">
          <p:contentPart p14:bwMode="auto" r:id="rId3">
            <p14:nvContentPartPr>
              <p14:cNvPr id="20" name="Ink 19">
                <a:extLst>
                  <a:ext uri="{FF2B5EF4-FFF2-40B4-BE49-F238E27FC236}">
                    <a16:creationId xmlns:a16="http://schemas.microsoft.com/office/drawing/2014/main" id="{A6782586-C429-ED46-BFFC-A516D92C3344}"/>
                  </a:ext>
                </a:extLst>
              </p14:cNvPr>
              <p14:cNvContentPartPr/>
              <p14:nvPr userDrawn="1"/>
            </p14:nvContentPartPr>
            <p14:xfrm>
              <a:off x="4785969" y="4275792"/>
              <a:ext cx="240" cy="240"/>
            </p14:xfrm>
          </p:contentPart>
        </mc:Choice>
        <mc:Fallback xmlns="">
          <p:pic>
            <p:nvPicPr>
              <p:cNvPr id="20" name="Ink 19">
                <a:extLst>
                  <a:ext uri="{FF2B5EF4-FFF2-40B4-BE49-F238E27FC236}">
                    <a16:creationId xmlns:a16="http://schemas.microsoft.com/office/drawing/2014/main" id="{A6782586-C429-ED46-BFFC-A516D92C3344}"/>
                  </a:ext>
                </a:extLst>
              </p:cNvPr>
              <p:cNvPicPr/>
              <p:nvPr/>
            </p:nvPicPr>
            <p:blipFill>
              <a:blip r:embed="rId4"/>
              <a:stretch>
                <a:fillRect/>
              </a:stretch>
            </p:blipFill>
            <p:spPr>
              <a:xfrm>
                <a:off x="4781889" y="4271712"/>
                <a:ext cx="7920" cy="7920"/>
              </a:xfrm>
              <a:prstGeom prst="rect">
                <a:avLst/>
              </a:prstGeom>
            </p:spPr>
          </p:pic>
        </mc:Fallback>
      </mc:AlternateContent>
      <p:sp>
        <p:nvSpPr>
          <p:cNvPr id="26" name="Text Placeholder 25">
            <a:extLst>
              <a:ext uri="{FF2B5EF4-FFF2-40B4-BE49-F238E27FC236}">
                <a16:creationId xmlns:a16="http://schemas.microsoft.com/office/drawing/2014/main" id="{E42FC57A-8E19-C443-B787-12EA2EFE9890}"/>
              </a:ext>
            </a:extLst>
          </p:cNvPr>
          <p:cNvSpPr>
            <a:spLocks noGrp="1"/>
          </p:cNvSpPr>
          <p:nvPr>
            <p:ph type="body" sz="quarter" idx="12" hasCustomPrompt="1"/>
          </p:nvPr>
        </p:nvSpPr>
        <p:spPr>
          <a:xfrm>
            <a:off x="608169" y="671365"/>
            <a:ext cx="5945148" cy="1242340"/>
          </a:xfrm>
        </p:spPr>
        <p:txBody>
          <a:bodyPr vert="horz" wrap="square" lIns="0" tIns="0" rIns="0" bIns="0" rtlCol="0" anchor="b">
            <a:noAutofit/>
          </a:bodyPr>
          <a:lstStyle>
            <a:lvl1pPr>
              <a:defRPr lang="en-US" sz="4000" b="0" i="0" cap="none" baseline="0">
                <a:solidFill>
                  <a:schemeClr val="accent2"/>
                </a:solidFill>
                <a:latin typeface="Calibri" panose="020F0502020204030204" pitchFamily="34" charset="0"/>
                <a:ea typeface="+mj-ea"/>
                <a:cs typeface="+mj-cs"/>
              </a:defRPr>
            </a:lvl1pPr>
          </a:lstStyle>
          <a:p>
            <a:pPr lvl="0">
              <a:lnSpc>
                <a:spcPct val="90000"/>
              </a:lnSpc>
              <a:spcBef>
                <a:spcPct val="0"/>
              </a:spcBef>
              <a:buNone/>
            </a:pPr>
            <a:r>
              <a:rPr lang="en-US"/>
              <a:t>Click to Edit Session Title</a:t>
            </a:r>
          </a:p>
        </p:txBody>
      </p:sp>
      <p:sp>
        <p:nvSpPr>
          <p:cNvPr id="28" name="Text Placeholder 27">
            <a:extLst>
              <a:ext uri="{FF2B5EF4-FFF2-40B4-BE49-F238E27FC236}">
                <a16:creationId xmlns:a16="http://schemas.microsoft.com/office/drawing/2014/main" id="{2363F63E-99F2-1B4C-A375-3E93B61FE17F}"/>
              </a:ext>
            </a:extLst>
          </p:cNvPr>
          <p:cNvSpPr>
            <a:spLocks noGrp="1"/>
          </p:cNvSpPr>
          <p:nvPr>
            <p:ph type="body" sz="quarter" idx="13" hasCustomPrompt="1"/>
          </p:nvPr>
        </p:nvSpPr>
        <p:spPr>
          <a:xfrm>
            <a:off x="608169" y="2050032"/>
            <a:ext cx="5945148" cy="914400"/>
          </a:xfrm>
        </p:spPr>
        <p:txBody>
          <a:bodyPr vert="horz" lIns="0" tIns="0" rIns="0" bIns="0" rtlCol="0" anchor="t">
            <a:noAutofit/>
          </a:bodyPr>
          <a:lstStyle>
            <a:lvl1pPr>
              <a:defRPr lang="en-US" sz="2400" b="0" i="0">
                <a:solidFill>
                  <a:schemeClr val="accent4"/>
                </a:solidFill>
                <a:latin typeface="Calibri" panose="020F0502020204030204" pitchFamily="34" charset="0"/>
              </a:defRPr>
            </a:lvl1pPr>
            <a:lvl2pPr>
              <a:defRPr lang="en-US"/>
            </a:lvl2pPr>
            <a:lvl3pPr>
              <a:defRPr lang="en-US"/>
            </a:lvl3pPr>
            <a:lvl4pPr>
              <a:defRPr lang="en-US"/>
            </a:lvl4pPr>
            <a:lvl5pPr>
              <a:defRPr lang="en-US"/>
            </a:lvl5pPr>
          </a:lstStyle>
          <a:p>
            <a:pPr lvl="0">
              <a:buNone/>
            </a:pPr>
            <a:r>
              <a:rPr lang="en-US"/>
              <a:t>Click to edit session subtitle</a:t>
            </a:r>
          </a:p>
        </p:txBody>
      </p:sp>
      <p:sp>
        <p:nvSpPr>
          <p:cNvPr id="22" name="Freeform: Shape 28">
            <a:extLst>
              <a:ext uri="{FF2B5EF4-FFF2-40B4-BE49-F238E27FC236}">
                <a16:creationId xmlns:a16="http://schemas.microsoft.com/office/drawing/2014/main" id="{50A3D220-A517-744D-8AEB-124578A66A4A}"/>
              </a:ext>
            </a:extLst>
          </p:cNvPr>
          <p:cNvSpPr/>
          <p:nvPr userDrawn="1"/>
        </p:nvSpPr>
        <p:spPr>
          <a:xfrm rot="2700000">
            <a:off x="6778157" y="335467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443442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Content Balance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B6A9629E-98B5-43F5-8323-C894B734208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E000E4C6-16B5-49A9-898A-3B53C5AB065D}"/>
              </a:ext>
            </a:extLst>
          </p:cNvPr>
          <p:cNvSpPr>
            <a:spLocks noGrp="1"/>
          </p:cNvSpPr>
          <p:nvPr>
            <p:ph type="title" hasCustomPrompt="1"/>
          </p:nvPr>
        </p:nvSpPr>
        <p:spPr/>
        <p:txBody>
          <a:bodyPr/>
          <a:lstStyle>
            <a:lvl1pPr>
              <a:defRPr/>
            </a:lvl1pPr>
          </a:lstStyle>
          <a:p>
            <a:r>
              <a:rPr lang="en-US"/>
              <a:t>Click to Add One Line Title</a:t>
            </a:r>
          </a:p>
        </p:txBody>
      </p:sp>
      <p:sp>
        <p:nvSpPr>
          <p:cNvPr id="8" name="Subtitle 2">
            <a:extLst>
              <a:ext uri="{FF2B5EF4-FFF2-40B4-BE49-F238E27FC236}">
                <a16:creationId xmlns:a16="http://schemas.microsoft.com/office/drawing/2014/main" id="{38535540-CB20-4CD5-9F73-DB64F5A49CD3}"/>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4" name="Content Placeholder 3">
            <a:extLst>
              <a:ext uri="{FF2B5EF4-FFF2-40B4-BE49-F238E27FC236}">
                <a16:creationId xmlns:a16="http://schemas.microsoft.com/office/drawing/2014/main" id="{87AF420A-ED2C-4AD1-A28B-EB26178557DE}"/>
              </a:ext>
            </a:extLst>
          </p:cNvPr>
          <p:cNvSpPr>
            <a:spLocks noGrp="1"/>
          </p:cNvSpPr>
          <p:nvPr>
            <p:ph sz="quarter" idx="17" hasCustomPrompt="1"/>
          </p:nvPr>
        </p:nvSpPr>
        <p:spPr>
          <a:xfrm>
            <a:off x="0" y="1600200"/>
            <a:ext cx="5895128" cy="4572000"/>
          </a:xfrm>
        </p:spPr>
        <p:txBody>
          <a:bodyPr lIns="59436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5"/>
            <a:endParaRPr lang="en-US"/>
          </a:p>
        </p:txBody>
      </p:sp>
      <p:sp>
        <p:nvSpPr>
          <p:cNvPr id="12" name="Content Placeholder 3">
            <a:extLst>
              <a:ext uri="{FF2B5EF4-FFF2-40B4-BE49-F238E27FC236}">
                <a16:creationId xmlns:a16="http://schemas.microsoft.com/office/drawing/2014/main" id="{CD860A49-A98C-4F0E-AB34-4E13B89D5EBC}"/>
              </a:ext>
            </a:extLst>
          </p:cNvPr>
          <p:cNvSpPr>
            <a:spLocks noGrp="1"/>
          </p:cNvSpPr>
          <p:nvPr>
            <p:ph sz="quarter" idx="18" hasCustomPrompt="1"/>
          </p:nvPr>
        </p:nvSpPr>
        <p:spPr>
          <a:xfrm>
            <a:off x="6322934" y="1600200"/>
            <a:ext cx="5869066" cy="4572000"/>
          </a:xfrm>
        </p:spPr>
        <p:txBody>
          <a:bodyPr lIns="0" rIns="59436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 Eighth level</a:t>
            </a:r>
          </a:p>
          <a:p>
            <a:pPr lvl="8"/>
            <a:r>
              <a:rPr lang="en-US"/>
              <a:t>Ninth level</a:t>
            </a:r>
          </a:p>
        </p:txBody>
      </p:sp>
    </p:spTree>
    <p:extLst>
      <p:ext uri="{BB962C8B-B14F-4D97-AF65-F5344CB8AC3E}">
        <p14:creationId xmlns:p14="http://schemas.microsoft.com/office/powerpoint/2010/main" val="2733940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Content Balanced – Color">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bwMode="ltGray">
          <a:xfrm>
            <a:off x="1" y="1600201"/>
            <a:ext cx="5895128" cy="4572000"/>
          </a:xfrm>
          <a:solidFill>
            <a:schemeClr val="accent4"/>
          </a:solidFill>
        </p:spPr>
        <p:txBody>
          <a:bodyPr vert="horz" lIns="594360" tIns="457200" rIns="457200" bIns="457200" rtlCol="0">
            <a:noAutofit/>
          </a:bodyPr>
          <a:lstStyle>
            <a:lvl1pPr>
              <a:spcBef>
                <a:spcPts val="1200"/>
              </a:spcBef>
              <a:defRPr lang="en-US" sz="1800" dirty="0">
                <a:solidFill>
                  <a:schemeClr val="bg1"/>
                </a:solidFill>
              </a:defRPr>
            </a:lvl1pPr>
            <a:lvl2pPr>
              <a:buClr>
                <a:schemeClr val="bg1"/>
              </a:buClr>
              <a:defRPr lang="en-US" sz="1600" dirty="0">
                <a:solidFill>
                  <a:schemeClr val="bg1"/>
                </a:solidFill>
              </a:defRPr>
            </a:lvl2pPr>
            <a:lvl3pPr>
              <a:buClr>
                <a:schemeClr val="bg1"/>
              </a:buClr>
              <a:defRPr lang="en-US" sz="1400" dirty="0">
                <a:solidFill>
                  <a:schemeClr val="bg1"/>
                </a:solidFill>
              </a:defRPr>
            </a:lvl3pPr>
            <a:lvl4pPr>
              <a:buClr>
                <a:schemeClr val="bg1"/>
              </a:buClr>
              <a:defRPr lang="en-US" sz="1200" dirty="0">
                <a:solidFill>
                  <a:schemeClr val="bg1"/>
                </a:solidFill>
              </a:defRPr>
            </a:lvl4pPr>
            <a:lvl5pPr>
              <a:buClr>
                <a:schemeClr val="bg1"/>
              </a:buClr>
              <a:defRPr lang="en-US" sz="1200" dirty="0">
                <a:solidFill>
                  <a:schemeClr val="bg1"/>
                </a:solidFill>
              </a:defRPr>
            </a:lvl5pPr>
            <a:lvl6pPr>
              <a:buClrTx/>
              <a:defRPr sz="1800">
                <a:solidFill>
                  <a:schemeClr val="bg1"/>
                </a:solidFill>
              </a:defRPr>
            </a:lvl6pPr>
            <a:lvl7pPr>
              <a:buClrTx/>
              <a:defRPr sz="1400">
                <a:solidFill>
                  <a:schemeClr val="bg1"/>
                </a:solidFill>
              </a:defRPr>
            </a:lvl7pPr>
            <a:lvl8pPr>
              <a:buClrTx/>
              <a:defRPr sz="1200">
                <a:solidFill>
                  <a:schemeClr val="bg1"/>
                </a:solidFill>
              </a:defRPr>
            </a:lvl8pPr>
            <a:lvl9pPr>
              <a:buClrTx/>
              <a:defRPr sz="1800">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Eighth level</a:t>
            </a:r>
          </a:p>
          <a:p>
            <a:pPr lvl="8"/>
            <a:r>
              <a:rPr lang="en-US"/>
              <a:t>Ninth level</a:t>
            </a:r>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bwMode="ltGray">
          <a:xfrm>
            <a:off x="6325029" y="1600201"/>
            <a:ext cx="5866973" cy="4572000"/>
          </a:xfrm>
          <a:solidFill>
            <a:schemeClr val="accent1"/>
          </a:solidFill>
        </p:spPr>
        <p:txBody>
          <a:bodyPr lIns="457200" tIns="457200" rIns="594360"/>
          <a:lstStyle>
            <a:lvl1pPr>
              <a:spcBef>
                <a:spcPts val="1200"/>
              </a:spcBef>
              <a:defRPr sz="1800">
                <a:solidFill>
                  <a:schemeClr val="bg1"/>
                </a:solidFill>
              </a:defRPr>
            </a:lvl1pPr>
            <a:lvl2pPr>
              <a:buClr>
                <a:schemeClr val="bg1"/>
              </a:buClr>
              <a:defRPr sz="1600">
                <a:solidFill>
                  <a:schemeClr val="bg1"/>
                </a:solidFill>
              </a:defRPr>
            </a:lvl2pPr>
            <a:lvl3pPr>
              <a:buClr>
                <a:schemeClr val="bg1"/>
              </a:buClr>
              <a:defRPr sz="1400">
                <a:solidFill>
                  <a:schemeClr val="bg1"/>
                </a:solidFill>
              </a:defRPr>
            </a:lvl3pPr>
            <a:lvl4pPr>
              <a:buClr>
                <a:schemeClr val="bg1"/>
              </a:buClr>
              <a:defRPr sz="1200">
                <a:solidFill>
                  <a:schemeClr val="bg1"/>
                </a:solidFill>
              </a:defRPr>
            </a:lvl4pPr>
            <a:lvl5pPr>
              <a:buClr>
                <a:schemeClr val="bg1"/>
              </a:buClr>
              <a:defRPr sz="1200">
                <a:solidFill>
                  <a:schemeClr val="bg1"/>
                </a:solidFill>
              </a:defRPr>
            </a:lvl5pPr>
            <a:lvl6pPr>
              <a:buClrTx/>
              <a:defRPr>
                <a:solidFill>
                  <a:schemeClr val="bg1"/>
                </a:solidFill>
              </a:defRPr>
            </a:lvl6pPr>
            <a:lvl7pPr>
              <a:buClrTx/>
              <a:defRPr>
                <a:solidFill>
                  <a:schemeClr val="bg1"/>
                </a:solidFill>
              </a:defRPr>
            </a:lvl7pPr>
            <a:lvl8pPr>
              <a:buClrTx/>
              <a:defRPr>
                <a:solidFill>
                  <a:schemeClr val="bg1"/>
                </a:solidFill>
              </a:defRPr>
            </a:lvl8pPr>
            <a:lvl9pPr>
              <a:buClrTx/>
              <a:defRPr>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0" name="TextBox 9">
            <a:extLst>
              <a:ext uri="{FF2B5EF4-FFF2-40B4-BE49-F238E27FC236}">
                <a16:creationId xmlns:a16="http://schemas.microsoft.com/office/drawing/2014/main" id="{B6A9629E-98B5-43F5-8323-C894B734208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E000E4C6-16B5-49A9-898A-3B53C5AB065D}"/>
              </a:ext>
            </a:extLst>
          </p:cNvPr>
          <p:cNvSpPr>
            <a:spLocks noGrp="1"/>
          </p:cNvSpPr>
          <p:nvPr>
            <p:ph type="title" hasCustomPrompt="1"/>
          </p:nvPr>
        </p:nvSpPr>
        <p:spPr/>
        <p:txBody>
          <a:bodyPr/>
          <a:lstStyle>
            <a:lvl1pPr>
              <a:defRPr/>
            </a:lvl1pPr>
          </a:lstStyle>
          <a:p>
            <a:r>
              <a:rPr lang="en-US"/>
              <a:t>Click to Add One Line Title</a:t>
            </a:r>
          </a:p>
        </p:txBody>
      </p:sp>
      <p:sp>
        <p:nvSpPr>
          <p:cNvPr id="8" name="Subtitle 2">
            <a:extLst>
              <a:ext uri="{FF2B5EF4-FFF2-40B4-BE49-F238E27FC236}">
                <a16:creationId xmlns:a16="http://schemas.microsoft.com/office/drawing/2014/main" id="{38535540-CB20-4CD5-9F73-DB64F5A49CD3}"/>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186925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bwMode="gray">
          <a:xfrm>
            <a:off x="1" y="1600201"/>
            <a:ext cx="5867888" cy="4572000"/>
          </a:xfrm>
          <a:solidFill>
            <a:schemeClr val="bg2"/>
          </a:solidFill>
        </p:spPr>
        <p:txBody>
          <a:bodyPr lIns="594360" tIns="1371600" rIns="548640"/>
          <a:lstStyle>
            <a:lvl1pPr>
              <a:spcBef>
                <a:spcPts val="2400"/>
              </a:spcBef>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4"/>
            <a:endParaRPr lang="en-US"/>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bwMode="gray">
          <a:xfrm>
            <a:off x="6325029" y="1600201"/>
            <a:ext cx="5866973" cy="4572000"/>
          </a:xfrm>
          <a:solidFill>
            <a:schemeClr val="bg2"/>
          </a:solidFill>
        </p:spPr>
        <p:txBody>
          <a:bodyPr lIns="548640" tIns="1371600" rIns="548640"/>
          <a:lstStyle>
            <a:lvl1pPr>
              <a:spcBef>
                <a:spcPts val="2400"/>
              </a:spcBef>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 Eighth level</a:t>
            </a:r>
          </a:p>
          <a:p>
            <a:pPr lvl="8"/>
            <a:r>
              <a:rPr lang="en-US"/>
              <a:t>Ninth level</a:t>
            </a:r>
          </a:p>
        </p:txBody>
      </p:sp>
      <p:sp>
        <p:nvSpPr>
          <p:cNvPr id="5" name="Text Placeholder 4">
            <a:extLst>
              <a:ext uri="{FF2B5EF4-FFF2-40B4-BE49-F238E27FC236}">
                <a16:creationId xmlns:a16="http://schemas.microsoft.com/office/drawing/2014/main" id="{C8337636-71A7-4831-B382-F842B3A29490}"/>
              </a:ext>
            </a:extLst>
          </p:cNvPr>
          <p:cNvSpPr>
            <a:spLocks noGrp="1"/>
          </p:cNvSpPr>
          <p:nvPr>
            <p:ph type="body" sz="quarter" idx="17" hasCustomPrompt="1"/>
          </p:nvPr>
        </p:nvSpPr>
        <p:spPr bwMode="gray">
          <a:xfrm>
            <a:off x="1" y="1806123"/>
            <a:ext cx="5638681" cy="911225"/>
          </a:xfrm>
          <a:solidFill>
            <a:schemeClr val="accent4"/>
          </a:solidFill>
        </p:spPr>
        <p:txBody>
          <a:bodyPr vert="horz" lIns="594360" tIns="91440" rIns="457200" bIns="91440" rtlCol="0" anchor="ctr">
            <a:noAutofit/>
          </a:bodyPr>
          <a:lstStyle>
            <a:lvl1pPr>
              <a:defRPr lang="en-US" sz="2000">
                <a:solidFill>
                  <a:schemeClr val="bg1"/>
                </a:solidFill>
              </a:defRPr>
            </a:lvl1pPr>
          </a:lstStyle>
          <a:p>
            <a:pPr lvl="0"/>
            <a:r>
              <a:rPr lang="en-US"/>
              <a:t>Click to add header </a:t>
            </a:r>
          </a:p>
        </p:txBody>
      </p:sp>
      <p:sp>
        <p:nvSpPr>
          <p:cNvPr id="21" name="Text Placeholder 4">
            <a:extLst>
              <a:ext uri="{FF2B5EF4-FFF2-40B4-BE49-F238E27FC236}">
                <a16:creationId xmlns:a16="http://schemas.microsoft.com/office/drawing/2014/main" id="{78A74DE7-78E3-4ECA-9661-D73FBD37E480}"/>
              </a:ext>
            </a:extLst>
          </p:cNvPr>
          <p:cNvSpPr>
            <a:spLocks noGrp="1"/>
          </p:cNvSpPr>
          <p:nvPr>
            <p:ph type="body" sz="quarter" idx="18" hasCustomPrompt="1"/>
          </p:nvPr>
        </p:nvSpPr>
        <p:spPr bwMode="gray">
          <a:xfrm>
            <a:off x="6553320" y="1806123"/>
            <a:ext cx="5638680" cy="911225"/>
          </a:xfrm>
          <a:solidFill>
            <a:schemeClr val="accent1"/>
          </a:solidFill>
        </p:spPr>
        <p:txBody>
          <a:bodyPr vert="horz" lIns="338328" tIns="91440" rIns="612648" bIns="91440" rtlCol="0" anchor="ctr">
            <a:noAutofit/>
          </a:bodyPr>
          <a:lstStyle>
            <a:lvl1pPr>
              <a:defRPr lang="en-US" sz="2000">
                <a:solidFill>
                  <a:schemeClr val="bg1"/>
                </a:solidFill>
              </a:defRPr>
            </a:lvl1pPr>
          </a:lstStyle>
          <a:p>
            <a:pPr lvl="0"/>
            <a:r>
              <a:rPr lang="en-US"/>
              <a:t>Click to add header</a:t>
            </a:r>
          </a:p>
        </p:txBody>
      </p:sp>
      <p:sp>
        <p:nvSpPr>
          <p:cNvPr id="12" name="TextBox 11">
            <a:extLst>
              <a:ext uri="{FF2B5EF4-FFF2-40B4-BE49-F238E27FC236}">
                <a16:creationId xmlns:a16="http://schemas.microsoft.com/office/drawing/2014/main" id="{192176E5-FE3D-4EA5-BF24-8ABF8BFBF668}"/>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66A1FE0B-90B1-4BED-9AA5-6DC9F6424E67}"/>
              </a:ext>
            </a:extLst>
          </p:cNvPr>
          <p:cNvSpPr>
            <a:spLocks noGrp="1"/>
          </p:cNvSpPr>
          <p:nvPr>
            <p:ph type="title" hasCustomPrompt="1"/>
          </p:nvPr>
        </p:nvSpPr>
        <p:spPr/>
        <p:txBody>
          <a:bodyPr/>
          <a:lstStyle>
            <a:lvl1pPr>
              <a:defRPr/>
            </a:lvl1pPr>
          </a:lstStyle>
          <a:p>
            <a:r>
              <a:rPr lang="en-US"/>
              <a:t>Click to Add One Line Title</a:t>
            </a:r>
          </a:p>
        </p:txBody>
      </p:sp>
      <p:sp>
        <p:nvSpPr>
          <p:cNvPr id="13" name="Subtitle 2">
            <a:extLst>
              <a:ext uri="{FF2B5EF4-FFF2-40B4-BE49-F238E27FC236}">
                <a16:creationId xmlns:a16="http://schemas.microsoft.com/office/drawing/2014/main" id="{D541C7AA-97CA-4F96-9506-F144DA2CD8E2}"/>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36260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Dynamic – Left">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9E4CD6E-324F-4BEC-884B-D217C07BF39E}"/>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5346AD2E-9306-49E7-A98B-7D26E458C2B2}"/>
              </a:ext>
            </a:extLst>
          </p:cNvPr>
          <p:cNvSpPr>
            <a:spLocks noGrp="1"/>
          </p:cNvSpPr>
          <p:nvPr>
            <p:ph type="title" hasCustomPrompt="1"/>
          </p:nvPr>
        </p:nvSpPr>
        <p:spPr/>
        <p:txBody>
          <a:bodyPr wrap="none"/>
          <a:lstStyle>
            <a:lvl1pPr>
              <a:defRPr/>
            </a:lvl1pPr>
          </a:lstStyle>
          <a:p>
            <a:r>
              <a:rPr lang="en-US"/>
              <a:t>Click to Add One Line Title</a:t>
            </a:r>
          </a:p>
        </p:txBody>
      </p:sp>
      <p:sp>
        <p:nvSpPr>
          <p:cNvPr id="11" name="Content Placeholder 10">
            <a:extLst>
              <a:ext uri="{FF2B5EF4-FFF2-40B4-BE49-F238E27FC236}">
                <a16:creationId xmlns:a16="http://schemas.microsoft.com/office/drawing/2014/main" id="{577AE2CA-1B34-4F04-BD7F-F624F20E94FB}"/>
              </a:ext>
            </a:extLst>
          </p:cNvPr>
          <p:cNvSpPr>
            <a:spLocks noGrp="1"/>
          </p:cNvSpPr>
          <p:nvPr>
            <p:ph sz="quarter" idx="19" hasCustomPrompt="1"/>
          </p:nvPr>
        </p:nvSpPr>
        <p:spPr>
          <a:xfrm>
            <a:off x="3352086" y="1600200"/>
            <a:ext cx="8231744" cy="4572000"/>
          </a:xfrm>
        </p:spPr>
        <p:txBody>
          <a:bodyPr/>
          <a:lstStyle>
            <a:lvl1pPr>
              <a:defRPr/>
            </a:lvl1pPr>
          </a:lstStyle>
          <a:p>
            <a:pPr lvl="0"/>
            <a:r>
              <a:rPr lang="en-US"/>
              <a:t>Click to add text </a:t>
            </a:r>
          </a:p>
          <a:p>
            <a:pPr lvl="1"/>
            <a:r>
              <a:rPr lang="en-US"/>
              <a:t>Second level</a:t>
            </a:r>
          </a:p>
          <a:p>
            <a:pPr lvl="2"/>
            <a:r>
              <a:rPr lang="en-US"/>
              <a:t>Third level</a:t>
            </a:r>
          </a:p>
          <a:p>
            <a:pPr lvl="3"/>
            <a:r>
              <a:rPr lang="en-US"/>
              <a:t>Fourth level</a:t>
            </a:r>
          </a:p>
          <a:p>
            <a:pPr lvl="4"/>
            <a:r>
              <a:rPr lang="en-US"/>
              <a:t>Fifth level</a:t>
            </a:r>
          </a:p>
        </p:txBody>
      </p:sp>
      <p:sp>
        <p:nvSpPr>
          <p:cNvPr id="14" name="Subtitle 2">
            <a:extLst>
              <a:ext uri="{FF2B5EF4-FFF2-40B4-BE49-F238E27FC236}">
                <a16:creationId xmlns:a16="http://schemas.microsoft.com/office/drawing/2014/main" id="{551435C2-3F7C-4835-8DB0-71E2C00537CF}"/>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add subtitle</a:t>
            </a:r>
          </a:p>
        </p:txBody>
      </p:sp>
      <p:sp>
        <p:nvSpPr>
          <p:cNvPr id="4" name="Text Placeholder 3">
            <a:extLst>
              <a:ext uri="{FF2B5EF4-FFF2-40B4-BE49-F238E27FC236}">
                <a16:creationId xmlns:a16="http://schemas.microsoft.com/office/drawing/2014/main" id="{830FD232-93CB-4B54-A933-93C11B099F7A}"/>
              </a:ext>
            </a:extLst>
          </p:cNvPr>
          <p:cNvSpPr>
            <a:spLocks noGrp="1"/>
          </p:cNvSpPr>
          <p:nvPr>
            <p:ph type="body" sz="quarter" idx="20" hasCustomPrompt="1"/>
          </p:nvPr>
        </p:nvSpPr>
        <p:spPr>
          <a:xfrm>
            <a:off x="0" y="1600200"/>
            <a:ext cx="2894767" cy="4572000"/>
          </a:xfrm>
          <a:solidFill>
            <a:schemeClr val="accent2"/>
          </a:solidFill>
        </p:spPr>
        <p:txBody>
          <a:bodyPr lIns="594360" tIns="457200" rIns="457200" bIns="457200"/>
          <a:lstStyle>
            <a:lvl1pPr>
              <a:defRPr sz="1600">
                <a:solidFill>
                  <a:schemeClr val="bg1"/>
                </a:solidFill>
              </a:defRPr>
            </a:lvl1pPr>
            <a:lvl2pPr marL="171450" indent="-171450">
              <a:buClr>
                <a:schemeClr val="bg1"/>
              </a:buClr>
              <a:defRPr sz="1400">
                <a:solidFill>
                  <a:schemeClr val="bg1"/>
                </a:solidFill>
              </a:defRPr>
            </a:lvl2pPr>
            <a:lvl3pPr marL="342900" indent="-171450">
              <a:buClr>
                <a:schemeClr val="bg1"/>
              </a:buClr>
              <a:defRPr sz="1200">
                <a:solidFill>
                  <a:schemeClr val="bg1"/>
                </a:solidFill>
              </a:defRPr>
            </a:lvl3pPr>
            <a:lvl4pPr marL="514350" indent="-171450">
              <a:buClr>
                <a:schemeClr val="bg1"/>
              </a:buClr>
              <a:defRPr sz="1100">
                <a:solidFill>
                  <a:schemeClr val="bg1"/>
                </a:solidFill>
              </a:defRPr>
            </a:lvl4pPr>
            <a:lvl5pPr marL="742950" indent="-171450">
              <a:buClr>
                <a:schemeClr val="bg1"/>
              </a:buClr>
              <a:defRPr sz="1100">
                <a:solidFill>
                  <a:schemeClr val="bg1"/>
                </a:solidFill>
              </a:defRPr>
            </a:lvl5pPr>
            <a:lvl6pPr>
              <a:buClr>
                <a:schemeClr val="bg1"/>
              </a:buClr>
              <a:defRPr sz="1800">
                <a:solidFill>
                  <a:schemeClr val="bg1"/>
                </a:solidFill>
              </a:defRPr>
            </a:lvl6pPr>
            <a:lvl7pPr>
              <a:buClr>
                <a:schemeClr val="bg1"/>
              </a:buClr>
              <a:defRPr sz="1400">
                <a:solidFill>
                  <a:schemeClr val="bg1"/>
                </a:solidFill>
              </a:defRPr>
            </a:lvl7pPr>
            <a:lvl8pPr>
              <a:buClrTx/>
              <a:defRPr sz="1200">
                <a:solidFill>
                  <a:schemeClr val="bg1"/>
                </a:solidFill>
              </a:defRPr>
            </a:lvl8pPr>
            <a:lvl9pPr>
              <a:buClrTx/>
              <a:defRPr sz="1800">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Tree>
    <p:extLst>
      <p:ext uri="{BB962C8B-B14F-4D97-AF65-F5344CB8AC3E}">
        <p14:creationId xmlns:p14="http://schemas.microsoft.com/office/powerpoint/2010/main" val="3855654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Dynamic – Right">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7460DEEA-0331-45ED-8943-6F9E74884092}"/>
              </a:ext>
            </a:extLst>
          </p:cNvPr>
          <p:cNvSpPr>
            <a:spLocks noGrp="1"/>
          </p:cNvSpPr>
          <p:nvPr>
            <p:ph sz="quarter" idx="19" hasCustomPrompt="1"/>
          </p:nvPr>
        </p:nvSpPr>
        <p:spPr>
          <a:xfrm>
            <a:off x="608171" y="1600200"/>
            <a:ext cx="8231744" cy="4572000"/>
          </a:xfrm>
        </p:spPr>
        <p:txBody>
          <a:bodyPr/>
          <a:lstStyle>
            <a:lvl1pPr>
              <a:defRPr/>
            </a:lvl1pPr>
            <a:lvl5pPr>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p:txBody>
      </p:sp>
      <p:sp>
        <p:nvSpPr>
          <p:cNvPr id="10" name="TextBox 9">
            <a:extLst>
              <a:ext uri="{FF2B5EF4-FFF2-40B4-BE49-F238E27FC236}">
                <a16:creationId xmlns:a16="http://schemas.microsoft.com/office/drawing/2014/main" id="{CDE1D12F-78DF-4A32-BDDB-1E22FB9CA5D0}"/>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F92A934A-AC6B-460C-9C93-B13CF6B6263F}"/>
              </a:ext>
            </a:extLst>
          </p:cNvPr>
          <p:cNvSpPr>
            <a:spLocks noGrp="1"/>
          </p:cNvSpPr>
          <p:nvPr>
            <p:ph type="title" hasCustomPrompt="1"/>
          </p:nvPr>
        </p:nvSpPr>
        <p:spPr/>
        <p:txBody>
          <a:bodyPr wrap="none"/>
          <a:lstStyle>
            <a:lvl1pPr>
              <a:defRPr/>
            </a:lvl1pPr>
          </a:lstStyle>
          <a:p>
            <a:r>
              <a:rPr lang="en-US"/>
              <a:t>Click to Add One Line Title</a:t>
            </a:r>
          </a:p>
        </p:txBody>
      </p:sp>
      <p:sp>
        <p:nvSpPr>
          <p:cNvPr id="14" name="Subtitle 2">
            <a:extLst>
              <a:ext uri="{FF2B5EF4-FFF2-40B4-BE49-F238E27FC236}">
                <a16:creationId xmlns:a16="http://schemas.microsoft.com/office/drawing/2014/main" id="{F6F5131D-84AE-4294-83A1-243FE1C81A8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5" name="Text Placeholder 4">
            <a:extLst>
              <a:ext uri="{FF2B5EF4-FFF2-40B4-BE49-F238E27FC236}">
                <a16:creationId xmlns:a16="http://schemas.microsoft.com/office/drawing/2014/main" id="{8197ED16-D162-4BF7-B635-2F70E10855A0}"/>
              </a:ext>
            </a:extLst>
          </p:cNvPr>
          <p:cNvSpPr>
            <a:spLocks noGrp="1"/>
          </p:cNvSpPr>
          <p:nvPr>
            <p:ph type="body" sz="quarter" idx="20" hasCustomPrompt="1"/>
          </p:nvPr>
        </p:nvSpPr>
        <p:spPr>
          <a:xfrm>
            <a:off x="9297234" y="1600200"/>
            <a:ext cx="2894766" cy="4572000"/>
          </a:xfrm>
          <a:solidFill>
            <a:schemeClr val="accent1"/>
          </a:solidFill>
        </p:spPr>
        <p:txBody>
          <a:bodyPr lIns="457200" tIns="457200" rIns="594360" bIns="457200"/>
          <a:lstStyle>
            <a:lvl1pPr>
              <a:defRPr sz="1600">
                <a:solidFill>
                  <a:schemeClr val="bg1"/>
                </a:solidFill>
              </a:defRPr>
            </a:lvl1pPr>
            <a:lvl2pPr marL="171450" indent="-171450">
              <a:buClr>
                <a:schemeClr val="bg1"/>
              </a:buClr>
              <a:defRPr sz="1400">
                <a:solidFill>
                  <a:schemeClr val="bg1"/>
                </a:solidFill>
              </a:defRPr>
            </a:lvl2pPr>
            <a:lvl3pPr marL="342900" indent="-171450">
              <a:buClr>
                <a:schemeClr val="bg1"/>
              </a:buClr>
              <a:defRPr sz="1200">
                <a:solidFill>
                  <a:schemeClr val="bg1"/>
                </a:solidFill>
              </a:defRPr>
            </a:lvl3pPr>
            <a:lvl4pPr marL="514350" indent="-171450">
              <a:buClr>
                <a:schemeClr val="bg1"/>
              </a:buClr>
              <a:defRPr sz="1100">
                <a:solidFill>
                  <a:schemeClr val="bg1"/>
                </a:solidFill>
              </a:defRPr>
            </a:lvl4pPr>
            <a:lvl5pPr marL="685800" indent="-171450">
              <a:buClr>
                <a:schemeClr val="bg1"/>
              </a:buClr>
              <a:defRPr sz="1100">
                <a:solidFill>
                  <a:schemeClr val="bg1"/>
                </a:solidFill>
              </a:defRPr>
            </a:lvl5pPr>
            <a:lvl6pPr>
              <a:buClrTx/>
              <a:defRPr>
                <a:solidFill>
                  <a:schemeClr val="bg1"/>
                </a:solidFill>
              </a:defRPr>
            </a:lvl6pPr>
            <a:lvl7pPr>
              <a:buClrTx/>
              <a:defRPr>
                <a:solidFill>
                  <a:schemeClr val="bg1"/>
                </a:solidFill>
              </a:defRPr>
            </a:lvl7pPr>
            <a:lvl8pPr>
              <a:buClrTx/>
              <a:defRPr>
                <a:solidFill>
                  <a:schemeClr val="bg1"/>
                </a:solidFill>
              </a:defRPr>
            </a:lvl8pPr>
            <a:lvl9pPr>
              <a:buClrTx/>
              <a:defRPr>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 Eight level</a:t>
            </a:r>
          </a:p>
          <a:p>
            <a:pPr lvl="8"/>
            <a:r>
              <a:rPr lang="en-US"/>
              <a:t>Ninth level</a:t>
            </a:r>
          </a:p>
        </p:txBody>
      </p:sp>
    </p:spTree>
    <p:extLst>
      <p:ext uri="{BB962C8B-B14F-4D97-AF65-F5344CB8AC3E}">
        <p14:creationId xmlns:p14="http://schemas.microsoft.com/office/powerpoint/2010/main" val="387736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ree-Content">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userDrawn="1">
            <p:ph sz="quarter" idx="14" hasCustomPrompt="1"/>
          </p:nvPr>
        </p:nvSpPr>
        <p:spPr bwMode="gray">
          <a:xfrm>
            <a:off x="616665" y="2515154"/>
            <a:ext cx="3347801"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add text</a:t>
            </a:r>
          </a:p>
          <a:p>
            <a:pPr lvl="1"/>
            <a:r>
              <a:rPr lang="en-US"/>
              <a:t>Level two</a:t>
            </a:r>
          </a:p>
          <a:p>
            <a:pPr lvl="2"/>
            <a:r>
              <a:rPr lang="en-US"/>
              <a:t>Level three</a:t>
            </a:r>
          </a:p>
          <a:p>
            <a:pPr lvl="3"/>
            <a:r>
              <a:rPr lang="en-US"/>
              <a:t>Level four</a:t>
            </a:r>
          </a:p>
          <a:p>
            <a:pPr lvl="4"/>
            <a:r>
              <a:rPr lang="en-US"/>
              <a:t>Level Five</a:t>
            </a:r>
          </a:p>
          <a:p>
            <a:pPr lvl="5"/>
            <a:r>
              <a:rPr lang="en-US"/>
              <a:t>Level Six</a:t>
            </a:r>
          </a:p>
          <a:p>
            <a:pPr lvl="6"/>
            <a:r>
              <a:rPr lang="en-US"/>
              <a:t> Level Seven</a:t>
            </a:r>
          </a:p>
          <a:p>
            <a:pPr lvl="7"/>
            <a:r>
              <a:rPr lang="en-US"/>
              <a:t>Level eight</a:t>
            </a:r>
          </a:p>
          <a:p>
            <a:pPr lvl="8"/>
            <a:r>
              <a:rPr lang="en-US"/>
              <a:t>Level Nine</a:t>
            </a:r>
          </a:p>
          <a:p>
            <a:pPr lvl="1"/>
            <a:endParaRPr lang="en-US"/>
          </a:p>
        </p:txBody>
      </p:sp>
      <p:sp>
        <p:nvSpPr>
          <p:cNvPr id="72" name="Content Placeholder 17">
            <a:extLst>
              <a:ext uri="{FF2B5EF4-FFF2-40B4-BE49-F238E27FC236}">
                <a16:creationId xmlns:a16="http://schemas.microsoft.com/office/drawing/2014/main" id="{A0456ED3-FDC5-4E29-B939-E35EA08477CA}"/>
              </a:ext>
            </a:extLst>
          </p:cNvPr>
          <p:cNvSpPr>
            <a:spLocks noGrp="1"/>
          </p:cNvSpPr>
          <p:nvPr userDrawn="1">
            <p:ph sz="quarter" idx="16" hasCustomPrompt="1"/>
          </p:nvPr>
        </p:nvSpPr>
        <p:spPr bwMode="gray">
          <a:xfrm>
            <a:off x="4420828" y="2515154"/>
            <a:ext cx="3350345"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add text</a:t>
            </a:r>
          </a:p>
          <a:p>
            <a:pPr lvl="1"/>
            <a:r>
              <a:rPr lang="en-US"/>
              <a:t>Level two</a:t>
            </a:r>
          </a:p>
          <a:p>
            <a:pPr lvl="2"/>
            <a:r>
              <a:rPr lang="en-US"/>
              <a:t>Level three</a:t>
            </a:r>
          </a:p>
          <a:p>
            <a:pPr lvl="3"/>
            <a:r>
              <a:rPr lang="en-US"/>
              <a:t>Level four</a:t>
            </a:r>
          </a:p>
          <a:p>
            <a:pPr lvl="4"/>
            <a:r>
              <a:rPr lang="en-US"/>
              <a:t>Level Five</a:t>
            </a:r>
          </a:p>
          <a:p>
            <a:pPr lvl="5"/>
            <a:r>
              <a:rPr lang="en-US"/>
              <a:t>Level Six</a:t>
            </a:r>
          </a:p>
          <a:p>
            <a:pPr lvl="6"/>
            <a:r>
              <a:rPr lang="en-US"/>
              <a:t> Level Seven </a:t>
            </a:r>
          </a:p>
          <a:p>
            <a:pPr lvl="7"/>
            <a:r>
              <a:rPr lang="en-US"/>
              <a:t>Level Eight</a:t>
            </a:r>
          </a:p>
          <a:p>
            <a:pPr lvl="8"/>
            <a:r>
              <a:rPr lang="en-US"/>
              <a:t>Level Nine</a:t>
            </a:r>
          </a:p>
          <a:p>
            <a:pPr lvl="3"/>
            <a:endParaRPr lang="en-US"/>
          </a:p>
          <a:p>
            <a:pPr lvl="1"/>
            <a:endParaRPr lang="en-US"/>
          </a:p>
        </p:txBody>
      </p:sp>
      <p:sp>
        <p:nvSpPr>
          <p:cNvPr id="73" name="Content Placeholder 17">
            <a:extLst>
              <a:ext uri="{FF2B5EF4-FFF2-40B4-BE49-F238E27FC236}">
                <a16:creationId xmlns:a16="http://schemas.microsoft.com/office/drawing/2014/main" id="{9C016467-4262-4DAA-9B43-A02E57530676}"/>
              </a:ext>
            </a:extLst>
          </p:cNvPr>
          <p:cNvSpPr>
            <a:spLocks noGrp="1"/>
          </p:cNvSpPr>
          <p:nvPr userDrawn="1">
            <p:ph sz="quarter" idx="17" hasCustomPrompt="1"/>
          </p:nvPr>
        </p:nvSpPr>
        <p:spPr bwMode="gray">
          <a:xfrm>
            <a:off x="8238506" y="2515154"/>
            <a:ext cx="3347576"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add text</a:t>
            </a:r>
          </a:p>
          <a:p>
            <a:pPr lvl="1"/>
            <a:r>
              <a:rPr lang="en-US"/>
              <a:t>Level two</a:t>
            </a:r>
          </a:p>
          <a:p>
            <a:pPr lvl="2"/>
            <a:r>
              <a:rPr lang="en-US"/>
              <a:t>Level three</a:t>
            </a:r>
          </a:p>
          <a:p>
            <a:pPr lvl="3"/>
            <a:r>
              <a:rPr lang="en-US"/>
              <a:t>Level four</a:t>
            </a:r>
          </a:p>
          <a:p>
            <a:pPr lvl="4"/>
            <a:r>
              <a:rPr lang="en-US"/>
              <a:t>Level five</a:t>
            </a:r>
          </a:p>
          <a:p>
            <a:pPr lvl="5"/>
            <a:r>
              <a:rPr lang="en-US"/>
              <a:t>Level Six</a:t>
            </a:r>
          </a:p>
          <a:p>
            <a:pPr lvl="6"/>
            <a:r>
              <a:rPr lang="en-US"/>
              <a:t>Level Seven</a:t>
            </a:r>
          </a:p>
          <a:p>
            <a:pPr lvl="7"/>
            <a:r>
              <a:rPr lang="en-US"/>
              <a:t>Level Eight</a:t>
            </a:r>
          </a:p>
          <a:p>
            <a:pPr lvl="8"/>
            <a:r>
              <a:rPr lang="en-US"/>
              <a:t>Level Nine</a:t>
            </a:r>
          </a:p>
          <a:p>
            <a:pPr lvl="1"/>
            <a:endParaRPr lang="en-US"/>
          </a:p>
        </p:txBody>
      </p:sp>
      <p:sp>
        <p:nvSpPr>
          <p:cNvPr id="818" name="TextBox 817">
            <a:extLst>
              <a:ext uri="{FF2B5EF4-FFF2-40B4-BE49-F238E27FC236}">
                <a16:creationId xmlns:a16="http://schemas.microsoft.com/office/drawing/2014/main" id="{0B7E1504-B128-423C-AA77-E7FED5DC3B79}"/>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85F2C94F-DA57-4BDB-8E5C-E4A0C7522314}"/>
              </a:ext>
            </a:extLst>
          </p:cNvPr>
          <p:cNvSpPr>
            <a:spLocks noGrp="1"/>
          </p:cNvSpPr>
          <p:nvPr>
            <p:ph type="title" hasCustomPrompt="1"/>
          </p:nvPr>
        </p:nvSpPr>
        <p:spPr/>
        <p:txBody>
          <a:bodyPr/>
          <a:lstStyle>
            <a:lvl1pPr>
              <a:defRPr/>
            </a:lvl1pPr>
          </a:lstStyle>
          <a:p>
            <a:r>
              <a:rPr lang="en-US"/>
              <a:t>Click to Add One Line Title</a:t>
            </a:r>
          </a:p>
        </p:txBody>
      </p:sp>
      <p:sp>
        <p:nvSpPr>
          <p:cNvPr id="13" name="Subtitle 2">
            <a:extLst>
              <a:ext uri="{FF2B5EF4-FFF2-40B4-BE49-F238E27FC236}">
                <a16:creationId xmlns:a16="http://schemas.microsoft.com/office/drawing/2014/main" id="{FC59F98B-A991-4DEC-A409-289E778CB84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4" name="Text Placeholder 3">
            <a:extLst>
              <a:ext uri="{FF2B5EF4-FFF2-40B4-BE49-F238E27FC236}">
                <a16:creationId xmlns:a16="http://schemas.microsoft.com/office/drawing/2014/main" id="{59392189-2D4C-4618-9072-F26EE557FD02}"/>
              </a:ext>
            </a:extLst>
          </p:cNvPr>
          <p:cNvSpPr>
            <a:spLocks noGrp="1"/>
          </p:cNvSpPr>
          <p:nvPr>
            <p:ph type="body" sz="quarter" idx="21" hasCustomPrompt="1"/>
          </p:nvPr>
        </p:nvSpPr>
        <p:spPr>
          <a:xfrm>
            <a:off x="616664" y="1600200"/>
            <a:ext cx="3347576" cy="914400"/>
          </a:xfrm>
          <a:solidFill>
            <a:schemeClr val="accent4"/>
          </a:soli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header</a:t>
            </a:r>
          </a:p>
        </p:txBody>
      </p:sp>
      <p:sp>
        <p:nvSpPr>
          <p:cNvPr id="16" name="Text Placeholder 3">
            <a:extLst>
              <a:ext uri="{FF2B5EF4-FFF2-40B4-BE49-F238E27FC236}">
                <a16:creationId xmlns:a16="http://schemas.microsoft.com/office/drawing/2014/main" id="{665955AB-F417-4DCB-8CC3-98BAC90A9AFB}"/>
              </a:ext>
            </a:extLst>
          </p:cNvPr>
          <p:cNvSpPr>
            <a:spLocks noGrp="1"/>
          </p:cNvSpPr>
          <p:nvPr>
            <p:ph type="body" sz="quarter" idx="22" hasCustomPrompt="1"/>
          </p:nvPr>
        </p:nvSpPr>
        <p:spPr>
          <a:xfrm>
            <a:off x="4420827" y="1600200"/>
            <a:ext cx="3347576" cy="914400"/>
          </a:xfrm>
          <a:solidFill>
            <a:schemeClr val="accent1"/>
          </a:soli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header</a:t>
            </a:r>
          </a:p>
        </p:txBody>
      </p:sp>
      <p:sp>
        <p:nvSpPr>
          <p:cNvPr id="17" name="Text Placeholder 3">
            <a:extLst>
              <a:ext uri="{FF2B5EF4-FFF2-40B4-BE49-F238E27FC236}">
                <a16:creationId xmlns:a16="http://schemas.microsoft.com/office/drawing/2014/main" id="{7AFB5407-642C-468A-81DB-F0C5C485F6F7}"/>
              </a:ext>
            </a:extLst>
          </p:cNvPr>
          <p:cNvSpPr>
            <a:spLocks noGrp="1"/>
          </p:cNvSpPr>
          <p:nvPr>
            <p:ph type="body" sz="quarter" idx="23" hasCustomPrompt="1"/>
          </p:nvPr>
        </p:nvSpPr>
        <p:spPr>
          <a:xfrm>
            <a:off x="8238506" y="1600200"/>
            <a:ext cx="3347576" cy="914400"/>
          </a:xfrm>
          <a:solidFill>
            <a:schemeClr val="accent2"/>
          </a:soli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header</a:t>
            </a:r>
          </a:p>
        </p:txBody>
      </p:sp>
    </p:spTree>
    <p:extLst>
      <p:ext uri="{BB962C8B-B14F-4D97-AF65-F5344CB8AC3E}">
        <p14:creationId xmlns:p14="http://schemas.microsoft.com/office/powerpoint/2010/main" val="268760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agram with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0CD733-93DE-4793-929B-26E6DBA7592D}"/>
              </a:ext>
            </a:extLst>
          </p:cNvPr>
          <p:cNvSpPr/>
          <p:nvPr userDrawn="1"/>
        </p:nvSpPr>
        <p:spPr bwMode="ltGray">
          <a:xfrm>
            <a:off x="1" y="1600202"/>
            <a:ext cx="7925276" cy="45709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0" i="0">
              <a:solidFill>
                <a:schemeClr val="accent2"/>
              </a:solidFill>
              <a:latin typeface="Calibri" panose="020F0502020204030204" pitchFamily="34" charset="0"/>
            </a:endParaRPr>
          </a:p>
        </p:txBody>
      </p:sp>
      <p:cxnSp>
        <p:nvCxnSpPr>
          <p:cNvPr id="73" name="Straight Connector 72">
            <a:extLst>
              <a:ext uri="{FF2B5EF4-FFF2-40B4-BE49-F238E27FC236}">
                <a16:creationId xmlns:a16="http://schemas.microsoft.com/office/drawing/2014/main" id="{D8C8783A-257B-4A50-95A0-6C7B8E51707B}"/>
              </a:ext>
            </a:extLst>
          </p:cNvPr>
          <p:cNvCxnSpPr>
            <a:cxnSpLocks/>
          </p:cNvCxnSpPr>
          <p:nvPr userDrawn="1"/>
        </p:nvCxnSpPr>
        <p:spPr>
          <a:xfrm>
            <a:off x="8382596" y="1608668"/>
            <a:ext cx="3809404"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A17EA1E-A574-444B-9004-45836D98DAD0}"/>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C157BCD9-063B-4ED4-B68C-092EC2C342E6}"/>
              </a:ext>
            </a:extLst>
          </p:cNvPr>
          <p:cNvSpPr>
            <a:spLocks noGrp="1"/>
          </p:cNvSpPr>
          <p:nvPr>
            <p:ph type="title" hasCustomPrompt="1"/>
          </p:nvPr>
        </p:nvSpPr>
        <p:spPr/>
        <p:txBody>
          <a:bodyPr wrap="none"/>
          <a:lstStyle>
            <a:lvl1pPr>
              <a:defRPr/>
            </a:lvl1pPr>
          </a:lstStyle>
          <a:p>
            <a:r>
              <a:rPr lang="en-US"/>
              <a:t>Click to Add One Line Title</a:t>
            </a:r>
          </a:p>
        </p:txBody>
      </p:sp>
      <p:sp>
        <p:nvSpPr>
          <p:cNvPr id="5" name="Text Placeholder 4">
            <a:extLst>
              <a:ext uri="{FF2B5EF4-FFF2-40B4-BE49-F238E27FC236}">
                <a16:creationId xmlns:a16="http://schemas.microsoft.com/office/drawing/2014/main" id="{7F7496CC-9DD2-4299-850C-005958FB65CC}"/>
              </a:ext>
            </a:extLst>
          </p:cNvPr>
          <p:cNvSpPr>
            <a:spLocks noGrp="1"/>
          </p:cNvSpPr>
          <p:nvPr>
            <p:ph type="body" sz="quarter" idx="17" hasCustomPrompt="1"/>
          </p:nvPr>
        </p:nvSpPr>
        <p:spPr>
          <a:xfrm>
            <a:off x="8382596" y="1600200"/>
            <a:ext cx="3809404" cy="4572000"/>
          </a:xfrm>
        </p:spPr>
        <p:txBody>
          <a:bodyPr tIns="457200" rIns="594360" bIns="45720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 Eighth level</a:t>
            </a:r>
          </a:p>
          <a:p>
            <a:pPr lvl="8"/>
            <a:r>
              <a:rPr lang="en-US"/>
              <a:t>Ninth level</a:t>
            </a:r>
          </a:p>
        </p:txBody>
      </p:sp>
      <p:sp>
        <p:nvSpPr>
          <p:cNvPr id="9" name="Subtitle 2">
            <a:extLst>
              <a:ext uri="{FF2B5EF4-FFF2-40B4-BE49-F238E27FC236}">
                <a16:creationId xmlns:a16="http://schemas.microsoft.com/office/drawing/2014/main" id="{A0D276D7-17CD-46AB-99B2-97FD34FEEFF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1051899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Outcome / Benefit">
    <p:spTree>
      <p:nvGrpSpPr>
        <p:cNvPr id="1" name=""/>
        <p:cNvGrpSpPr/>
        <p:nvPr/>
      </p:nvGrpSpPr>
      <p:grpSpPr>
        <a:xfrm>
          <a:off x="0" y="0"/>
          <a:ext cx="0" cy="0"/>
          <a:chOff x="0" y="0"/>
          <a:chExt cx="0" cy="0"/>
        </a:xfrm>
      </p:grpSpPr>
      <p:sp>
        <p:nvSpPr>
          <p:cNvPr id="16" name="Text Placeholder 3">
            <a:extLst>
              <a:ext uri="{FF2B5EF4-FFF2-40B4-BE49-F238E27FC236}">
                <a16:creationId xmlns:a16="http://schemas.microsoft.com/office/drawing/2014/main" id="{BB1458BF-96C1-46C6-A67F-AD0FB4B4E5C0}"/>
              </a:ext>
            </a:extLst>
          </p:cNvPr>
          <p:cNvSpPr>
            <a:spLocks noGrp="1"/>
          </p:cNvSpPr>
          <p:nvPr>
            <p:ph type="body" sz="quarter" idx="21" hasCustomPrompt="1"/>
          </p:nvPr>
        </p:nvSpPr>
        <p:spPr>
          <a:xfrm>
            <a:off x="8381008" y="4347904"/>
            <a:ext cx="3202822" cy="1600200"/>
          </a:xfrm>
        </p:spPr>
        <p:txBody>
          <a:bodyPr/>
          <a:lstStyle>
            <a:lvl1pPr>
              <a:defRPr sz="1400"/>
            </a:lvl1pPr>
            <a:lvl2pPr>
              <a:defRPr sz="1200"/>
            </a:lvl2pPr>
            <a:lvl3pPr>
              <a:defRPr sz="1200"/>
            </a:lvl3pPr>
          </a:lstStyle>
          <a:p>
            <a:pPr lvl="0"/>
            <a:r>
              <a:rPr lang="en-US"/>
              <a:t>Click to add text</a:t>
            </a:r>
          </a:p>
          <a:p>
            <a:pPr lvl="1"/>
            <a:r>
              <a:rPr lang="en-US"/>
              <a:t>Second level</a:t>
            </a:r>
          </a:p>
          <a:p>
            <a:pPr lvl="2"/>
            <a:r>
              <a:rPr lang="en-US"/>
              <a:t>Third level</a:t>
            </a:r>
          </a:p>
        </p:txBody>
      </p:sp>
      <p:sp>
        <p:nvSpPr>
          <p:cNvPr id="4" name="Text Placeholder 3">
            <a:extLst>
              <a:ext uri="{FF2B5EF4-FFF2-40B4-BE49-F238E27FC236}">
                <a16:creationId xmlns:a16="http://schemas.microsoft.com/office/drawing/2014/main" id="{A8781D19-2DDB-4D83-983D-3D159A7DE7C0}"/>
              </a:ext>
            </a:extLst>
          </p:cNvPr>
          <p:cNvSpPr>
            <a:spLocks noGrp="1"/>
          </p:cNvSpPr>
          <p:nvPr>
            <p:ph type="body" sz="quarter" idx="20" hasCustomPrompt="1"/>
          </p:nvPr>
        </p:nvSpPr>
        <p:spPr>
          <a:xfrm>
            <a:off x="8381008" y="2063048"/>
            <a:ext cx="3202822" cy="1600200"/>
          </a:xfrm>
        </p:spPr>
        <p:txBody>
          <a:bodyPr/>
          <a:lstStyle>
            <a:lvl1pPr>
              <a:defRPr sz="1400"/>
            </a:lvl1pPr>
            <a:lvl2pPr>
              <a:defRPr sz="1200"/>
            </a:lvl2pPr>
            <a:lvl3pPr>
              <a:defRPr sz="1200"/>
            </a:lvl3pPr>
          </a:lstStyle>
          <a:p>
            <a:pPr lvl="0"/>
            <a:r>
              <a:rPr lang="en-US"/>
              <a:t>Click to add text</a:t>
            </a:r>
          </a:p>
          <a:p>
            <a:pPr lvl="1"/>
            <a:r>
              <a:rPr lang="en-US"/>
              <a:t>Second level</a:t>
            </a:r>
          </a:p>
          <a:p>
            <a:pPr lvl="2"/>
            <a:r>
              <a:rPr lang="en-US"/>
              <a:t>Third level</a:t>
            </a:r>
          </a:p>
        </p:txBody>
      </p:sp>
      <p:sp>
        <p:nvSpPr>
          <p:cNvPr id="7" name="Text Placeholder 6">
            <a:extLst>
              <a:ext uri="{FF2B5EF4-FFF2-40B4-BE49-F238E27FC236}">
                <a16:creationId xmlns:a16="http://schemas.microsoft.com/office/drawing/2014/main" id="{9005EB21-86C3-42EF-BFE7-549D9EA3645A}"/>
              </a:ext>
            </a:extLst>
          </p:cNvPr>
          <p:cNvSpPr>
            <a:spLocks noGrp="1"/>
          </p:cNvSpPr>
          <p:nvPr>
            <p:ph type="body" sz="quarter" idx="17" hasCustomPrompt="1"/>
          </p:nvPr>
        </p:nvSpPr>
        <p:spPr>
          <a:xfrm>
            <a:off x="8382596" y="1699688"/>
            <a:ext cx="2007123" cy="298450"/>
          </a:xfrm>
        </p:spPr>
        <p:txBody>
          <a:bodyPr anchor="b"/>
          <a:lstStyle>
            <a:lvl1pPr>
              <a:defRPr sz="1600">
                <a:solidFill>
                  <a:schemeClr val="accent1"/>
                </a:solidFill>
              </a:defRPr>
            </a:lvl1pPr>
            <a:lvl5pPr>
              <a:defRPr/>
            </a:lvl5pPr>
          </a:lstStyle>
          <a:p>
            <a:pPr lvl="0"/>
            <a:r>
              <a:rPr lang="en-US"/>
              <a:t>Outcome</a:t>
            </a:r>
          </a:p>
        </p:txBody>
      </p:sp>
      <p:cxnSp>
        <p:nvCxnSpPr>
          <p:cNvPr id="75" name="Straight Connector 74">
            <a:extLst>
              <a:ext uri="{FF2B5EF4-FFF2-40B4-BE49-F238E27FC236}">
                <a16:creationId xmlns:a16="http://schemas.microsoft.com/office/drawing/2014/main" id="{F789B473-DDE6-4450-A111-3761F341AAE3}"/>
              </a:ext>
            </a:extLst>
          </p:cNvPr>
          <p:cNvCxnSpPr>
            <a:cxnSpLocks/>
          </p:cNvCxnSpPr>
          <p:nvPr userDrawn="1"/>
        </p:nvCxnSpPr>
        <p:spPr>
          <a:xfrm>
            <a:off x="8382596" y="3872441"/>
            <a:ext cx="3809404" cy="0"/>
          </a:xfrm>
          <a:prstGeom prst="line">
            <a:avLst/>
          </a:prstGeom>
          <a:ln w="25400">
            <a:solidFill>
              <a:schemeClr val="accent4"/>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Text Placeholder 6">
            <a:extLst>
              <a:ext uri="{FF2B5EF4-FFF2-40B4-BE49-F238E27FC236}">
                <a16:creationId xmlns:a16="http://schemas.microsoft.com/office/drawing/2014/main" id="{0D0977FA-A4CA-4F1F-8109-D7498D165EDD}"/>
              </a:ext>
            </a:extLst>
          </p:cNvPr>
          <p:cNvSpPr>
            <a:spLocks noGrp="1"/>
          </p:cNvSpPr>
          <p:nvPr>
            <p:ph type="body" sz="quarter" idx="19" hasCustomPrompt="1"/>
          </p:nvPr>
        </p:nvSpPr>
        <p:spPr>
          <a:xfrm>
            <a:off x="8382596" y="3972469"/>
            <a:ext cx="2007123" cy="298450"/>
          </a:xfrm>
        </p:spPr>
        <p:txBody>
          <a:bodyPr anchor="b"/>
          <a:lstStyle>
            <a:lvl1pPr>
              <a:defRPr sz="1600">
                <a:solidFill>
                  <a:schemeClr val="accent4"/>
                </a:solidFill>
              </a:defRPr>
            </a:lvl1pPr>
            <a:lvl5pPr>
              <a:defRPr/>
            </a:lvl5pPr>
          </a:lstStyle>
          <a:p>
            <a:pPr lvl="0"/>
            <a:r>
              <a:rPr lang="en-US"/>
              <a:t>Benefit</a:t>
            </a:r>
          </a:p>
        </p:txBody>
      </p:sp>
      <p:sp>
        <p:nvSpPr>
          <p:cNvPr id="14" name="TextBox 13">
            <a:extLst>
              <a:ext uri="{FF2B5EF4-FFF2-40B4-BE49-F238E27FC236}">
                <a16:creationId xmlns:a16="http://schemas.microsoft.com/office/drawing/2014/main" id="{DF992B4C-D72B-4160-80E2-5EE05E2DDD3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9E15888C-CFB4-4BEC-9B94-46E698DFC481}"/>
              </a:ext>
            </a:extLst>
          </p:cNvPr>
          <p:cNvSpPr>
            <a:spLocks noGrp="1"/>
          </p:cNvSpPr>
          <p:nvPr>
            <p:ph type="title" hasCustomPrompt="1"/>
          </p:nvPr>
        </p:nvSpPr>
        <p:spPr/>
        <p:txBody>
          <a:bodyPr wrap="none"/>
          <a:lstStyle>
            <a:lvl1pPr>
              <a:defRPr/>
            </a:lvl1pPr>
          </a:lstStyle>
          <a:p>
            <a:r>
              <a:rPr lang="en-US"/>
              <a:t>Click to Add One Line Title</a:t>
            </a:r>
          </a:p>
        </p:txBody>
      </p:sp>
      <p:sp>
        <p:nvSpPr>
          <p:cNvPr id="18" name="Rectangle 17">
            <a:extLst>
              <a:ext uri="{FF2B5EF4-FFF2-40B4-BE49-F238E27FC236}">
                <a16:creationId xmlns:a16="http://schemas.microsoft.com/office/drawing/2014/main" id="{92EE86E2-0F2F-484B-8170-3AEBA1DDEB2D}"/>
              </a:ext>
            </a:extLst>
          </p:cNvPr>
          <p:cNvSpPr/>
          <p:nvPr userDrawn="1"/>
        </p:nvSpPr>
        <p:spPr bwMode="ltGray">
          <a:xfrm>
            <a:off x="1" y="1600202"/>
            <a:ext cx="7925276" cy="457094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0" i="0">
              <a:solidFill>
                <a:schemeClr val="accent2"/>
              </a:solidFill>
              <a:latin typeface="Calibri" panose="020F0502020204030204" pitchFamily="34" charset="0"/>
            </a:endParaRPr>
          </a:p>
        </p:txBody>
      </p:sp>
      <p:cxnSp>
        <p:nvCxnSpPr>
          <p:cNvPr id="138" name="Straight Connector 137">
            <a:extLst>
              <a:ext uri="{FF2B5EF4-FFF2-40B4-BE49-F238E27FC236}">
                <a16:creationId xmlns:a16="http://schemas.microsoft.com/office/drawing/2014/main" id="{56D4D92B-574E-4F63-A5BA-8F7282B54C27}"/>
              </a:ext>
            </a:extLst>
          </p:cNvPr>
          <p:cNvCxnSpPr>
            <a:cxnSpLocks/>
          </p:cNvCxnSpPr>
          <p:nvPr userDrawn="1"/>
        </p:nvCxnSpPr>
        <p:spPr>
          <a:xfrm>
            <a:off x="8382596" y="1608668"/>
            <a:ext cx="3809404"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Subtitle 2">
            <a:extLst>
              <a:ext uri="{FF2B5EF4-FFF2-40B4-BE49-F238E27FC236}">
                <a16:creationId xmlns:a16="http://schemas.microsoft.com/office/drawing/2014/main" id="{E9D6A872-88BD-4DFC-AFFD-1E9BEEB6533B}"/>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1018079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stomer Success">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309367CD-64CE-4B7B-91B1-53B17F8F693D}"/>
              </a:ext>
            </a:extLst>
          </p:cNvPr>
          <p:cNvSpPr/>
          <p:nvPr userDrawn="1"/>
        </p:nvSpPr>
        <p:spPr bwMode="ltGray">
          <a:xfrm>
            <a:off x="1" y="1600202"/>
            <a:ext cx="7925276" cy="457094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00000"/>
              </a:lnSpc>
              <a:spcBef>
                <a:spcPts val="0"/>
              </a:spcBef>
            </a:pPr>
            <a:endParaRPr lang="en-US" sz="2800" b="0" i="0">
              <a:solidFill>
                <a:schemeClr val="accent2"/>
              </a:solidFill>
              <a:latin typeface="Calibri" panose="020F0502020204030204" pitchFamily="34" charset="0"/>
            </a:endParaRPr>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a:xfrm>
            <a:off x="611804" y="2409553"/>
            <a:ext cx="3202682" cy="934931"/>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sp>
        <p:nvSpPr>
          <p:cNvPr id="7" name="Text Placeholder 6">
            <a:extLst>
              <a:ext uri="{FF2B5EF4-FFF2-40B4-BE49-F238E27FC236}">
                <a16:creationId xmlns:a16="http://schemas.microsoft.com/office/drawing/2014/main" id="{9005EB21-86C3-42EF-BFE7-549D9EA3645A}"/>
              </a:ext>
            </a:extLst>
          </p:cNvPr>
          <p:cNvSpPr>
            <a:spLocks noGrp="1"/>
          </p:cNvSpPr>
          <p:nvPr>
            <p:ph type="body" sz="quarter" idx="17" hasCustomPrompt="1"/>
          </p:nvPr>
        </p:nvSpPr>
        <p:spPr>
          <a:xfrm>
            <a:off x="613253" y="2079840"/>
            <a:ext cx="2007123" cy="227454"/>
          </a:xfrm>
        </p:spPr>
        <p:txBody>
          <a:bodyPr anchor="b"/>
          <a:lstStyle>
            <a:lvl1pPr>
              <a:lnSpc>
                <a:spcPct val="100000"/>
              </a:lnSpc>
              <a:spcBef>
                <a:spcPts val="0"/>
              </a:spcBef>
              <a:defRPr sz="1600">
                <a:solidFill>
                  <a:schemeClr val="accent1"/>
                </a:solidFill>
              </a:defRPr>
            </a:lvl1pPr>
            <a:lvl5pPr>
              <a:defRPr/>
            </a:lvl5pPr>
          </a:lstStyle>
          <a:p>
            <a:pPr lvl="0"/>
            <a:r>
              <a:rPr lang="en-US"/>
              <a:t>About</a:t>
            </a:r>
          </a:p>
        </p:txBody>
      </p:sp>
      <p:sp>
        <p:nvSpPr>
          <p:cNvPr id="74" name="Content Placeholder 17">
            <a:extLst>
              <a:ext uri="{FF2B5EF4-FFF2-40B4-BE49-F238E27FC236}">
                <a16:creationId xmlns:a16="http://schemas.microsoft.com/office/drawing/2014/main" id="{F00013B6-2241-400E-9E61-946C485F8D5E}"/>
              </a:ext>
            </a:extLst>
          </p:cNvPr>
          <p:cNvSpPr>
            <a:spLocks noGrp="1"/>
          </p:cNvSpPr>
          <p:nvPr>
            <p:ph sz="quarter" idx="18" hasCustomPrompt="1"/>
          </p:nvPr>
        </p:nvSpPr>
        <p:spPr>
          <a:xfrm>
            <a:off x="611804" y="3952605"/>
            <a:ext cx="3202682" cy="847996"/>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cxnSp>
        <p:nvCxnSpPr>
          <p:cNvPr id="73" name="Straight Connector 72">
            <a:extLst>
              <a:ext uri="{FF2B5EF4-FFF2-40B4-BE49-F238E27FC236}">
                <a16:creationId xmlns:a16="http://schemas.microsoft.com/office/drawing/2014/main" id="{D8C8783A-257B-4A50-95A0-6C7B8E51707B}"/>
              </a:ext>
            </a:extLst>
          </p:cNvPr>
          <p:cNvCxnSpPr>
            <a:cxnSpLocks/>
          </p:cNvCxnSpPr>
          <p:nvPr userDrawn="1"/>
        </p:nvCxnSpPr>
        <p:spPr>
          <a:xfrm>
            <a:off x="609759" y="1964843"/>
            <a:ext cx="3199645"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F789B473-DDE6-4450-A111-3761F341AAE3}"/>
              </a:ext>
            </a:extLst>
          </p:cNvPr>
          <p:cNvCxnSpPr>
            <a:cxnSpLocks/>
          </p:cNvCxnSpPr>
          <p:nvPr userDrawn="1"/>
        </p:nvCxnSpPr>
        <p:spPr>
          <a:xfrm>
            <a:off x="609759" y="3547676"/>
            <a:ext cx="3199645" cy="0"/>
          </a:xfrm>
          <a:prstGeom prst="line">
            <a:avLst/>
          </a:prstGeom>
          <a:ln w="25400">
            <a:solidFill>
              <a:schemeClr val="accent2"/>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Text Placeholder 6">
            <a:extLst>
              <a:ext uri="{FF2B5EF4-FFF2-40B4-BE49-F238E27FC236}">
                <a16:creationId xmlns:a16="http://schemas.microsoft.com/office/drawing/2014/main" id="{0D0977FA-A4CA-4F1F-8109-D7498D165EDD}"/>
              </a:ext>
            </a:extLst>
          </p:cNvPr>
          <p:cNvSpPr>
            <a:spLocks noGrp="1"/>
          </p:cNvSpPr>
          <p:nvPr userDrawn="1">
            <p:ph type="body" sz="quarter" idx="19" hasCustomPrompt="1"/>
          </p:nvPr>
        </p:nvSpPr>
        <p:spPr>
          <a:xfrm>
            <a:off x="613253" y="3634037"/>
            <a:ext cx="2007123" cy="227454"/>
          </a:xfrm>
        </p:spPr>
        <p:txBody>
          <a:bodyPr anchor="b"/>
          <a:lstStyle>
            <a:lvl1pPr>
              <a:lnSpc>
                <a:spcPct val="100000"/>
              </a:lnSpc>
              <a:spcBef>
                <a:spcPts val="0"/>
              </a:spcBef>
              <a:defRPr sz="1600">
                <a:solidFill>
                  <a:schemeClr val="accent2"/>
                </a:solidFill>
              </a:defRPr>
            </a:lvl1pPr>
            <a:lvl5pPr>
              <a:defRPr/>
            </a:lvl5pPr>
          </a:lstStyle>
          <a:p>
            <a:pPr lvl="0"/>
            <a:r>
              <a:rPr lang="en-US"/>
              <a:t>Challenges</a:t>
            </a:r>
          </a:p>
        </p:txBody>
      </p:sp>
      <p:sp>
        <p:nvSpPr>
          <p:cNvPr id="14" name="TextBox 13">
            <a:extLst>
              <a:ext uri="{FF2B5EF4-FFF2-40B4-BE49-F238E27FC236}">
                <a16:creationId xmlns:a16="http://schemas.microsoft.com/office/drawing/2014/main" id="{DF992B4C-D72B-4160-80E2-5EE05E2DDD3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100000"/>
              </a:lnSpc>
              <a:spcBef>
                <a:spcPts val="0"/>
              </a:spcBef>
            </a:pPr>
            <a:fld id="{7A51DB15-7364-4F0B-A3A0-1309F8830053}" type="slidenum">
              <a:rPr lang="en-US" sz="800" b="0" i="0" smtClean="0">
                <a:latin typeface="Calibri" panose="020F0502020204030204" pitchFamily="34" charset="0"/>
              </a:rPr>
              <a:pPr algn="r">
                <a:lnSpc>
                  <a:spcPct val="100000"/>
                </a:lnSpc>
                <a:spcBef>
                  <a:spcPts val="0"/>
                </a:spcBef>
              </a:pPr>
              <a:t>‹#›</a:t>
            </a:fld>
            <a:endParaRPr lang="en-US" sz="1800" b="0" i="0">
              <a:latin typeface="Calibri" panose="020F0502020204030204" pitchFamily="34" charset="0"/>
            </a:endParaRPr>
          </a:p>
        </p:txBody>
      </p:sp>
      <p:sp>
        <p:nvSpPr>
          <p:cNvPr id="87" name="Content Placeholder 17">
            <a:extLst>
              <a:ext uri="{FF2B5EF4-FFF2-40B4-BE49-F238E27FC236}">
                <a16:creationId xmlns:a16="http://schemas.microsoft.com/office/drawing/2014/main" id="{CB3B18B9-1B70-4F2B-86D9-C5183A845D12}"/>
              </a:ext>
            </a:extLst>
          </p:cNvPr>
          <p:cNvSpPr>
            <a:spLocks noGrp="1"/>
          </p:cNvSpPr>
          <p:nvPr>
            <p:ph sz="quarter" idx="20" hasCustomPrompt="1"/>
          </p:nvPr>
        </p:nvSpPr>
        <p:spPr>
          <a:xfrm>
            <a:off x="4270357" y="2409553"/>
            <a:ext cx="3202682" cy="934931"/>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sp>
        <p:nvSpPr>
          <p:cNvPr id="88" name="Text Placeholder 6">
            <a:extLst>
              <a:ext uri="{FF2B5EF4-FFF2-40B4-BE49-F238E27FC236}">
                <a16:creationId xmlns:a16="http://schemas.microsoft.com/office/drawing/2014/main" id="{45C2837B-EA55-4186-A2EA-1E7FB5B122D2}"/>
              </a:ext>
            </a:extLst>
          </p:cNvPr>
          <p:cNvSpPr>
            <a:spLocks noGrp="1"/>
          </p:cNvSpPr>
          <p:nvPr>
            <p:ph type="body" sz="quarter" idx="21" hasCustomPrompt="1"/>
          </p:nvPr>
        </p:nvSpPr>
        <p:spPr>
          <a:xfrm>
            <a:off x="4271805" y="2079840"/>
            <a:ext cx="2007123" cy="227454"/>
          </a:xfrm>
        </p:spPr>
        <p:txBody>
          <a:bodyPr anchor="b"/>
          <a:lstStyle>
            <a:lvl1pPr>
              <a:lnSpc>
                <a:spcPct val="100000"/>
              </a:lnSpc>
              <a:spcBef>
                <a:spcPts val="0"/>
              </a:spcBef>
              <a:buNone/>
              <a:defRPr sz="1600">
                <a:solidFill>
                  <a:schemeClr val="accent4"/>
                </a:solidFill>
              </a:defRPr>
            </a:lvl1pPr>
            <a:lvl5pPr>
              <a:defRPr/>
            </a:lvl5pPr>
          </a:lstStyle>
          <a:p>
            <a:pPr lvl="0"/>
            <a:r>
              <a:rPr lang="en-US"/>
              <a:t>Solution</a:t>
            </a:r>
          </a:p>
        </p:txBody>
      </p:sp>
      <p:sp>
        <p:nvSpPr>
          <p:cNvPr id="89" name="Content Placeholder 17">
            <a:extLst>
              <a:ext uri="{FF2B5EF4-FFF2-40B4-BE49-F238E27FC236}">
                <a16:creationId xmlns:a16="http://schemas.microsoft.com/office/drawing/2014/main" id="{00A3A11C-EA43-4ACC-83B9-C4C7C1080E3C}"/>
              </a:ext>
            </a:extLst>
          </p:cNvPr>
          <p:cNvSpPr>
            <a:spLocks noGrp="1"/>
          </p:cNvSpPr>
          <p:nvPr>
            <p:ph sz="quarter" idx="22" hasCustomPrompt="1"/>
          </p:nvPr>
        </p:nvSpPr>
        <p:spPr>
          <a:xfrm>
            <a:off x="4270357" y="3952605"/>
            <a:ext cx="3202682" cy="847996"/>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cxnSp>
        <p:nvCxnSpPr>
          <p:cNvPr id="90" name="Straight Connector 89">
            <a:extLst>
              <a:ext uri="{FF2B5EF4-FFF2-40B4-BE49-F238E27FC236}">
                <a16:creationId xmlns:a16="http://schemas.microsoft.com/office/drawing/2014/main" id="{EAAB5B3C-AE89-4605-BB4B-0C07DE733C40}"/>
              </a:ext>
            </a:extLst>
          </p:cNvPr>
          <p:cNvCxnSpPr>
            <a:cxnSpLocks/>
          </p:cNvCxnSpPr>
          <p:nvPr userDrawn="1"/>
        </p:nvCxnSpPr>
        <p:spPr>
          <a:xfrm>
            <a:off x="4268312" y="1964843"/>
            <a:ext cx="3199645" cy="0"/>
          </a:xfrm>
          <a:prstGeom prst="line">
            <a:avLst/>
          </a:prstGeom>
          <a:ln w="25400">
            <a:solidFill>
              <a:schemeClr val="accent4"/>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4709593A-BC10-40A3-842E-346F6E0EE30C}"/>
              </a:ext>
            </a:extLst>
          </p:cNvPr>
          <p:cNvCxnSpPr>
            <a:cxnSpLocks/>
          </p:cNvCxnSpPr>
          <p:nvPr userDrawn="1"/>
        </p:nvCxnSpPr>
        <p:spPr>
          <a:xfrm>
            <a:off x="4268312" y="3547676"/>
            <a:ext cx="3199645" cy="0"/>
          </a:xfrm>
          <a:prstGeom prst="line">
            <a:avLst/>
          </a:prstGeom>
          <a:ln w="25400">
            <a:solidFill>
              <a:schemeClr val="accent6"/>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2" name="Text Placeholder 6">
            <a:extLst>
              <a:ext uri="{FF2B5EF4-FFF2-40B4-BE49-F238E27FC236}">
                <a16:creationId xmlns:a16="http://schemas.microsoft.com/office/drawing/2014/main" id="{48CE9E08-388B-4458-B1F4-453A8413D639}"/>
              </a:ext>
            </a:extLst>
          </p:cNvPr>
          <p:cNvSpPr>
            <a:spLocks noGrp="1"/>
          </p:cNvSpPr>
          <p:nvPr>
            <p:ph type="body" sz="quarter" idx="23" hasCustomPrompt="1"/>
          </p:nvPr>
        </p:nvSpPr>
        <p:spPr>
          <a:xfrm>
            <a:off x="4271805" y="3634037"/>
            <a:ext cx="2007123" cy="227454"/>
          </a:xfrm>
        </p:spPr>
        <p:txBody>
          <a:bodyPr anchor="b"/>
          <a:lstStyle>
            <a:lvl1pPr>
              <a:lnSpc>
                <a:spcPct val="100000"/>
              </a:lnSpc>
              <a:spcBef>
                <a:spcPts val="0"/>
              </a:spcBef>
              <a:defRPr sz="1600">
                <a:solidFill>
                  <a:schemeClr val="accent6"/>
                </a:solidFill>
              </a:defRPr>
            </a:lvl1pPr>
            <a:lvl5pPr>
              <a:defRPr/>
            </a:lvl5pPr>
          </a:lstStyle>
          <a:p>
            <a:pPr lvl="0"/>
            <a:r>
              <a:rPr lang="en-US"/>
              <a:t>Impact</a:t>
            </a:r>
          </a:p>
        </p:txBody>
      </p:sp>
      <p:sp>
        <p:nvSpPr>
          <p:cNvPr id="6" name="Picture Placeholder 5">
            <a:extLst>
              <a:ext uri="{FF2B5EF4-FFF2-40B4-BE49-F238E27FC236}">
                <a16:creationId xmlns:a16="http://schemas.microsoft.com/office/drawing/2014/main" id="{4D909953-1B24-4C7D-A173-A53DF3FC7EC3}"/>
              </a:ext>
            </a:extLst>
          </p:cNvPr>
          <p:cNvSpPr>
            <a:spLocks noGrp="1"/>
          </p:cNvSpPr>
          <p:nvPr>
            <p:ph type="pic" sz="quarter" idx="24"/>
          </p:nvPr>
        </p:nvSpPr>
        <p:spPr>
          <a:xfrm>
            <a:off x="8384183" y="2971800"/>
            <a:ext cx="3194882" cy="1828800"/>
          </a:xfrm>
        </p:spPr>
        <p:txBody>
          <a:bodyPr/>
          <a:lstStyle>
            <a:lvl1pPr>
              <a:lnSpc>
                <a:spcPct val="100000"/>
              </a:lnSpc>
              <a:spcBef>
                <a:spcPts val="0"/>
              </a:spcBef>
              <a:defRPr/>
            </a:lvl1pPr>
          </a:lstStyle>
          <a:p>
            <a:r>
              <a:rPr lang="en-US"/>
              <a:t>Click icon to add picture</a:t>
            </a:r>
          </a:p>
        </p:txBody>
      </p:sp>
      <p:sp>
        <p:nvSpPr>
          <p:cNvPr id="9" name="Picture Placeholder 8">
            <a:extLst>
              <a:ext uri="{FF2B5EF4-FFF2-40B4-BE49-F238E27FC236}">
                <a16:creationId xmlns:a16="http://schemas.microsoft.com/office/drawing/2014/main" id="{D0ED48B1-3A1C-41E2-BEC6-E8E6B54A07B0}"/>
              </a:ext>
            </a:extLst>
          </p:cNvPr>
          <p:cNvSpPr>
            <a:spLocks noGrp="1"/>
          </p:cNvSpPr>
          <p:nvPr>
            <p:ph type="pic" sz="quarter" idx="25" hasCustomPrompt="1"/>
          </p:nvPr>
        </p:nvSpPr>
        <p:spPr>
          <a:xfrm>
            <a:off x="9076514" y="1600201"/>
            <a:ext cx="1841980" cy="660399"/>
          </a:xfrm>
        </p:spPr>
        <p:txBody>
          <a:bodyPr anchor="ctr"/>
          <a:lstStyle>
            <a:lvl1pPr algn="ctr">
              <a:lnSpc>
                <a:spcPct val="100000"/>
              </a:lnSpc>
              <a:spcBef>
                <a:spcPts val="0"/>
              </a:spcBef>
              <a:defRPr/>
            </a:lvl1pPr>
          </a:lstStyle>
          <a:p>
            <a:r>
              <a:rPr lang="en-US"/>
              <a:t>Insert Logo here</a:t>
            </a:r>
          </a:p>
        </p:txBody>
      </p:sp>
      <p:sp>
        <p:nvSpPr>
          <p:cNvPr id="11" name="Text Placeholder 10">
            <a:extLst>
              <a:ext uri="{FF2B5EF4-FFF2-40B4-BE49-F238E27FC236}">
                <a16:creationId xmlns:a16="http://schemas.microsoft.com/office/drawing/2014/main" id="{D0A78DDD-5F83-4940-98A7-CF6D7FB81405}"/>
              </a:ext>
            </a:extLst>
          </p:cNvPr>
          <p:cNvSpPr>
            <a:spLocks noGrp="1"/>
          </p:cNvSpPr>
          <p:nvPr>
            <p:ph type="body" sz="quarter" idx="26" hasCustomPrompt="1"/>
          </p:nvPr>
        </p:nvSpPr>
        <p:spPr>
          <a:xfrm>
            <a:off x="8384183" y="5022215"/>
            <a:ext cx="3201234" cy="1153795"/>
          </a:xfrm>
        </p:spPr>
        <p:txBody>
          <a:bodyPr/>
          <a:lstStyle>
            <a:lvl1pPr algn="ctr">
              <a:lnSpc>
                <a:spcPct val="100000"/>
              </a:lnSpc>
              <a:spcBef>
                <a:spcPts val="0"/>
              </a:spcBef>
              <a:defRPr sz="1400"/>
            </a:lvl1pPr>
            <a:lvl2pPr marL="0" indent="0" algn="ctr">
              <a:lnSpc>
                <a:spcPct val="100000"/>
              </a:lnSpc>
              <a:spcBef>
                <a:spcPts val="0"/>
              </a:spcBef>
              <a:buFont typeface="Open Sans" panose="020B0606030504020204" pitchFamily="34" charset="0"/>
              <a:buChar char="​"/>
              <a:defRPr sz="1200">
                <a:solidFill>
                  <a:schemeClr val="accent1"/>
                </a:solidFill>
              </a:defRPr>
            </a:lvl2pPr>
            <a:lvl3pPr marL="0" indent="0" algn="ctr">
              <a:buFont typeface="Open Sans" panose="020B0606030504020204" pitchFamily="34" charset="0"/>
              <a:buNone/>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a:t>Click to add text</a:t>
            </a:r>
          </a:p>
          <a:p>
            <a:pPr lvl="1"/>
            <a:r>
              <a:rPr lang="en-US"/>
              <a:t>Second level</a:t>
            </a:r>
          </a:p>
        </p:txBody>
      </p:sp>
      <p:sp>
        <p:nvSpPr>
          <p:cNvPr id="93" name="Text Placeholder 10">
            <a:extLst>
              <a:ext uri="{FF2B5EF4-FFF2-40B4-BE49-F238E27FC236}">
                <a16:creationId xmlns:a16="http://schemas.microsoft.com/office/drawing/2014/main" id="{356F2006-5264-4FEB-8EBA-8BA6A55D19B4}"/>
              </a:ext>
            </a:extLst>
          </p:cNvPr>
          <p:cNvSpPr>
            <a:spLocks noGrp="1"/>
          </p:cNvSpPr>
          <p:nvPr>
            <p:ph type="body" sz="quarter" idx="27" hasCustomPrompt="1"/>
          </p:nvPr>
        </p:nvSpPr>
        <p:spPr>
          <a:xfrm>
            <a:off x="8377832" y="2347933"/>
            <a:ext cx="3207585" cy="241300"/>
          </a:xfrm>
        </p:spPr>
        <p:txBody>
          <a:bodyPr anchor="ctr"/>
          <a:lstStyle>
            <a:lvl1pPr algn="ctr">
              <a:lnSpc>
                <a:spcPct val="100000"/>
              </a:lnSpc>
              <a:spcBef>
                <a:spcPts val="0"/>
              </a:spcBef>
              <a:defRPr sz="1200"/>
            </a:lvl1pPr>
            <a:lvl2pPr marL="0" indent="0" algn="ctr">
              <a:buFont typeface="Open Sans" panose="020B0606030504020204" pitchFamily="34" charset="0"/>
              <a:buChar char="​"/>
              <a:defRPr sz="1200">
                <a:solidFill>
                  <a:schemeClr val="accent1"/>
                </a:solidFill>
              </a:defRPr>
            </a:lvl2pPr>
            <a:lvl3pPr marL="0" indent="0" algn="ctr">
              <a:buFont typeface="Open Sans" panose="020B0606030504020204" pitchFamily="34" charset="0"/>
              <a:buChar char="​"/>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a:t>Location</a:t>
            </a:r>
          </a:p>
        </p:txBody>
      </p:sp>
      <p:sp>
        <p:nvSpPr>
          <p:cNvPr id="12" name="Rectangle 11">
            <a:extLst>
              <a:ext uri="{FF2B5EF4-FFF2-40B4-BE49-F238E27FC236}">
                <a16:creationId xmlns:a16="http://schemas.microsoft.com/office/drawing/2014/main" id="{8AF7F59A-4C67-4F41-A6E0-906850EDF3F1}"/>
              </a:ext>
            </a:extLst>
          </p:cNvPr>
          <p:cNvSpPr/>
          <p:nvPr userDrawn="1"/>
        </p:nvSpPr>
        <p:spPr>
          <a:xfrm>
            <a:off x="608898" y="4978400"/>
            <a:ext cx="3205588" cy="879645"/>
          </a:xfrm>
          <a:prstGeom prst="rect">
            <a:avLst/>
          </a:prstGeom>
          <a:gradFill>
            <a:gsLst>
              <a:gs pos="0">
                <a:schemeClr val="accent4"/>
              </a:gs>
              <a:gs pos="98000">
                <a:schemeClr val="accent4"/>
              </a:gs>
            </a:gsLst>
            <a:lin ang="5400000" scaled="1"/>
          </a:gradFill>
        </p:spPr>
        <p:txBody>
          <a:bodyPr vert="horz" lIns="594360" tIns="457200" rIns="457200" bIns="457200" rtlCol="0">
            <a:noAutofit/>
          </a:bodyPr>
          <a:lstStyle/>
          <a:p>
            <a:pPr lvl="0" indent="0">
              <a:lnSpc>
                <a:spcPct val="100000"/>
              </a:lnSpc>
              <a:spcBef>
                <a:spcPts val="0"/>
              </a:spcBef>
              <a:buClr>
                <a:schemeClr val="tx1">
                  <a:lumMod val="60000"/>
                  <a:lumOff val="40000"/>
                </a:schemeClr>
              </a:buClr>
              <a:buSzPct val="90000"/>
              <a:buFont typeface="Arial" panose="020B0604020202020204" pitchFamily="34" charset="0"/>
              <a:buChar char="​"/>
            </a:pPr>
            <a:endParaRPr lang="en-US" sz="1800" b="0" i="0">
              <a:solidFill>
                <a:schemeClr val="bg1"/>
              </a:solidFill>
              <a:latin typeface="Calibri" panose="020F0502020204030204" pitchFamily="34" charset="0"/>
            </a:endParaRPr>
          </a:p>
        </p:txBody>
      </p:sp>
      <p:sp>
        <p:nvSpPr>
          <p:cNvPr id="152" name="Rectangle 151">
            <a:extLst>
              <a:ext uri="{FF2B5EF4-FFF2-40B4-BE49-F238E27FC236}">
                <a16:creationId xmlns:a16="http://schemas.microsoft.com/office/drawing/2014/main" id="{85779326-D874-4DC4-BA73-C7157B414B05}"/>
              </a:ext>
            </a:extLst>
          </p:cNvPr>
          <p:cNvSpPr/>
          <p:nvPr userDrawn="1"/>
        </p:nvSpPr>
        <p:spPr>
          <a:xfrm>
            <a:off x="4268311" y="4978400"/>
            <a:ext cx="3204728" cy="878840"/>
          </a:xfrm>
          <a:prstGeom prst="rect">
            <a:avLst/>
          </a:prstGeom>
          <a:solidFill>
            <a:schemeClr val="accent1"/>
          </a:solidFill>
        </p:spPr>
        <p:txBody>
          <a:bodyPr vert="horz" lIns="457200" tIns="457200" rIns="594360" bIns="0" rtlCol="0">
            <a:noAutofit/>
          </a:bodyPr>
          <a:lstStyle/>
          <a:p>
            <a:pPr lvl="0" indent="0">
              <a:lnSpc>
                <a:spcPct val="100000"/>
              </a:lnSpc>
              <a:spcBef>
                <a:spcPts val="0"/>
              </a:spcBef>
              <a:buClr>
                <a:schemeClr val="tx1">
                  <a:lumMod val="60000"/>
                  <a:lumOff val="40000"/>
                </a:schemeClr>
              </a:buClr>
              <a:buSzPct val="90000"/>
              <a:buFont typeface="Arial" panose="020B0604020202020204" pitchFamily="34" charset="0"/>
              <a:buChar char="​"/>
            </a:pPr>
            <a:endParaRPr lang="en-US" sz="1800" b="0" i="0">
              <a:solidFill>
                <a:schemeClr val="bg1"/>
              </a:solidFill>
              <a:latin typeface="Calibri" panose="020F0502020204030204" pitchFamily="34" charset="0"/>
            </a:endParaRPr>
          </a:p>
        </p:txBody>
      </p:sp>
      <p:sp>
        <p:nvSpPr>
          <p:cNvPr id="2" name="Title 1">
            <a:extLst>
              <a:ext uri="{FF2B5EF4-FFF2-40B4-BE49-F238E27FC236}">
                <a16:creationId xmlns:a16="http://schemas.microsoft.com/office/drawing/2014/main" id="{10FD359B-DBB1-4A58-B3A5-88DBD360EFA4}"/>
              </a:ext>
            </a:extLst>
          </p:cNvPr>
          <p:cNvSpPr>
            <a:spLocks noGrp="1"/>
          </p:cNvSpPr>
          <p:nvPr>
            <p:ph type="title" hasCustomPrompt="1"/>
          </p:nvPr>
        </p:nvSpPr>
        <p:spPr/>
        <p:txBody>
          <a:bodyPr/>
          <a:lstStyle>
            <a:lvl1pPr>
              <a:defRPr/>
            </a:lvl1pPr>
          </a:lstStyle>
          <a:p>
            <a:r>
              <a:rPr lang="en-US"/>
              <a:t>Company Name</a:t>
            </a:r>
          </a:p>
        </p:txBody>
      </p:sp>
      <p:sp>
        <p:nvSpPr>
          <p:cNvPr id="27" name="Subtitle 2">
            <a:extLst>
              <a:ext uri="{FF2B5EF4-FFF2-40B4-BE49-F238E27FC236}">
                <a16:creationId xmlns:a16="http://schemas.microsoft.com/office/drawing/2014/main" id="{9A29AA74-2865-4B6A-BD11-7A351A336A6C}"/>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9" name="Text Placeholder 10">
            <a:extLst>
              <a:ext uri="{FF2B5EF4-FFF2-40B4-BE49-F238E27FC236}">
                <a16:creationId xmlns:a16="http://schemas.microsoft.com/office/drawing/2014/main" id="{09C7727F-F570-4AF1-856D-98544836237D}"/>
              </a:ext>
            </a:extLst>
          </p:cNvPr>
          <p:cNvSpPr>
            <a:spLocks noGrp="1"/>
          </p:cNvSpPr>
          <p:nvPr>
            <p:ph type="body" sz="quarter" idx="28" hasCustomPrompt="1"/>
          </p:nvPr>
        </p:nvSpPr>
        <p:spPr>
          <a:xfrm>
            <a:off x="8377832" y="2647290"/>
            <a:ext cx="3207585" cy="241300"/>
          </a:xfrm>
        </p:spPr>
        <p:txBody>
          <a:bodyPr anchor="ctr"/>
          <a:lstStyle>
            <a:lvl1pPr algn="ctr">
              <a:lnSpc>
                <a:spcPct val="100000"/>
              </a:lnSpc>
              <a:spcBef>
                <a:spcPts val="0"/>
              </a:spcBef>
              <a:defRPr sz="1200"/>
            </a:lvl1pPr>
            <a:lvl2pPr marL="0" indent="0" algn="ctr">
              <a:buFont typeface="Open Sans" panose="020B0606030504020204" pitchFamily="34" charset="0"/>
              <a:buChar char="​"/>
              <a:defRPr sz="1200">
                <a:solidFill>
                  <a:schemeClr val="accent1"/>
                </a:solidFill>
              </a:defRPr>
            </a:lvl2pPr>
            <a:lvl3pPr marL="0" indent="0" algn="ctr">
              <a:buFont typeface="Open Sans" panose="020B0606030504020204" pitchFamily="34" charset="0"/>
              <a:buChar char="​"/>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a:t>Industry</a:t>
            </a:r>
          </a:p>
        </p:txBody>
      </p:sp>
      <p:sp>
        <p:nvSpPr>
          <p:cNvPr id="30" name="Text Placeholder 6">
            <a:extLst>
              <a:ext uri="{FF2B5EF4-FFF2-40B4-BE49-F238E27FC236}">
                <a16:creationId xmlns:a16="http://schemas.microsoft.com/office/drawing/2014/main" id="{F13DC67D-58A2-45BD-A728-B6ECDD8B5A5B}"/>
              </a:ext>
            </a:extLst>
          </p:cNvPr>
          <p:cNvSpPr>
            <a:spLocks noGrp="1"/>
          </p:cNvSpPr>
          <p:nvPr>
            <p:ph type="body" sz="quarter" idx="29" hasCustomPrompt="1"/>
          </p:nvPr>
        </p:nvSpPr>
        <p:spPr>
          <a:xfrm>
            <a:off x="613253" y="4978400"/>
            <a:ext cx="3201234" cy="227454"/>
          </a:xfrm>
        </p:spPr>
        <p:txBody>
          <a:bodyPr anchor="b"/>
          <a:lstStyle>
            <a:lvl1pPr algn="ctr">
              <a:lnSpc>
                <a:spcPct val="100000"/>
              </a:lnSpc>
              <a:spcBef>
                <a:spcPts val="0"/>
              </a:spcBef>
              <a:defRPr sz="1000">
                <a:solidFill>
                  <a:schemeClr val="bg1"/>
                </a:solidFill>
              </a:defRPr>
            </a:lvl1pPr>
            <a:lvl5pPr>
              <a:defRPr/>
            </a:lvl5pPr>
          </a:lstStyle>
          <a:p>
            <a:pPr lvl="0"/>
            <a:r>
              <a:rPr lang="en-US"/>
              <a:t>Products</a:t>
            </a:r>
          </a:p>
        </p:txBody>
      </p:sp>
      <p:sp>
        <p:nvSpPr>
          <p:cNvPr id="31" name="Text Placeholder 6">
            <a:extLst>
              <a:ext uri="{FF2B5EF4-FFF2-40B4-BE49-F238E27FC236}">
                <a16:creationId xmlns:a16="http://schemas.microsoft.com/office/drawing/2014/main" id="{53D9F0A4-74F4-4BA6-AD21-4791EF0A203A}"/>
              </a:ext>
            </a:extLst>
          </p:cNvPr>
          <p:cNvSpPr>
            <a:spLocks noGrp="1"/>
          </p:cNvSpPr>
          <p:nvPr>
            <p:ph type="body" sz="quarter" idx="30" hasCustomPrompt="1"/>
          </p:nvPr>
        </p:nvSpPr>
        <p:spPr>
          <a:xfrm>
            <a:off x="4275108" y="4978400"/>
            <a:ext cx="3201234" cy="227454"/>
          </a:xfrm>
        </p:spPr>
        <p:txBody>
          <a:bodyPr anchor="b"/>
          <a:lstStyle>
            <a:lvl1pPr algn="ctr">
              <a:lnSpc>
                <a:spcPct val="100000"/>
              </a:lnSpc>
              <a:spcBef>
                <a:spcPts val="0"/>
              </a:spcBef>
              <a:defRPr sz="1000">
                <a:solidFill>
                  <a:schemeClr val="bg1"/>
                </a:solidFill>
              </a:defRPr>
            </a:lvl1pPr>
            <a:lvl5pPr>
              <a:defRPr/>
            </a:lvl5pPr>
          </a:lstStyle>
          <a:p>
            <a:pPr lvl="0"/>
            <a:r>
              <a:rPr lang="en-US"/>
              <a:t>Strategic Priorities</a:t>
            </a:r>
          </a:p>
        </p:txBody>
      </p:sp>
    </p:spTree>
    <p:extLst>
      <p:ext uri="{BB962C8B-B14F-4D97-AF65-F5344CB8AC3E}">
        <p14:creationId xmlns:p14="http://schemas.microsoft.com/office/powerpoint/2010/main" val="1249904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Full-Bleed Photo">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F5379A2-B049-4A1C-A18D-79A1F237E82B}"/>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bg1"/>
                </a:solidFill>
                <a:latin typeface="Calibri" panose="020F0502020204030204" pitchFamily="34" charset="0"/>
              </a:rPr>
              <a:pPr algn="r">
                <a:lnSpc>
                  <a:spcPct val="90000"/>
                </a:lnSpc>
              </a:pPr>
              <a:t>‹#›</a:t>
            </a:fld>
            <a:endParaRPr lang="en-US" sz="1800" b="0" i="0">
              <a:solidFill>
                <a:schemeClr val="bg1"/>
              </a:solidFill>
              <a:latin typeface="Calibri" panose="020F0502020204030204" pitchFamily="34" charset="0"/>
            </a:endParaRPr>
          </a:p>
        </p:txBody>
      </p:sp>
      <p:pic>
        <p:nvPicPr>
          <p:cNvPr id="14" name="Graphic 13">
            <a:extLst>
              <a:ext uri="{FF2B5EF4-FFF2-40B4-BE49-F238E27FC236}">
                <a16:creationId xmlns:a16="http://schemas.microsoft.com/office/drawing/2014/main" id="{82963ABA-B135-4D13-8059-831B7A9446D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 y="6766561"/>
            <a:ext cx="12192000" cy="95225"/>
          </a:xfrm>
          <a:prstGeom prst="rect">
            <a:avLst/>
          </a:prstGeom>
        </p:spPr>
      </p:pic>
      <p:grpSp>
        <p:nvGrpSpPr>
          <p:cNvPr id="15" name="Group 14">
            <a:extLst>
              <a:ext uri="{FF2B5EF4-FFF2-40B4-BE49-F238E27FC236}">
                <a16:creationId xmlns:a16="http://schemas.microsoft.com/office/drawing/2014/main" id="{EEA9A53D-C1B8-4AC0-AF50-F242E124EF75}"/>
              </a:ext>
            </a:extLst>
          </p:cNvPr>
          <p:cNvGrpSpPr/>
          <p:nvPr userDrawn="1"/>
        </p:nvGrpSpPr>
        <p:grpSpPr>
          <a:xfrm>
            <a:off x="608171" y="6445106"/>
            <a:ext cx="1184706" cy="186690"/>
            <a:chOff x="863272" y="6563918"/>
            <a:chExt cx="861082" cy="135727"/>
          </a:xfrm>
          <a:solidFill>
            <a:schemeClr val="bg1"/>
          </a:solidFill>
        </p:grpSpPr>
        <p:sp>
          <p:nvSpPr>
            <p:cNvPr id="16" name="Freeform 6">
              <a:extLst>
                <a:ext uri="{FF2B5EF4-FFF2-40B4-BE49-F238E27FC236}">
                  <a16:creationId xmlns:a16="http://schemas.microsoft.com/office/drawing/2014/main" id="{A5945F4E-578F-4EE5-B98E-A75643A79F3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7" name="Freeform 7">
              <a:extLst>
                <a:ext uri="{FF2B5EF4-FFF2-40B4-BE49-F238E27FC236}">
                  <a16:creationId xmlns:a16="http://schemas.microsoft.com/office/drawing/2014/main" id="{19DCDB05-0E28-45DE-9267-3E480A230004}"/>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8" name="Freeform 8">
              <a:extLst>
                <a:ext uri="{FF2B5EF4-FFF2-40B4-BE49-F238E27FC236}">
                  <a16:creationId xmlns:a16="http://schemas.microsoft.com/office/drawing/2014/main" id="{9C693093-F44C-4AF7-8565-38BF0EC750AE}"/>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9" name="Freeform 9">
              <a:extLst>
                <a:ext uri="{FF2B5EF4-FFF2-40B4-BE49-F238E27FC236}">
                  <a16:creationId xmlns:a16="http://schemas.microsoft.com/office/drawing/2014/main" id="{83C36CFC-0A28-4E5C-BEAB-B63CE60700F8}"/>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0" name="Freeform 10">
              <a:extLst>
                <a:ext uri="{FF2B5EF4-FFF2-40B4-BE49-F238E27FC236}">
                  <a16:creationId xmlns:a16="http://schemas.microsoft.com/office/drawing/2014/main" id="{45A3F9BB-BAC6-4065-B81D-9F3DF81635DC}"/>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1" name="Freeform 11">
              <a:extLst>
                <a:ext uri="{FF2B5EF4-FFF2-40B4-BE49-F238E27FC236}">
                  <a16:creationId xmlns:a16="http://schemas.microsoft.com/office/drawing/2014/main" id="{2C0EF4D9-E299-4B39-8F2A-BD56CEC524BF}"/>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2" name="Freeform 12">
              <a:extLst>
                <a:ext uri="{FF2B5EF4-FFF2-40B4-BE49-F238E27FC236}">
                  <a16:creationId xmlns:a16="http://schemas.microsoft.com/office/drawing/2014/main" id="{51F9A586-3983-444B-A345-4A891295D746}"/>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Tree>
    <p:extLst>
      <p:ext uri="{BB962C8B-B14F-4D97-AF65-F5344CB8AC3E}">
        <p14:creationId xmlns:p14="http://schemas.microsoft.com/office/powerpoint/2010/main" val="3828849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 Aqua">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BCB68143-A247-4F5B-9173-3D82D6706BFE}"/>
              </a:ext>
            </a:extLst>
          </p:cNvPr>
          <p:cNvSpPr/>
          <p:nvPr userDrawn="1"/>
        </p:nvSpPr>
        <p:spPr>
          <a:xfrm rot="2700000">
            <a:off x="1531793" y="-2553623"/>
            <a:ext cx="3206987" cy="9626036"/>
          </a:xfrm>
          <a:custGeom>
            <a:avLst/>
            <a:gdLst>
              <a:gd name="connsiteX0" fmla="*/ 3621 w 3204432"/>
              <a:gd name="connsiteY0" fmla="*/ 3200811 h 9623529"/>
              <a:gd name="connsiteX1" fmla="*/ 3204432 w 3204432"/>
              <a:gd name="connsiteY1" fmla="*/ 0 h 9623529"/>
              <a:gd name="connsiteX2" fmla="*/ 3204432 w 3204432"/>
              <a:gd name="connsiteY2" fmla="*/ 8389488 h 9623529"/>
              <a:gd name="connsiteX3" fmla="*/ 3197162 w 3204432"/>
              <a:gd name="connsiteY3" fmla="*/ 8389488 h 9623529"/>
              <a:gd name="connsiteX4" fmla="*/ 3201565 w 3204432"/>
              <a:gd name="connsiteY4" fmla="*/ 8393890 h 9623529"/>
              <a:gd name="connsiteX5" fmla="*/ 1971926 w 3204432"/>
              <a:gd name="connsiteY5" fmla="*/ 9623529 h 9623529"/>
              <a:gd name="connsiteX6" fmla="*/ 0 w 3204432"/>
              <a:gd name="connsiteY6" fmla="*/ 7651603 h 9623529"/>
              <a:gd name="connsiteX7" fmla="*/ 3621 w 3204432"/>
              <a:gd name="connsiteY7" fmla="*/ 7647982 h 9623529"/>
              <a:gd name="connsiteX8" fmla="*/ 3621 w 3204432"/>
              <a:gd name="connsiteY8" fmla="*/ 3200811 h 9623529"/>
              <a:gd name="connsiteX0" fmla="*/ 3621 w 3206055"/>
              <a:gd name="connsiteY0" fmla="*/ 3200811 h 9623529"/>
              <a:gd name="connsiteX1" fmla="*/ 3204432 w 3206055"/>
              <a:gd name="connsiteY1" fmla="*/ 0 h 9623529"/>
              <a:gd name="connsiteX2" fmla="*/ 3204432 w 3206055"/>
              <a:gd name="connsiteY2" fmla="*/ 8389488 h 9623529"/>
              <a:gd name="connsiteX3" fmla="*/ 3197162 w 3206055"/>
              <a:gd name="connsiteY3" fmla="*/ 8389488 h 9623529"/>
              <a:gd name="connsiteX4" fmla="*/ 3206055 w 3206055"/>
              <a:gd name="connsiteY4" fmla="*/ 9386208 h 9623529"/>
              <a:gd name="connsiteX5" fmla="*/ 1971926 w 3206055"/>
              <a:gd name="connsiteY5" fmla="*/ 9623529 h 9623529"/>
              <a:gd name="connsiteX6" fmla="*/ 0 w 3206055"/>
              <a:gd name="connsiteY6" fmla="*/ 7651603 h 9623529"/>
              <a:gd name="connsiteX7" fmla="*/ 3621 w 3206055"/>
              <a:gd name="connsiteY7" fmla="*/ 7647982 h 9623529"/>
              <a:gd name="connsiteX8" fmla="*/ 3621 w 3206055"/>
              <a:gd name="connsiteY8" fmla="*/ 3200811 h 9623529"/>
              <a:gd name="connsiteX0" fmla="*/ 3621 w 3206987"/>
              <a:gd name="connsiteY0" fmla="*/ 3200811 h 9623529"/>
              <a:gd name="connsiteX1" fmla="*/ 3204432 w 3206987"/>
              <a:gd name="connsiteY1" fmla="*/ 0 h 9623529"/>
              <a:gd name="connsiteX2" fmla="*/ 3204432 w 3206987"/>
              <a:gd name="connsiteY2" fmla="*/ 8389488 h 9623529"/>
              <a:gd name="connsiteX3" fmla="*/ 3206142 w 3206987"/>
              <a:gd name="connsiteY3" fmla="*/ 8407448 h 9623529"/>
              <a:gd name="connsiteX4" fmla="*/ 3206055 w 3206987"/>
              <a:gd name="connsiteY4" fmla="*/ 9386208 h 9623529"/>
              <a:gd name="connsiteX5" fmla="*/ 1971926 w 3206987"/>
              <a:gd name="connsiteY5" fmla="*/ 9623529 h 9623529"/>
              <a:gd name="connsiteX6" fmla="*/ 0 w 3206987"/>
              <a:gd name="connsiteY6" fmla="*/ 7651603 h 9623529"/>
              <a:gd name="connsiteX7" fmla="*/ 3621 w 3206987"/>
              <a:gd name="connsiteY7" fmla="*/ 7647982 h 9623529"/>
              <a:gd name="connsiteX8" fmla="*/ 3621 w 3206987"/>
              <a:gd name="connsiteY8" fmla="*/ 3200811 h 962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6987" h="9623529">
                <a:moveTo>
                  <a:pt x="3621" y="3200811"/>
                </a:moveTo>
                <a:lnTo>
                  <a:pt x="3204432" y="0"/>
                </a:lnTo>
                <a:lnTo>
                  <a:pt x="3204432" y="8389488"/>
                </a:lnTo>
                <a:lnTo>
                  <a:pt x="3206142" y="8407448"/>
                </a:lnTo>
                <a:cubicBezTo>
                  <a:pt x="3209106" y="8739688"/>
                  <a:pt x="3203091" y="9053968"/>
                  <a:pt x="3206055" y="9386208"/>
                </a:cubicBezTo>
                <a:lnTo>
                  <a:pt x="1971926" y="9623529"/>
                </a:lnTo>
                <a:lnTo>
                  <a:pt x="0" y="7651603"/>
                </a:lnTo>
                <a:lnTo>
                  <a:pt x="3621" y="7647982"/>
                </a:lnTo>
                <a:lnTo>
                  <a:pt x="3621" y="3200811"/>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6" name="Freeform: Shape 25">
            <a:extLst>
              <a:ext uri="{FF2B5EF4-FFF2-40B4-BE49-F238E27FC236}">
                <a16:creationId xmlns:a16="http://schemas.microsoft.com/office/drawing/2014/main" id="{865D9BB8-44B7-4046-A859-7B01AD84E349}"/>
              </a:ext>
            </a:extLst>
          </p:cNvPr>
          <p:cNvSpPr/>
          <p:nvPr userDrawn="1"/>
        </p:nvSpPr>
        <p:spPr>
          <a:xfrm rot="2700000">
            <a:off x="1633012" y="1229961"/>
            <a:ext cx="3535790" cy="7516105"/>
          </a:xfrm>
          <a:custGeom>
            <a:avLst/>
            <a:gdLst>
              <a:gd name="connsiteX0" fmla="*/ 0 w 3535790"/>
              <a:gd name="connsiteY0" fmla="*/ 0 h 7514148"/>
              <a:gd name="connsiteX1" fmla="*/ 3535790 w 3535790"/>
              <a:gd name="connsiteY1" fmla="*/ 0 h 7514148"/>
              <a:gd name="connsiteX2" fmla="*/ 3535790 w 3535790"/>
              <a:gd name="connsiteY2" fmla="*/ 4642648 h 7514148"/>
              <a:gd name="connsiteX3" fmla="*/ 706090 w 3535790"/>
              <a:gd name="connsiteY3" fmla="*/ 7514148 h 7514148"/>
              <a:gd name="connsiteX4" fmla="*/ 0 w 3535790"/>
              <a:gd name="connsiteY4" fmla="*/ 6808058 h 7514148"/>
              <a:gd name="connsiteX5" fmla="*/ 0 w 3535790"/>
              <a:gd name="connsiteY5" fmla="*/ 0 h 751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35790" h="7514148">
                <a:moveTo>
                  <a:pt x="0" y="0"/>
                </a:moveTo>
                <a:lnTo>
                  <a:pt x="3535790" y="0"/>
                </a:lnTo>
                <a:lnTo>
                  <a:pt x="3535790" y="4642648"/>
                </a:lnTo>
                <a:lnTo>
                  <a:pt x="706090" y="7514148"/>
                </a:lnTo>
                <a:lnTo>
                  <a:pt x="0" y="6808058"/>
                </a:lnTo>
                <a:lnTo>
                  <a:pt x="0" y="0"/>
                </a:lnTo>
                <a:close/>
              </a:path>
            </a:pathLst>
          </a:custGeom>
          <a:gradFill>
            <a:gsLst>
              <a:gs pos="1143">
                <a:schemeClr val="bg1">
                  <a:alpha val="0"/>
                </a:schemeClr>
              </a:gs>
              <a:gs pos="14000">
                <a:schemeClr val="bg1">
                  <a:alpha val="0"/>
                </a:schemeClr>
              </a:gs>
              <a:gs pos="72000">
                <a:schemeClr val="accent1"/>
              </a:gs>
            </a:gsLst>
            <a:lin ang="42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2" name="Title 1"/>
          <p:cNvSpPr>
            <a:spLocks noGrp="1"/>
          </p:cNvSpPr>
          <p:nvPr>
            <p:ph type="title" hasCustomPrompt="1"/>
          </p:nvPr>
        </p:nvSpPr>
        <p:spPr>
          <a:xfrm>
            <a:off x="6594666" y="1582578"/>
            <a:ext cx="4997704" cy="1234440"/>
          </a:xfrm>
        </p:spPr>
        <p:txBody>
          <a:bodyPr wrap="square" anchor="b"/>
          <a:lstStyle>
            <a:lvl1pPr algn="l">
              <a:defRPr sz="4000" b="0" cap="none" baseline="0"/>
            </a:lvl1pPr>
          </a:lstStyle>
          <a:p>
            <a:r>
              <a:rPr lang="en-US"/>
              <a:t>Click to Edit Master Title Style</a:t>
            </a:r>
          </a:p>
        </p:txBody>
      </p:sp>
      <p:sp>
        <p:nvSpPr>
          <p:cNvPr id="128" name="Subtitle 2">
            <a:extLst>
              <a:ext uri="{FF2B5EF4-FFF2-40B4-BE49-F238E27FC236}">
                <a16:creationId xmlns:a16="http://schemas.microsoft.com/office/drawing/2014/main" id="{6EBAFA4D-7B92-4E38-8320-94F3BCA2E41C}"/>
              </a:ext>
            </a:extLst>
          </p:cNvPr>
          <p:cNvSpPr>
            <a:spLocks noGrp="1"/>
          </p:cNvSpPr>
          <p:nvPr>
            <p:ph type="subTitle" idx="10" hasCustomPrompt="1"/>
          </p:nvPr>
        </p:nvSpPr>
        <p:spPr>
          <a:xfrm>
            <a:off x="6594665" y="2871217"/>
            <a:ext cx="5117785" cy="416403"/>
          </a:xfrm>
        </p:spPr>
        <p:txBody>
          <a:bodyPr/>
          <a:lstStyle>
            <a:lvl1pPr marL="0" indent="0" algn="l">
              <a:buNone/>
              <a:defRPr sz="2400" b="0" i="0">
                <a:solidFill>
                  <a:schemeClr val="tx2"/>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 Placeholder 6">
            <a:extLst>
              <a:ext uri="{FF2B5EF4-FFF2-40B4-BE49-F238E27FC236}">
                <a16:creationId xmlns:a16="http://schemas.microsoft.com/office/drawing/2014/main" id="{DEA43E1E-B208-4DC4-9D6A-01669D00DA14}"/>
              </a:ext>
            </a:extLst>
          </p:cNvPr>
          <p:cNvSpPr>
            <a:spLocks noGrp="1"/>
          </p:cNvSpPr>
          <p:nvPr>
            <p:ph type="body" sz="quarter" idx="11" hasCustomPrompt="1"/>
          </p:nvPr>
        </p:nvSpPr>
        <p:spPr>
          <a:xfrm>
            <a:off x="6594665" y="4737426"/>
            <a:ext cx="3658553" cy="355601"/>
          </a:xfrm>
        </p:spPr>
        <p:txBody>
          <a:bodyPr anchor="b"/>
          <a:lstStyle>
            <a:lvl1pPr algn="l">
              <a:buNone/>
              <a:defRPr sz="1600">
                <a:solidFill>
                  <a:schemeClr val="tx2"/>
                </a:solidFill>
              </a:defRPr>
            </a:lvl1pPr>
          </a:lstStyle>
          <a:p>
            <a:pPr lvl="0"/>
            <a:r>
              <a:rPr lang="en-US"/>
              <a:t>Speaker Name</a:t>
            </a:r>
          </a:p>
        </p:txBody>
      </p:sp>
      <p:sp>
        <p:nvSpPr>
          <p:cNvPr id="129" name="Text Placeholder 6">
            <a:extLst>
              <a:ext uri="{FF2B5EF4-FFF2-40B4-BE49-F238E27FC236}">
                <a16:creationId xmlns:a16="http://schemas.microsoft.com/office/drawing/2014/main" id="{2111BB8B-7B37-4FB4-B2CD-984FE1C6C5E4}"/>
              </a:ext>
            </a:extLst>
          </p:cNvPr>
          <p:cNvSpPr>
            <a:spLocks noGrp="1"/>
          </p:cNvSpPr>
          <p:nvPr>
            <p:ph type="body" sz="quarter" idx="12" hasCustomPrompt="1"/>
          </p:nvPr>
        </p:nvSpPr>
        <p:spPr>
          <a:xfrm>
            <a:off x="6594665" y="5138746"/>
            <a:ext cx="3658553" cy="355601"/>
          </a:xfrm>
        </p:spPr>
        <p:txBody>
          <a:bodyPr/>
          <a:lstStyle>
            <a:lvl1pPr algn="l">
              <a:buNone/>
              <a:defRPr sz="1600">
                <a:solidFill>
                  <a:schemeClr val="tx2"/>
                </a:solidFill>
              </a:defRPr>
            </a:lvl1pPr>
          </a:lstStyle>
          <a:p>
            <a:pPr lvl="0"/>
            <a:r>
              <a:rPr lang="en-US"/>
              <a:t>Role / Division at VMware</a:t>
            </a:r>
          </a:p>
        </p:txBody>
      </p:sp>
      <p:sp>
        <p:nvSpPr>
          <p:cNvPr id="16" name="Text Placeholder 6">
            <a:extLst>
              <a:ext uri="{FF2B5EF4-FFF2-40B4-BE49-F238E27FC236}">
                <a16:creationId xmlns:a16="http://schemas.microsoft.com/office/drawing/2014/main" id="{68E7D54E-C753-48F7-AB43-C7A586277F50}"/>
              </a:ext>
            </a:extLst>
          </p:cNvPr>
          <p:cNvSpPr>
            <a:spLocks noGrp="1"/>
          </p:cNvSpPr>
          <p:nvPr>
            <p:ph type="body" sz="quarter" idx="13" hasCustomPrompt="1"/>
          </p:nvPr>
        </p:nvSpPr>
        <p:spPr>
          <a:xfrm>
            <a:off x="6594665" y="5494345"/>
            <a:ext cx="3658553" cy="265176"/>
          </a:xfrm>
        </p:spPr>
        <p:txBody>
          <a:bodyPr/>
          <a:lstStyle>
            <a:lvl1pPr algn="l">
              <a:buNone/>
              <a:defRPr sz="1200">
                <a:solidFill>
                  <a:schemeClr val="tx2"/>
                </a:solidFill>
              </a:defRPr>
            </a:lvl1pPr>
          </a:lstStyle>
          <a:p>
            <a:pPr lvl="0"/>
            <a:r>
              <a:rPr lang="en-US"/>
              <a:t>Date</a:t>
            </a:r>
          </a:p>
        </p:txBody>
      </p:sp>
      <p:grpSp>
        <p:nvGrpSpPr>
          <p:cNvPr id="17" name="Group 16">
            <a:extLst>
              <a:ext uri="{FF2B5EF4-FFF2-40B4-BE49-F238E27FC236}">
                <a16:creationId xmlns:a16="http://schemas.microsoft.com/office/drawing/2014/main" id="{571B1726-E7C5-4C32-A22F-BB8C0CA833E9}"/>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0AEE4566-BDD0-43EB-8593-753B4AFC538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9" name="Freeform 7">
              <a:extLst>
                <a:ext uri="{FF2B5EF4-FFF2-40B4-BE49-F238E27FC236}">
                  <a16:creationId xmlns:a16="http://schemas.microsoft.com/office/drawing/2014/main" id="{CDDDBBBD-2B47-4F32-9507-B47217AD31D1}"/>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0" name="Freeform 8">
              <a:extLst>
                <a:ext uri="{FF2B5EF4-FFF2-40B4-BE49-F238E27FC236}">
                  <a16:creationId xmlns:a16="http://schemas.microsoft.com/office/drawing/2014/main" id="{9A63A2EB-B414-427C-8975-27B69B276D4B}"/>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1" name="Freeform 9">
              <a:extLst>
                <a:ext uri="{FF2B5EF4-FFF2-40B4-BE49-F238E27FC236}">
                  <a16:creationId xmlns:a16="http://schemas.microsoft.com/office/drawing/2014/main" id="{4AFD0B14-399F-447F-BBDD-FF049C867FA7}"/>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2" name="Freeform 10">
              <a:extLst>
                <a:ext uri="{FF2B5EF4-FFF2-40B4-BE49-F238E27FC236}">
                  <a16:creationId xmlns:a16="http://schemas.microsoft.com/office/drawing/2014/main" id="{0778A2AC-9D1D-4FDB-973A-47DEA988606E}"/>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3" name="Freeform 11">
              <a:extLst>
                <a:ext uri="{FF2B5EF4-FFF2-40B4-BE49-F238E27FC236}">
                  <a16:creationId xmlns:a16="http://schemas.microsoft.com/office/drawing/2014/main" id="{52873CFF-17A0-467C-B061-5E3FD5E92C7C}"/>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4" name="Freeform 12">
              <a:extLst>
                <a:ext uri="{FF2B5EF4-FFF2-40B4-BE49-F238E27FC236}">
                  <a16:creationId xmlns:a16="http://schemas.microsoft.com/office/drawing/2014/main" id="{C351EEF9-CE8C-4948-8867-FDC697419BE3}"/>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229416F8-1B20-4892-97FA-108F191A5885}"/>
                  </a:ext>
                </a:extLst>
              </p14:cNvPr>
              <p14:cNvContentPartPr/>
              <p14:nvPr userDrawn="1"/>
            </p14:nvContentPartPr>
            <p14:xfrm>
              <a:off x="9862161" y="4881179"/>
              <a:ext cx="240" cy="240"/>
            </p14:xfrm>
          </p:contentPart>
        </mc:Choice>
        <mc:Fallback xmlns="">
          <p:pic>
            <p:nvPicPr>
              <p:cNvPr id="3" name="Ink 2">
                <a:extLst>
                  <a:ext uri="{FF2B5EF4-FFF2-40B4-BE49-F238E27FC236}">
                    <a16:creationId xmlns:a16="http://schemas.microsoft.com/office/drawing/2014/main" id="{229416F8-1B20-4892-97FA-108F191A5885}"/>
                  </a:ext>
                </a:extLst>
              </p:cNvPr>
              <p:cNvPicPr/>
              <p:nvPr/>
            </p:nvPicPr>
            <p:blipFill>
              <a:blip r:embed="rId3"/>
              <a:stretch>
                <a:fillRect/>
              </a:stretch>
            </p:blipFill>
            <p:spPr>
              <a:xfrm>
                <a:off x="9858081" y="4877099"/>
                <a:ext cx="7920" cy="7920"/>
              </a:xfrm>
              <a:prstGeom prst="rect">
                <a:avLst/>
              </a:prstGeom>
            </p:spPr>
          </p:pic>
        </mc:Fallback>
      </mc:AlternateContent>
    </p:spTree>
    <p:extLst>
      <p:ext uri="{BB962C8B-B14F-4D97-AF65-F5344CB8AC3E}">
        <p14:creationId xmlns:p14="http://schemas.microsoft.com/office/powerpoint/2010/main" val="3254801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e Icon ">
    <p:spTree>
      <p:nvGrpSpPr>
        <p:cNvPr id="1" name=""/>
        <p:cNvGrpSpPr/>
        <p:nvPr/>
      </p:nvGrpSpPr>
      <p:grpSpPr>
        <a:xfrm>
          <a:off x="0" y="0"/>
          <a:ext cx="0" cy="0"/>
          <a:chOff x="0" y="0"/>
          <a:chExt cx="0" cy="0"/>
        </a:xfrm>
      </p:grpSpPr>
      <p:sp>
        <p:nvSpPr>
          <p:cNvPr id="21" name="Oval 20">
            <a:extLst>
              <a:ext uri="{FF2B5EF4-FFF2-40B4-BE49-F238E27FC236}">
                <a16:creationId xmlns:a16="http://schemas.microsoft.com/office/drawing/2014/main" id="{B1C210DC-5DBB-4F0D-875F-CD8AAAB938CE}"/>
              </a:ext>
            </a:extLst>
          </p:cNvPr>
          <p:cNvSpPr/>
          <p:nvPr userDrawn="1"/>
        </p:nvSpPr>
        <p:spPr bwMode="gray">
          <a:xfrm>
            <a:off x="1982394" y="2055430"/>
            <a:ext cx="1829435"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solidFill>
                <a:schemeClr val="accent4"/>
              </a:solidFill>
              <a:latin typeface="Calibri" panose="020F0502020204030204" pitchFamily="34" charset="0"/>
            </a:endParaRPr>
          </a:p>
        </p:txBody>
      </p:sp>
      <p:sp>
        <p:nvSpPr>
          <p:cNvPr id="22" name="Oval 21">
            <a:extLst>
              <a:ext uri="{FF2B5EF4-FFF2-40B4-BE49-F238E27FC236}">
                <a16:creationId xmlns:a16="http://schemas.microsoft.com/office/drawing/2014/main" id="{446F04B0-7860-407F-85B7-42E38FAFE34B}"/>
              </a:ext>
            </a:extLst>
          </p:cNvPr>
          <p:cNvSpPr/>
          <p:nvPr userDrawn="1"/>
        </p:nvSpPr>
        <p:spPr bwMode="gray">
          <a:xfrm>
            <a:off x="8391487" y="2055430"/>
            <a:ext cx="1829435"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23" name="Oval 22">
            <a:extLst>
              <a:ext uri="{FF2B5EF4-FFF2-40B4-BE49-F238E27FC236}">
                <a16:creationId xmlns:a16="http://schemas.microsoft.com/office/drawing/2014/main" id="{6FECF9D0-D7A8-43DD-B38D-E1090C0B322F}"/>
              </a:ext>
            </a:extLst>
          </p:cNvPr>
          <p:cNvSpPr/>
          <p:nvPr userDrawn="1"/>
        </p:nvSpPr>
        <p:spPr bwMode="gray">
          <a:xfrm>
            <a:off x="5186275" y="2055430"/>
            <a:ext cx="1829435" cy="1828959"/>
          </a:xfrm>
          <a:prstGeom prst="ellipse">
            <a:avLst/>
          </a:prstGeom>
          <a:solidFill>
            <a:schemeClr val="accent1"/>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78" name="TextBox 77">
            <a:extLst>
              <a:ext uri="{FF2B5EF4-FFF2-40B4-BE49-F238E27FC236}">
                <a16:creationId xmlns:a16="http://schemas.microsoft.com/office/drawing/2014/main" id="{AD23688F-2550-4740-B5D6-C78F74FDE08D}"/>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14C5A99F-0678-4DC4-A266-1AD031E9C8E4}"/>
              </a:ext>
            </a:extLst>
          </p:cNvPr>
          <p:cNvSpPr>
            <a:spLocks noGrp="1"/>
          </p:cNvSpPr>
          <p:nvPr>
            <p:ph type="title" hasCustomPrompt="1"/>
          </p:nvPr>
        </p:nvSpPr>
        <p:spPr/>
        <p:txBody>
          <a:bodyPr/>
          <a:lstStyle>
            <a:lvl1pPr>
              <a:defRPr/>
            </a:lvl1pPr>
          </a:lstStyle>
          <a:p>
            <a:r>
              <a:rPr lang="en-US"/>
              <a:t>Click to Add One Line Title</a:t>
            </a:r>
          </a:p>
        </p:txBody>
      </p:sp>
      <p:sp>
        <p:nvSpPr>
          <p:cNvPr id="12" name="Subtitle 2">
            <a:extLst>
              <a:ext uri="{FF2B5EF4-FFF2-40B4-BE49-F238E27FC236}">
                <a16:creationId xmlns:a16="http://schemas.microsoft.com/office/drawing/2014/main" id="{4EBF1472-E940-4CC7-B5D3-349346A425A8}"/>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4" name="Text Placeholder 3">
            <a:extLst>
              <a:ext uri="{FF2B5EF4-FFF2-40B4-BE49-F238E27FC236}">
                <a16:creationId xmlns:a16="http://schemas.microsoft.com/office/drawing/2014/main" id="{B9CC9B40-9AF4-4EF7-8384-2ACE79EA95C9}"/>
              </a:ext>
            </a:extLst>
          </p:cNvPr>
          <p:cNvSpPr>
            <a:spLocks noGrp="1"/>
          </p:cNvSpPr>
          <p:nvPr>
            <p:ph type="body" sz="quarter" idx="18" hasCustomPrompt="1"/>
          </p:nvPr>
        </p:nvSpPr>
        <p:spPr>
          <a:xfrm>
            <a:off x="1526302" y="4267940"/>
            <a:ext cx="2745503" cy="1458912"/>
          </a:xfrm>
        </p:spPr>
        <p:txBody>
          <a:bodyPr/>
          <a:lstStyle>
            <a:lvl1pPr algn="ctr">
              <a:lnSpc>
                <a:spcPct val="100000"/>
              </a:lnSpc>
              <a:spcBef>
                <a:spcPts val="600"/>
              </a:spcBef>
              <a:defRPr sz="2400">
                <a:solidFill>
                  <a:schemeClr val="accent4"/>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14" name="Text Placeholder 3">
            <a:extLst>
              <a:ext uri="{FF2B5EF4-FFF2-40B4-BE49-F238E27FC236}">
                <a16:creationId xmlns:a16="http://schemas.microsoft.com/office/drawing/2014/main" id="{D69CA39A-E967-4A68-A944-35C345A456D5}"/>
              </a:ext>
            </a:extLst>
          </p:cNvPr>
          <p:cNvSpPr>
            <a:spLocks noGrp="1"/>
          </p:cNvSpPr>
          <p:nvPr>
            <p:ph type="body" sz="quarter" idx="19" hasCustomPrompt="1"/>
          </p:nvPr>
        </p:nvSpPr>
        <p:spPr>
          <a:xfrm>
            <a:off x="4722455" y="4267940"/>
            <a:ext cx="2745503" cy="1458912"/>
          </a:xfrm>
        </p:spPr>
        <p:txBody>
          <a:bodyPr/>
          <a:lstStyle>
            <a:lvl1pPr algn="ctr">
              <a:lnSpc>
                <a:spcPct val="100000"/>
              </a:lnSpc>
              <a:spcBef>
                <a:spcPts val="600"/>
              </a:spcBef>
              <a:defRPr sz="2400">
                <a:solidFill>
                  <a:schemeClr val="accent1"/>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15" name="Text Placeholder 3">
            <a:extLst>
              <a:ext uri="{FF2B5EF4-FFF2-40B4-BE49-F238E27FC236}">
                <a16:creationId xmlns:a16="http://schemas.microsoft.com/office/drawing/2014/main" id="{41A16A22-350B-4B24-A3CD-4D5DE470DEEB}"/>
              </a:ext>
            </a:extLst>
          </p:cNvPr>
          <p:cNvSpPr>
            <a:spLocks noGrp="1"/>
          </p:cNvSpPr>
          <p:nvPr>
            <p:ph type="body" sz="quarter" idx="20" hasCustomPrompt="1"/>
          </p:nvPr>
        </p:nvSpPr>
        <p:spPr>
          <a:xfrm>
            <a:off x="7925277" y="4267940"/>
            <a:ext cx="2745503" cy="1458912"/>
          </a:xfrm>
        </p:spPr>
        <p:txBody>
          <a:bodyPr/>
          <a:lstStyle>
            <a:lvl1pPr algn="ctr">
              <a:lnSpc>
                <a:spcPct val="100000"/>
              </a:lnSpc>
              <a:spcBef>
                <a:spcPts val="600"/>
              </a:spcBef>
              <a:defRPr sz="2400">
                <a:solidFill>
                  <a:schemeClr val="accent2"/>
                </a:solidFill>
              </a:defRPr>
            </a:lvl1pPr>
            <a:lvl2pPr marL="0" indent="0" algn="ctr">
              <a:lnSpc>
                <a:spcPct val="100000"/>
              </a:lnSpc>
              <a:spcBef>
                <a:spcPts val="600"/>
              </a:spcBef>
              <a:buFont typeface="Open Sans" panose="020B0606030504020204" pitchFamily="34" charset="0"/>
              <a:buChar char="​"/>
              <a:defRPr>
                <a:solidFill>
                  <a:schemeClr val="tx2"/>
                </a:solidFill>
              </a:defRPr>
            </a:lvl2pPr>
          </a:lstStyle>
          <a:p>
            <a:pPr lvl="0"/>
            <a:r>
              <a:rPr lang="en-US"/>
              <a:t>Click to add text</a:t>
            </a:r>
          </a:p>
          <a:p>
            <a:pPr lvl="1"/>
            <a:r>
              <a:rPr lang="en-US"/>
              <a:t>Second level</a:t>
            </a:r>
          </a:p>
        </p:txBody>
      </p:sp>
    </p:spTree>
    <p:extLst>
      <p:ext uri="{BB962C8B-B14F-4D97-AF65-F5344CB8AC3E}">
        <p14:creationId xmlns:p14="http://schemas.microsoft.com/office/powerpoint/2010/main" val="61525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our Icon ">
    <p:spTree>
      <p:nvGrpSpPr>
        <p:cNvPr id="1" name=""/>
        <p:cNvGrpSpPr/>
        <p:nvPr/>
      </p:nvGrpSpPr>
      <p:grpSpPr>
        <a:xfrm>
          <a:off x="0" y="0"/>
          <a:ext cx="0" cy="0"/>
          <a:chOff x="0" y="0"/>
          <a:chExt cx="0" cy="0"/>
        </a:xfrm>
      </p:grpSpPr>
      <p:sp>
        <p:nvSpPr>
          <p:cNvPr id="84" name="Oval 83">
            <a:extLst>
              <a:ext uri="{FF2B5EF4-FFF2-40B4-BE49-F238E27FC236}">
                <a16:creationId xmlns:a16="http://schemas.microsoft.com/office/drawing/2014/main" id="{085441A7-EBA5-4ABB-8D29-CE4338F0F9B5}"/>
              </a:ext>
            </a:extLst>
          </p:cNvPr>
          <p:cNvSpPr/>
          <p:nvPr userDrawn="1"/>
        </p:nvSpPr>
        <p:spPr bwMode="gray">
          <a:xfrm>
            <a:off x="1066027" y="2060873"/>
            <a:ext cx="1829435"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solidFill>
                <a:schemeClr val="accent4"/>
              </a:solidFill>
              <a:latin typeface="Calibri" panose="020F0502020204030204" pitchFamily="34" charset="0"/>
            </a:endParaRPr>
          </a:p>
        </p:txBody>
      </p:sp>
      <p:sp>
        <p:nvSpPr>
          <p:cNvPr id="85" name="Oval 84">
            <a:extLst>
              <a:ext uri="{FF2B5EF4-FFF2-40B4-BE49-F238E27FC236}">
                <a16:creationId xmlns:a16="http://schemas.microsoft.com/office/drawing/2014/main" id="{3019BB56-AE7C-42CA-A8FF-432F4F176B8B}"/>
              </a:ext>
            </a:extLst>
          </p:cNvPr>
          <p:cNvSpPr/>
          <p:nvPr userDrawn="1"/>
        </p:nvSpPr>
        <p:spPr bwMode="gray">
          <a:xfrm>
            <a:off x="9304556" y="2060873"/>
            <a:ext cx="1829435"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86" name="Oval 85">
            <a:extLst>
              <a:ext uri="{FF2B5EF4-FFF2-40B4-BE49-F238E27FC236}">
                <a16:creationId xmlns:a16="http://schemas.microsoft.com/office/drawing/2014/main" id="{5670C03F-6336-45E3-A9F4-0CD130D80D1B}"/>
              </a:ext>
            </a:extLst>
          </p:cNvPr>
          <p:cNvSpPr/>
          <p:nvPr userDrawn="1"/>
        </p:nvSpPr>
        <p:spPr bwMode="gray">
          <a:xfrm>
            <a:off x="6563810" y="2060873"/>
            <a:ext cx="1829435" cy="1828959"/>
          </a:xfrm>
          <a:prstGeom prst="ellipse">
            <a:avLst/>
          </a:prstGeom>
          <a:solidFill>
            <a:schemeClr val="accent1"/>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latin typeface="Calibri" panose="020F0502020204030204" pitchFamily="34" charset="0"/>
            </a:endParaRPr>
          </a:p>
        </p:txBody>
      </p:sp>
      <p:sp>
        <p:nvSpPr>
          <p:cNvPr id="87" name="Oval 86">
            <a:extLst>
              <a:ext uri="{FF2B5EF4-FFF2-40B4-BE49-F238E27FC236}">
                <a16:creationId xmlns:a16="http://schemas.microsoft.com/office/drawing/2014/main" id="{45D908EF-1F96-4808-A8DB-F55AB9E8E436}"/>
              </a:ext>
            </a:extLst>
          </p:cNvPr>
          <p:cNvSpPr/>
          <p:nvPr userDrawn="1"/>
        </p:nvSpPr>
        <p:spPr bwMode="gray">
          <a:xfrm>
            <a:off x="3807924" y="2060873"/>
            <a:ext cx="1829435" cy="1828959"/>
          </a:xfrm>
          <a:prstGeom prst="ellipse">
            <a:avLst/>
          </a:prstGeom>
          <a:solidFill>
            <a:schemeClr val="accent3"/>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latin typeface="Calibri" panose="020F0502020204030204" pitchFamily="34" charset="0"/>
            </a:endParaRPr>
          </a:p>
        </p:txBody>
      </p:sp>
      <p:sp>
        <p:nvSpPr>
          <p:cNvPr id="88" name="TextBox 87">
            <a:extLst>
              <a:ext uri="{FF2B5EF4-FFF2-40B4-BE49-F238E27FC236}">
                <a16:creationId xmlns:a16="http://schemas.microsoft.com/office/drawing/2014/main" id="{0AAF357F-A1D5-401D-94D2-9C67E6AEDA09}"/>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6A6ED71B-2619-4816-B753-5E850ED08FBC}"/>
              </a:ext>
            </a:extLst>
          </p:cNvPr>
          <p:cNvSpPr>
            <a:spLocks noGrp="1"/>
          </p:cNvSpPr>
          <p:nvPr>
            <p:ph type="title" hasCustomPrompt="1"/>
          </p:nvPr>
        </p:nvSpPr>
        <p:spPr/>
        <p:txBody>
          <a:bodyPr/>
          <a:lstStyle>
            <a:lvl1pPr>
              <a:defRPr/>
            </a:lvl1pPr>
          </a:lstStyle>
          <a:p>
            <a:r>
              <a:rPr lang="en-US"/>
              <a:t>Click to Add One Line Title</a:t>
            </a:r>
          </a:p>
        </p:txBody>
      </p:sp>
      <p:sp>
        <p:nvSpPr>
          <p:cNvPr id="14" name="Subtitle 2">
            <a:extLst>
              <a:ext uri="{FF2B5EF4-FFF2-40B4-BE49-F238E27FC236}">
                <a16:creationId xmlns:a16="http://schemas.microsoft.com/office/drawing/2014/main" id="{BB679D5C-AEFA-4052-96E3-7DF67D7C105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15" name="Text Placeholder 3">
            <a:extLst>
              <a:ext uri="{FF2B5EF4-FFF2-40B4-BE49-F238E27FC236}">
                <a16:creationId xmlns:a16="http://schemas.microsoft.com/office/drawing/2014/main" id="{83A73281-E5F0-4C3B-BE4E-A12D56CC1003}"/>
              </a:ext>
            </a:extLst>
          </p:cNvPr>
          <p:cNvSpPr>
            <a:spLocks noGrp="1"/>
          </p:cNvSpPr>
          <p:nvPr>
            <p:ph type="body" sz="quarter" idx="19" hasCustomPrompt="1"/>
          </p:nvPr>
        </p:nvSpPr>
        <p:spPr>
          <a:xfrm>
            <a:off x="842893" y="4269508"/>
            <a:ext cx="2286595" cy="1458912"/>
          </a:xfrm>
        </p:spPr>
        <p:txBody>
          <a:bodyPr/>
          <a:lstStyle>
            <a:lvl1pPr algn="ctr">
              <a:lnSpc>
                <a:spcPct val="100000"/>
              </a:lnSpc>
              <a:spcBef>
                <a:spcPts val="600"/>
              </a:spcBef>
              <a:defRPr sz="2400">
                <a:solidFill>
                  <a:schemeClr val="accent4"/>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21" name="Text Placeholder 3">
            <a:extLst>
              <a:ext uri="{FF2B5EF4-FFF2-40B4-BE49-F238E27FC236}">
                <a16:creationId xmlns:a16="http://schemas.microsoft.com/office/drawing/2014/main" id="{70078EAE-661A-4C72-917B-F0225239F68A}"/>
              </a:ext>
            </a:extLst>
          </p:cNvPr>
          <p:cNvSpPr>
            <a:spLocks noGrp="1"/>
          </p:cNvSpPr>
          <p:nvPr>
            <p:ph type="body" sz="quarter" idx="20" hasCustomPrompt="1"/>
          </p:nvPr>
        </p:nvSpPr>
        <p:spPr>
          <a:xfrm>
            <a:off x="3580746" y="4269508"/>
            <a:ext cx="2286595" cy="1458912"/>
          </a:xfrm>
        </p:spPr>
        <p:txBody>
          <a:bodyPr/>
          <a:lstStyle>
            <a:lvl1pPr algn="ctr">
              <a:lnSpc>
                <a:spcPct val="100000"/>
              </a:lnSpc>
              <a:spcBef>
                <a:spcPts val="600"/>
              </a:spcBef>
              <a:defRPr sz="2400">
                <a:solidFill>
                  <a:schemeClr val="accent3"/>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22" name="Text Placeholder 3">
            <a:extLst>
              <a:ext uri="{FF2B5EF4-FFF2-40B4-BE49-F238E27FC236}">
                <a16:creationId xmlns:a16="http://schemas.microsoft.com/office/drawing/2014/main" id="{566D6B40-9CB0-4B56-A3E1-9A7F945F094A}"/>
              </a:ext>
            </a:extLst>
          </p:cNvPr>
          <p:cNvSpPr>
            <a:spLocks noGrp="1"/>
          </p:cNvSpPr>
          <p:nvPr>
            <p:ph type="body" sz="quarter" idx="21" hasCustomPrompt="1"/>
          </p:nvPr>
        </p:nvSpPr>
        <p:spPr>
          <a:xfrm>
            <a:off x="6324660" y="4269508"/>
            <a:ext cx="2286595" cy="1458912"/>
          </a:xfrm>
        </p:spPr>
        <p:txBody>
          <a:bodyPr/>
          <a:lstStyle>
            <a:lvl1pPr algn="ctr">
              <a:lnSpc>
                <a:spcPct val="100000"/>
              </a:lnSpc>
              <a:spcBef>
                <a:spcPts val="600"/>
              </a:spcBef>
              <a:defRPr sz="2400">
                <a:solidFill>
                  <a:schemeClr val="accent1"/>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23" name="Text Placeholder 3">
            <a:extLst>
              <a:ext uri="{FF2B5EF4-FFF2-40B4-BE49-F238E27FC236}">
                <a16:creationId xmlns:a16="http://schemas.microsoft.com/office/drawing/2014/main" id="{16F5CA9C-E491-4F70-B6EE-A50641060112}"/>
              </a:ext>
            </a:extLst>
          </p:cNvPr>
          <p:cNvSpPr>
            <a:spLocks noGrp="1"/>
          </p:cNvSpPr>
          <p:nvPr>
            <p:ph type="body" sz="quarter" idx="22" hasCustomPrompt="1"/>
          </p:nvPr>
        </p:nvSpPr>
        <p:spPr>
          <a:xfrm>
            <a:off x="9068575" y="4269508"/>
            <a:ext cx="2286595" cy="1458912"/>
          </a:xfrm>
        </p:spPr>
        <p:txBody>
          <a:bodyPr/>
          <a:lstStyle>
            <a:lvl1pPr algn="ctr">
              <a:lnSpc>
                <a:spcPct val="100000"/>
              </a:lnSpc>
              <a:spcBef>
                <a:spcPts val="600"/>
              </a:spcBef>
              <a:defRPr sz="2400">
                <a:solidFill>
                  <a:schemeClr val="accent2"/>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Tree>
    <p:extLst>
      <p:ext uri="{BB962C8B-B14F-4D97-AF65-F5344CB8AC3E}">
        <p14:creationId xmlns:p14="http://schemas.microsoft.com/office/powerpoint/2010/main" val="1088968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ve Icon ">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A1FDF9D3-5B68-4A75-97BF-2C5113CFAA66}"/>
              </a:ext>
            </a:extLst>
          </p:cNvPr>
          <p:cNvSpPr/>
          <p:nvPr userDrawn="1"/>
        </p:nvSpPr>
        <p:spPr bwMode="gray">
          <a:xfrm>
            <a:off x="609960" y="2064664"/>
            <a:ext cx="1829435"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solidFill>
                <a:schemeClr val="accent4"/>
              </a:solidFill>
              <a:latin typeface="Calibri" panose="020F0502020204030204" pitchFamily="34" charset="0"/>
            </a:endParaRPr>
          </a:p>
        </p:txBody>
      </p:sp>
      <p:sp>
        <p:nvSpPr>
          <p:cNvPr id="23" name="Oval 22">
            <a:extLst>
              <a:ext uri="{FF2B5EF4-FFF2-40B4-BE49-F238E27FC236}">
                <a16:creationId xmlns:a16="http://schemas.microsoft.com/office/drawing/2014/main" id="{7EAB1992-E472-4489-8A4E-A8FE45DE10CF}"/>
              </a:ext>
            </a:extLst>
          </p:cNvPr>
          <p:cNvSpPr/>
          <p:nvPr userDrawn="1"/>
        </p:nvSpPr>
        <p:spPr bwMode="gray">
          <a:xfrm>
            <a:off x="9747012" y="2064664"/>
            <a:ext cx="1829435" cy="1828959"/>
          </a:xfrm>
          <a:prstGeom prst="ellipse">
            <a:avLst/>
          </a:prstGeom>
          <a:solidFill>
            <a:schemeClr val="accent5"/>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24" name="Oval 23">
            <a:extLst>
              <a:ext uri="{FF2B5EF4-FFF2-40B4-BE49-F238E27FC236}">
                <a16:creationId xmlns:a16="http://schemas.microsoft.com/office/drawing/2014/main" id="{C551C90A-573F-4E4A-9359-5C7B0F546BF9}"/>
              </a:ext>
            </a:extLst>
          </p:cNvPr>
          <p:cNvSpPr/>
          <p:nvPr userDrawn="1"/>
        </p:nvSpPr>
        <p:spPr bwMode="gray">
          <a:xfrm>
            <a:off x="5202736" y="2064664"/>
            <a:ext cx="1829435" cy="1828959"/>
          </a:xfrm>
          <a:prstGeom prst="ellipse">
            <a:avLst/>
          </a:prstGeom>
          <a:solidFill>
            <a:schemeClr val="accent1"/>
          </a:solidFill>
          <a:ln>
            <a:noFill/>
          </a:ln>
          <a:effectLst/>
        </p:spPr>
        <p:txBody>
          <a:bodyPr vert="horz" wrap="square" lIns="0" tIns="0" rIns="0" bIns="0" numCol="1" anchor="ctr" anchorCtr="0" compatLnSpc="1">
            <a:prstTxWarp prst="textNoShape">
              <a:avLst/>
            </a:prstTxWarp>
          </a:bodyPr>
          <a:lstStyle/>
          <a:p>
            <a:pPr lvl="0" algn="ctr"/>
            <a:endParaRPr lang="en-US" sz="1800" b="0" i="0">
              <a:solidFill>
                <a:schemeClr val="bg1"/>
              </a:solidFill>
              <a:latin typeface="Calibri" panose="020F0502020204030204" pitchFamily="34" charset="0"/>
            </a:endParaRPr>
          </a:p>
        </p:txBody>
      </p:sp>
      <p:sp>
        <p:nvSpPr>
          <p:cNvPr id="25" name="Oval 24">
            <a:extLst>
              <a:ext uri="{FF2B5EF4-FFF2-40B4-BE49-F238E27FC236}">
                <a16:creationId xmlns:a16="http://schemas.microsoft.com/office/drawing/2014/main" id="{AF79E162-3D8F-4829-A4AD-02A03597B11A}"/>
              </a:ext>
            </a:extLst>
          </p:cNvPr>
          <p:cNvSpPr/>
          <p:nvPr userDrawn="1"/>
        </p:nvSpPr>
        <p:spPr bwMode="gray">
          <a:xfrm>
            <a:off x="2893206" y="2064664"/>
            <a:ext cx="1829435" cy="1828959"/>
          </a:xfrm>
          <a:prstGeom prst="ellipse">
            <a:avLst/>
          </a:prstGeom>
          <a:solidFill>
            <a:schemeClr val="accent3"/>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latin typeface="Calibri" panose="020F0502020204030204" pitchFamily="34" charset="0"/>
            </a:endParaRPr>
          </a:p>
        </p:txBody>
      </p:sp>
      <p:sp>
        <p:nvSpPr>
          <p:cNvPr id="93" name="Oval 92">
            <a:extLst>
              <a:ext uri="{FF2B5EF4-FFF2-40B4-BE49-F238E27FC236}">
                <a16:creationId xmlns:a16="http://schemas.microsoft.com/office/drawing/2014/main" id="{026B9B36-08E7-4664-970C-13123F24C793}"/>
              </a:ext>
            </a:extLst>
          </p:cNvPr>
          <p:cNvSpPr/>
          <p:nvPr userDrawn="1"/>
        </p:nvSpPr>
        <p:spPr bwMode="gray">
          <a:xfrm>
            <a:off x="7466866" y="2064664"/>
            <a:ext cx="1829435"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solidFill>
                <a:schemeClr val="lt1"/>
              </a:solidFill>
              <a:latin typeface="Calibri" panose="020F0502020204030204" pitchFamily="34" charset="0"/>
            </a:endParaRPr>
          </a:p>
        </p:txBody>
      </p:sp>
      <p:sp>
        <p:nvSpPr>
          <p:cNvPr id="94" name="TextBox 93">
            <a:extLst>
              <a:ext uri="{FF2B5EF4-FFF2-40B4-BE49-F238E27FC236}">
                <a16:creationId xmlns:a16="http://schemas.microsoft.com/office/drawing/2014/main" id="{0E19ACAF-9401-49DF-ACFF-2BA2129506AB}"/>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CBA8A47F-2243-412F-A1A8-FA8E3475F5E1}"/>
              </a:ext>
            </a:extLst>
          </p:cNvPr>
          <p:cNvSpPr>
            <a:spLocks noGrp="1"/>
          </p:cNvSpPr>
          <p:nvPr>
            <p:ph type="title" hasCustomPrompt="1"/>
          </p:nvPr>
        </p:nvSpPr>
        <p:spPr/>
        <p:txBody>
          <a:bodyPr/>
          <a:lstStyle>
            <a:lvl1pPr>
              <a:defRPr/>
            </a:lvl1pPr>
          </a:lstStyle>
          <a:p>
            <a:r>
              <a:rPr lang="en-US"/>
              <a:t>Click to Add One Line Title</a:t>
            </a:r>
          </a:p>
        </p:txBody>
      </p:sp>
      <p:sp>
        <p:nvSpPr>
          <p:cNvPr id="16" name="Subtitle 2">
            <a:extLst>
              <a:ext uri="{FF2B5EF4-FFF2-40B4-BE49-F238E27FC236}">
                <a16:creationId xmlns:a16="http://schemas.microsoft.com/office/drawing/2014/main" id="{EEA64E97-C31D-49B1-B8E1-20E5F404F516}"/>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17" name="Text Placeholder 3">
            <a:extLst>
              <a:ext uri="{FF2B5EF4-FFF2-40B4-BE49-F238E27FC236}">
                <a16:creationId xmlns:a16="http://schemas.microsoft.com/office/drawing/2014/main" id="{2E201879-B985-4ADE-8AD6-6C3E14CE0AFE}"/>
              </a:ext>
            </a:extLst>
          </p:cNvPr>
          <p:cNvSpPr>
            <a:spLocks noGrp="1"/>
          </p:cNvSpPr>
          <p:nvPr>
            <p:ph type="body" sz="quarter" idx="19" hasCustomPrompt="1"/>
          </p:nvPr>
        </p:nvSpPr>
        <p:spPr>
          <a:xfrm>
            <a:off x="611009" y="4282873"/>
            <a:ext cx="1829276" cy="1458912"/>
          </a:xfrm>
        </p:spPr>
        <p:txBody>
          <a:bodyPr/>
          <a:lstStyle>
            <a:lvl1pPr algn="ctr">
              <a:lnSpc>
                <a:spcPct val="100000"/>
              </a:lnSpc>
              <a:spcBef>
                <a:spcPts val="600"/>
              </a:spcBef>
              <a:defRPr sz="2000">
                <a:solidFill>
                  <a:schemeClr val="accent4"/>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28" name="Text Placeholder 3">
            <a:extLst>
              <a:ext uri="{FF2B5EF4-FFF2-40B4-BE49-F238E27FC236}">
                <a16:creationId xmlns:a16="http://schemas.microsoft.com/office/drawing/2014/main" id="{9495BAAB-E860-4075-9DA3-ABA7C32D235E}"/>
              </a:ext>
            </a:extLst>
          </p:cNvPr>
          <p:cNvSpPr>
            <a:spLocks noGrp="1"/>
          </p:cNvSpPr>
          <p:nvPr>
            <p:ph type="body" sz="quarter" idx="20" hasCustomPrompt="1"/>
          </p:nvPr>
        </p:nvSpPr>
        <p:spPr>
          <a:xfrm>
            <a:off x="2894767" y="4282873"/>
            <a:ext cx="1829276" cy="1458912"/>
          </a:xfrm>
        </p:spPr>
        <p:txBody>
          <a:bodyPr/>
          <a:lstStyle>
            <a:lvl1pPr algn="ctr">
              <a:lnSpc>
                <a:spcPct val="100000"/>
              </a:lnSpc>
              <a:spcBef>
                <a:spcPts val="600"/>
              </a:spcBef>
              <a:defRPr sz="2000">
                <a:solidFill>
                  <a:schemeClr val="accent3"/>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29" name="Text Placeholder 3">
            <a:extLst>
              <a:ext uri="{FF2B5EF4-FFF2-40B4-BE49-F238E27FC236}">
                <a16:creationId xmlns:a16="http://schemas.microsoft.com/office/drawing/2014/main" id="{62D3946B-F2F1-42AF-8E89-00761A7745D4}"/>
              </a:ext>
            </a:extLst>
          </p:cNvPr>
          <p:cNvSpPr>
            <a:spLocks noGrp="1"/>
          </p:cNvSpPr>
          <p:nvPr>
            <p:ph type="body" sz="quarter" idx="21" hasCustomPrompt="1"/>
          </p:nvPr>
        </p:nvSpPr>
        <p:spPr>
          <a:xfrm>
            <a:off x="5186444" y="4282873"/>
            <a:ext cx="1829276" cy="1458912"/>
          </a:xfrm>
        </p:spPr>
        <p:txBody>
          <a:bodyPr/>
          <a:lstStyle>
            <a:lvl1pPr algn="ctr">
              <a:lnSpc>
                <a:spcPct val="100000"/>
              </a:lnSpc>
              <a:spcBef>
                <a:spcPts val="600"/>
              </a:spcBef>
              <a:defRPr sz="2000">
                <a:solidFill>
                  <a:schemeClr val="accent1"/>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30" name="Text Placeholder 3">
            <a:extLst>
              <a:ext uri="{FF2B5EF4-FFF2-40B4-BE49-F238E27FC236}">
                <a16:creationId xmlns:a16="http://schemas.microsoft.com/office/drawing/2014/main" id="{22F84664-2E68-46AE-AE2C-E8D2B6C9A1DD}"/>
              </a:ext>
            </a:extLst>
          </p:cNvPr>
          <p:cNvSpPr>
            <a:spLocks noGrp="1"/>
          </p:cNvSpPr>
          <p:nvPr>
            <p:ph type="body" sz="quarter" idx="22" hasCustomPrompt="1"/>
          </p:nvPr>
        </p:nvSpPr>
        <p:spPr>
          <a:xfrm>
            <a:off x="7471947" y="4282873"/>
            <a:ext cx="1829276" cy="1458912"/>
          </a:xfrm>
        </p:spPr>
        <p:txBody>
          <a:bodyPr/>
          <a:lstStyle>
            <a:lvl1pPr algn="ctr">
              <a:lnSpc>
                <a:spcPct val="100000"/>
              </a:lnSpc>
              <a:spcBef>
                <a:spcPts val="600"/>
              </a:spcBef>
              <a:defRPr sz="2000">
                <a:solidFill>
                  <a:schemeClr val="accent2"/>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32" name="Text Placeholder 3">
            <a:extLst>
              <a:ext uri="{FF2B5EF4-FFF2-40B4-BE49-F238E27FC236}">
                <a16:creationId xmlns:a16="http://schemas.microsoft.com/office/drawing/2014/main" id="{CDC9B65E-8BAA-4676-9F32-44EC3772D342}"/>
              </a:ext>
            </a:extLst>
          </p:cNvPr>
          <p:cNvSpPr>
            <a:spLocks noGrp="1"/>
          </p:cNvSpPr>
          <p:nvPr>
            <p:ph type="body" sz="quarter" idx="23" hasCustomPrompt="1"/>
          </p:nvPr>
        </p:nvSpPr>
        <p:spPr>
          <a:xfrm>
            <a:off x="9754553" y="4282873"/>
            <a:ext cx="1829276" cy="1458912"/>
          </a:xfrm>
        </p:spPr>
        <p:txBody>
          <a:bodyPr/>
          <a:lstStyle>
            <a:lvl1pPr algn="ctr">
              <a:lnSpc>
                <a:spcPct val="100000"/>
              </a:lnSpc>
              <a:spcBef>
                <a:spcPts val="600"/>
              </a:spcBef>
              <a:defRPr sz="2000">
                <a:solidFill>
                  <a:schemeClr val="accent5"/>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Tree>
    <p:extLst>
      <p:ext uri="{BB962C8B-B14F-4D97-AF65-F5344CB8AC3E}">
        <p14:creationId xmlns:p14="http://schemas.microsoft.com/office/powerpoint/2010/main" val="1447975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ig Statement">
    <p:spTree>
      <p:nvGrpSpPr>
        <p:cNvPr id="1" name=""/>
        <p:cNvGrpSpPr/>
        <p:nvPr/>
      </p:nvGrpSpPr>
      <p:grpSpPr>
        <a:xfrm>
          <a:off x="0" y="0"/>
          <a:ext cx="0" cy="0"/>
          <a:chOff x="0" y="0"/>
          <a:chExt cx="0" cy="0"/>
        </a:xfrm>
      </p:grpSpPr>
      <p:sp>
        <p:nvSpPr>
          <p:cNvPr id="33" name="Freeform: Shape 32">
            <a:extLst>
              <a:ext uri="{FF2B5EF4-FFF2-40B4-BE49-F238E27FC236}">
                <a16:creationId xmlns:a16="http://schemas.microsoft.com/office/drawing/2014/main" id="{3FC38F94-115E-4DBE-80BB-680CB172F9FB}"/>
              </a:ext>
            </a:extLst>
          </p:cNvPr>
          <p:cNvSpPr/>
          <p:nvPr userDrawn="1"/>
        </p:nvSpPr>
        <p:spPr>
          <a:xfrm rot="2700000">
            <a:off x="811896" y="-3658611"/>
            <a:ext cx="9864449" cy="13471649"/>
          </a:xfrm>
          <a:custGeom>
            <a:avLst/>
            <a:gdLst>
              <a:gd name="connsiteX0" fmla="*/ 0 w 9864449"/>
              <a:gd name="connsiteY0" fmla="*/ 7314461 h 13468141"/>
              <a:gd name="connsiteX1" fmla="*/ 7314462 w 9864449"/>
              <a:gd name="connsiteY1" fmla="*/ 0 h 13468141"/>
              <a:gd name="connsiteX2" fmla="*/ 9864449 w 9864449"/>
              <a:gd name="connsiteY2" fmla="*/ 2549987 h 13468141"/>
              <a:gd name="connsiteX3" fmla="*/ 9864449 w 9864449"/>
              <a:gd name="connsiteY3" fmla="*/ 7148688 h 13468141"/>
              <a:gd name="connsiteX4" fmla="*/ 3544996 w 9864449"/>
              <a:gd name="connsiteY4" fmla="*/ 13468141 h 13468141"/>
              <a:gd name="connsiteX5" fmla="*/ 0 w 9864449"/>
              <a:gd name="connsiteY5" fmla="*/ 9923145 h 134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64449" h="13468141">
                <a:moveTo>
                  <a:pt x="0" y="7314461"/>
                </a:moveTo>
                <a:lnTo>
                  <a:pt x="7314462" y="0"/>
                </a:lnTo>
                <a:lnTo>
                  <a:pt x="9864449" y="2549987"/>
                </a:lnTo>
                <a:lnTo>
                  <a:pt x="9864449" y="7148688"/>
                </a:lnTo>
                <a:lnTo>
                  <a:pt x="3544996" y="13468141"/>
                </a:lnTo>
                <a:lnTo>
                  <a:pt x="0" y="9923145"/>
                </a:lnTo>
                <a:close/>
              </a:path>
            </a:pathLst>
          </a:custGeom>
          <a:gradFill>
            <a:gsLst>
              <a:gs pos="0">
                <a:schemeClr val="bg1">
                  <a:alpha val="76000"/>
                </a:schemeClr>
              </a:gs>
              <a:gs pos="89000">
                <a:schemeClr val="tx1">
                  <a:lumMod val="16000"/>
                  <a:lumOff val="84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hasCustomPrompt="1"/>
          </p:nvPr>
        </p:nvSpPr>
        <p:spPr>
          <a:xfrm>
            <a:off x="608172" y="2057401"/>
            <a:ext cx="5945147" cy="22859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
        <p:nvSpPr>
          <p:cNvPr id="1512" name="TextBox 1511">
            <a:extLst>
              <a:ext uri="{FF2B5EF4-FFF2-40B4-BE49-F238E27FC236}">
                <a16:creationId xmlns:a16="http://schemas.microsoft.com/office/drawing/2014/main" id="{6C78DB77-69E8-414D-8309-EC1F1C8DCA8E}"/>
              </a:ext>
            </a:extLst>
          </p:cNvPr>
          <p:cNvSpPr txBox="1"/>
          <p:nvPr/>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grpSp>
        <p:nvGrpSpPr>
          <p:cNvPr id="16" name="Group 15">
            <a:extLst>
              <a:ext uri="{FF2B5EF4-FFF2-40B4-BE49-F238E27FC236}">
                <a16:creationId xmlns:a16="http://schemas.microsoft.com/office/drawing/2014/main" id="{BDA08A2D-0A8A-41FD-AA58-0A072FFF329F}"/>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3596DD11-914A-4FCB-BD5A-B452681B61C0}"/>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522938A5-2D76-46C8-B7C1-3F77D5812E8D}"/>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8">
              <a:extLst>
                <a:ext uri="{FF2B5EF4-FFF2-40B4-BE49-F238E27FC236}">
                  <a16:creationId xmlns:a16="http://schemas.microsoft.com/office/drawing/2014/main" id="{D6EDDC02-7874-477D-8151-D0B193E894D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9">
              <a:extLst>
                <a:ext uri="{FF2B5EF4-FFF2-40B4-BE49-F238E27FC236}">
                  <a16:creationId xmlns:a16="http://schemas.microsoft.com/office/drawing/2014/main" id="{11497605-B9F0-499D-9BAD-CAD4DF264DDF}"/>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87A173DB-972A-49CD-B107-F84916A5F7E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AA7E256D-662E-4F46-945F-75B84B1B314D}"/>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745AE183-7E5A-47CA-8BC0-5071F1977EE1}"/>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27" name="Freeform: Shape 26">
            <a:extLst>
              <a:ext uri="{FF2B5EF4-FFF2-40B4-BE49-F238E27FC236}">
                <a16:creationId xmlns:a16="http://schemas.microsoft.com/office/drawing/2014/main" id="{C5E11EA0-C34E-47CC-A1C4-C041612819E2}"/>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4"/>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036487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Big Statement – Purple">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4AA04BF1-028D-4BDA-A4B7-2EF92A074224}"/>
              </a:ext>
            </a:extLst>
          </p:cNvPr>
          <p:cNvSpPr/>
          <p:nvPr userDrawn="1"/>
        </p:nvSpPr>
        <p:spPr>
          <a:xfrm rot="2700000">
            <a:off x="811896" y="-3658611"/>
            <a:ext cx="9864449" cy="13471649"/>
          </a:xfrm>
          <a:custGeom>
            <a:avLst/>
            <a:gdLst>
              <a:gd name="connsiteX0" fmla="*/ 0 w 9864449"/>
              <a:gd name="connsiteY0" fmla="*/ 7314461 h 13468141"/>
              <a:gd name="connsiteX1" fmla="*/ 7314462 w 9864449"/>
              <a:gd name="connsiteY1" fmla="*/ 0 h 13468141"/>
              <a:gd name="connsiteX2" fmla="*/ 9864449 w 9864449"/>
              <a:gd name="connsiteY2" fmla="*/ 2549987 h 13468141"/>
              <a:gd name="connsiteX3" fmla="*/ 9864449 w 9864449"/>
              <a:gd name="connsiteY3" fmla="*/ 7148688 h 13468141"/>
              <a:gd name="connsiteX4" fmla="*/ 3544996 w 9864449"/>
              <a:gd name="connsiteY4" fmla="*/ 13468141 h 13468141"/>
              <a:gd name="connsiteX5" fmla="*/ 0 w 9864449"/>
              <a:gd name="connsiteY5" fmla="*/ 9923145 h 134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64449" h="13468141">
                <a:moveTo>
                  <a:pt x="0" y="7314461"/>
                </a:moveTo>
                <a:lnTo>
                  <a:pt x="7314462" y="0"/>
                </a:lnTo>
                <a:lnTo>
                  <a:pt x="9864449" y="2549987"/>
                </a:lnTo>
                <a:lnTo>
                  <a:pt x="9864449" y="7148688"/>
                </a:lnTo>
                <a:lnTo>
                  <a:pt x="3544996" y="13468141"/>
                </a:lnTo>
                <a:lnTo>
                  <a:pt x="0" y="9923145"/>
                </a:lnTo>
                <a:close/>
              </a:path>
            </a:pathLst>
          </a:custGeom>
          <a:gradFill>
            <a:gsLst>
              <a:gs pos="0">
                <a:schemeClr val="bg1">
                  <a:alpha val="76000"/>
                </a:schemeClr>
              </a:gs>
              <a:gs pos="89000">
                <a:schemeClr val="tx1">
                  <a:lumMod val="16000"/>
                  <a:lumOff val="84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hasCustomPrompt="1"/>
          </p:nvPr>
        </p:nvSpPr>
        <p:spPr>
          <a:xfrm>
            <a:off x="3123427" y="492761"/>
            <a:ext cx="5945147" cy="2087880"/>
          </a:xfrm>
        </p:spPr>
        <p:txBody>
          <a:bodyPr anchor="ctr"/>
          <a:lstStyle>
            <a:lvl1pPr algn="ctr">
              <a:lnSpc>
                <a:spcPct val="100000"/>
              </a:lnSpc>
              <a:spcBef>
                <a:spcPts val="0"/>
              </a:spcBef>
              <a:defRPr sz="3600"/>
            </a:lvl1pPr>
            <a:lvl2pPr marL="273050" indent="0">
              <a:buNone/>
              <a:defRPr/>
            </a:lvl2pPr>
          </a:lstStyle>
          <a:p>
            <a:pPr lvl="0"/>
            <a:r>
              <a:rPr lang="en-US"/>
              <a:t>Click to add text</a:t>
            </a:r>
          </a:p>
        </p:txBody>
      </p:sp>
      <p:sp>
        <p:nvSpPr>
          <p:cNvPr id="1512" name="TextBox 1511">
            <a:extLst>
              <a:ext uri="{FF2B5EF4-FFF2-40B4-BE49-F238E27FC236}">
                <a16:creationId xmlns:a16="http://schemas.microsoft.com/office/drawing/2014/main" id="{6C78DB77-69E8-414D-8309-EC1F1C8DCA8E}"/>
              </a:ext>
            </a:extLst>
          </p:cNvPr>
          <p:cNvSpPr txBox="1"/>
          <p:nvPr/>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grpSp>
        <p:nvGrpSpPr>
          <p:cNvPr id="16" name="Group 15">
            <a:extLst>
              <a:ext uri="{FF2B5EF4-FFF2-40B4-BE49-F238E27FC236}">
                <a16:creationId xmlns:a16="http://schemas.microsoft.com/office/drawing/2014/main" id="{BDA08A2D-0A8A-41FD-AA58-0A072FFF329F}"/>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3596DD11-914A-4FCB-BD5A-B452681B61C0}"/>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522938A5-2D76-46C8-B7C1-3F77D5812E8D}"/>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8">
              <a:extLst>
                <a:ext uri="{FF2B5EF4-FFF2-40B4-BE49-F238E27FC236}">
                  <a16:creationId xmlns:a16="http://schemas.microsoft.com/office/drawing/2014/main" id="{D6EDDC02-7874-477D-8151-D0B193E894D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9">
              <a:extLst>
                <a:ext uri="{FF2B5EF4-FFF2-40B4-BE49-F238E27FC236}">
                  <a16:creationId xmlns:a16="http://schemas.microsoft.com/office/drawing/2014/main" id="{11497605-B9F0-499D-9BAD-CAD4DF264DDF}"/>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87A173DB-972A-49CD-B107-F84916A5F7E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AA7E256D-662E-4F46-945F-75B84B1B314D}"/>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745AE183-7E5A-47CA-8BC0-5071F1977EE1}"/>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4274938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ig Statement – Blue">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19A14F3E-8802-40CC-94BC-F7A8969E93E3}"/>
              </a:ext>
            </a:extLst>
          </p:cNvPr>
          <p:cNvSpPr/>
          <p:nvPr userDrawn="1"/>
        </p:nvSpPr>
        <p:spPr>
          <a:xfrm rot="2700000">
            <a:off x="811896" y="-3658611"/>
            <a:ext cx="9864449" cy="13471649"/>
          </a:xfrm>
          <a:custGeom>
            <a:avLst/>
            <a:gdLst>
              <a:gd name="connsiteX0" fmla="*/ 0 w 9864449"/>
              <a:gd name="connsiteY0" fmla="*/ 7314461 h 13468141"/>
              <a:gd name="connsiteX1" fmla="*/ 7314462 w 9864449"/>
              <a:gd name="connsiteY1" fmla="*/ 0 h 13468141"/>
              <a:gd name="connsiteX2" fmla="*/ 9864449 w 9864449"/>
              <a:gd name="connsiteY2" fmla="*/ 2549987 h 13468141"/>
              <a:gd name="connsiteX3" fmla="*/ 9864449 w 9864449"/>
              <a:gd name="connsiteY3" fmla="*/ 7148688 h 13468141"/>
              <a:gd name="connsiteX4" fmla="*/ 3544996 w 9864449"/>
              <a:gd name="connsiteY4" fmla="*/ 13468141 h 13468141"/>
              <a:gd name="connsiteX5" fmla="*/ 0 w 9864449"/>
              <a:gd name="connsiteY5" fmla="*/ 9923145 h 134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64449" h="13468141">
                <a:moveTo>
                  <a:pt x="0" y="7314461"/>
                </a:moveTo>
                <a:lnTo>
                  <a:pt x="7314462" y="0"/>
                </a:lnTo>
                <a:lnTo>
                  <a:pt x="9864449" y="2549987"/>
                </a:lnTo>
                <a:lnTo>
                  <a:pt x="9864449" y="7148688"/>
                </a:lnTo>
                <a:lnTo>
                  <a:pt x="3544996" y="13468141"/>
                </a:lnTo>
                <a:lnTo>
                  <a:pt x="0" y="9923145"/>
                </a:lnTo>
                <a:close/>
              </a:path>
            </a:pathLst>
          </a:custGeom>
          <a:gradFill>
            <a:gsLst>
              <a:gs pos="0">
                <a:schemeClr val="bg1">
                  <a:alpha val="76000"/>
                </a:schemeClr>
              </a:gs>
              <a:gs pos="89000">
                <a:schemeClr val="tx1">
                  <a:lumMod val="16000"/>
                  <a:lumOff val="84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Freeform: Shape 19">
            <a:extLst>
              <a:ext uri="{FF2B5EF4-FFF2-40B4-BE49-F238E27FC236}">
                <a16:creationId xmlns:a16="http://schemas.microsoft.com/office/drawing/2014/main" id="{0CD52C01-87CF-4DAA-AF73-217E439433CA}"/>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hasCustomPrompt="1"/>
          </p:nvPr>
        </p:nvSpPr>
        <p:spPr>
          <a:xfrm>
            <a:off x="608172" y="2057401"/>
            <a:ext cx="5945147" cy="22859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
        <p:nvSpPr>
          <p:cNvPr id="1512" name="TextBox 1511">
            <a:extLst>
              <a:ext uri="{FF2B5EF4-FFF2-40B4-BE49-F238E27FC236}">
                <a16:creationId xmlns:a16="http://schemas.microsoft.com/office/drawing/2014/main" id="{6C78DB77-69E8-414D-8309-EC1F1C8DCA8E}"/>
              </a:ext>
            </a:extLst>
          </p:cNvPr>
          <p:cNvSpPr txBox="1"/>
          <p:nvPr/>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grpSp>
        <p:nvGrpSpPr>
          <p:cNvPr id="16" name="Group 15">
            <a:extLst>
              <a:ext uri="{FF2B5EF4-FFF2-40B4-BE49-F238E27FC236}">
                <a16:creationId xmlns:a16="http://schemas.microsoft.com/office/drawing/2014/main" id="{BDA08A2D-0A8A-41FD-AA58-0A072FFF329F}"/>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3596DD11-914A-4FCB-BD5A-B452681B61C0}"/>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522938A5-2D76-46C8-B7C1-3F77D5812E8D}"/>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8">
              <a:extLst>
                <a:ext uri="{FF2B5EF4-FFF2-40B4-BE49-F238E27FC236}">
                  <a16:creationId xmlns:a16="http://schemas.microsoft.com/office/drawing/2014/main" id="{D6EDDC02-7874-477D-8151-D0B193E894D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9">
              <a:extLst>
                <a:ext uri="{FF2B5EF4-FFF2-40B4-BE49-F238E27FC236}">
                  <a16:creationId xmlns:a16="http://schemas.microsoft.com/office/drawing/2014/main" id="{11497605-B9F0-499D-9BAD-CAD4DF264DDF}"/>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87A173DB-972A-49CD-B107-F84916A5F7E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AA7E256D-662E-4F46-945F-75B84B1B314D}"/>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745AE183-7E5A-47CA-8BC0-5071F1977EE1}"/>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305347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ig Statement with Icon">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F3BAE82B-F177-4DB8-83F4-180BF049AA2B}"/>
              </a:ext>
            </a:extLst>
          </p:cNvPr>
          <p:cNvSpPr/>
          <p:nvPr userDrawn="1"/>
        </p:nvSpPr>
        <p:spPr>
          <a:xfrm>
            <a:off x="5381121" y="-52904"/>
            <a:ext cx="6811740" cy="6821367"/>
          </a:xfrm>
          <a:custGeom>
            <a:avLst/>
            <a:gdLst>
              <a:gd name="connsiteX0" fmla="*/ 6845677 w 6846538"/>
              <a:gd name="connsiteY0" fmla="*/ 4820854 h 6858000"/>
              <a:gd name="connsiteX1" fmla="*/ 4811938 w 6846538"/>
              <a:gd name="connsiteY1" fmla="*/ 6857998 h 6858000"/>
              <a:gd name="connsiteX2" fmla="*/ 6845677 w 6846538"/>
              <a:gd name="connsiteY2" fmla="*/ 6857998 h 6858000"/>
              <a:gd name="connsiteX3" fmla="*/ 6846538 w 6846538"/>
              <a:gd name="connsiteY3" fmla="*/ 0 h 6858000"/>
              <a:gd name="connsiteX4" fmla="*/ 6846538 w 6846538"/>
              <a:gd name="connsiteY4" fmla="*/ 6858000 h 6858000"/>
              <a:gd name="connsiteX5" fmla="*/ 0 w 684653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6538" h="6858000">
                <a:moveTo>
                  <a:pt x="6845677" y="4820854"/>
                </a:moveTo>
                <a:lnTo>
                  <a:pt x="4811938" y="6857998"/>
                </a:lnTo>
                <a:lnTo>
                  <a:pt x="6845677" y="6857998"/>
                </a:lnTo>
                <a:close/>
                <a:moveTo>
                  <a:pt x="6846538" y="0"/>
                </a:moveTo>
                <a:lnTo>
                  <a:pt x="6846538" y="6858000"/>
                </a:lnTo>
                <a:lnTo>
                  <a:pt x="0" y="6858000"/>
                </a:lnTo>
                <a:close/>
              </a:path>
            </a:pathLst>
          </a:custGeom>
          <a:gradFill>
            <a:gsLst>
              <a:gs pos="0">
                <a:schemeClr val="bg1"/>
              </a:gs>
              <a:gs pos="100000">
                <a:schemeClr val="tx1">
                  <a:lumMod val="40000"/>
                  <a:lumOff val="60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4" name="TextBox 773">
            <a:extLst>
              <a:ext uri="{FF2B5EF4-FFF2-40B4-BE49-F238E27FC236}">
                <a16:creationId xmlns:a16="http://schemas.microsoft.com/office/drawing/2014/main" id="{BC2C04F8-C4D0-4DA4-8689-3A3303F0660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2147" name="Oval 2146">
            <a:extLst>
              <a:ext uri="{FF2B5EF4-FFF2-40B4-BE49-F238E27FC236}">
                <a16:creationId xmlns:a16="http://schemas.microsoft.com/office/drawing/2014/main" id="{FDDA58E5-A99B-48C0-A6B7-6BAE32E46F62}"/>
              </a:ext>
            </a:extLst>
          </p:cNvPr>
          <p:cNvSpPr/>
          <p:nvPr userDrawn="1"/>
        </p:nvSpPr>
        <p:spPr bwMode="gray">
          <a:xfrm>
            <a:off x="7275710" y="1515193"/>
            <a:ext cx="3736885" cy="3735912"/>
          </a:xfrm>
          <a:prstGeom prst="ellipse">
            <a:avLst/>
          </a:prstGeom>
          <a:solidFill>
            <a:schemeClr val="accent1"/>
          </a:solidFill>
          <a:ln w="76200">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marL="60325" lvl="0" algn="ctr">
              <a:spcAft>
                <a:spcPts val="800"/>
              </a:spcAft>
            </a:pPr>
            <a:endParaRPr lang="en-US" sz="1400" b="0" i="0" kern="0">
              <a:latin typeface="Calibri" panose="020F0502020204030204" pitchFamily="34" charset="0"/>
            </a:endParaRPr>
          </a:p>
        </p:txBody>
      </p:sp>
      <p:sp>
        <p:nvSpPr>
          <p:cNvPr id="18" name="Text Placeholder 862">
            <a:extLst>
              <a:ext uri="{FF2B5EF4-FFF2-40B4-BE49-F238E27FC236}">
                <a16:creationId xmlns:a16="http://schemas.microsoft.com/office/drawing/2014/main" id="{E56855D3-D3B3-4208-ADBF-9790190F0A6E}"/>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grpSp>
        <p:nvGrpSpPr>
          <p:cNvPr id="2" name="Group 1">
            <a:extLst>
              <a:ext uri="{FF2B5EF4-FFF2-40B4-BE49-F238E27FC236}">
                <a16:creationId xmlns:a16="http://schemas.microsoft.com/office/drawing/2014/main" id="{52D16F20-8FC1-8A4D-ADA3-4B8F988DFF22}"/>
              </a:ext>
            </a:extLst>
          </p:cNvPr>
          <p:cNvGrpSpPr/>
          <p:nvPr userDrawn="1"/>
        </p:nvGrpSpPr>
        <p:grpSpPr>
          <a:xfrm>
            <a:off x="8134132" y="2680328"/>
            <a:ext cx="2020041" cy="1497343"/>
            <a:chOff x="8134132" y="2988447"/>
            <a:chExt cx="2020041" cy="1497343"/>
          </a:xfrm>
        </p:grpSpPr>
        <p:sp>
          <p:nvSpPr>
            <p:cNvPr id="6" name="TextBox 5">
              <a:extLst>
                <a:ext uri="{FF2B5EF4-FFF2-40B4-BE49-F238E27FC236}">
                  <a16:creationId xmlns:a16="http://schemas.microsoft.com/office/drawing/2014/main" id="{AFE25421-4F86-6F48-8429-70DDF802D341}"/>
                </a:ext>
              </a:extLst>
            </p:cNvPr>
            <p:cNvSpPr txBox="1"/>
            <p:nvPr userDrawn="1"/>
          </p:nvSpPr>
          <p:spPr>
            <a:xfrm>
              <a:off x="8134132" y="2988447"/>
              <a:ext cx="2020041" cy="738664"/>
            </a:xfrm>
            <a:prstGeom prst="rect">
              <a:avLst/>
            </a:prstGeom>
          </p:spPr>
          <p:txBody>
            <a:bodyPr wrap="square" lIns="0" tIns="0" rIns="0" bIns="0" rtlCol="0">
              <a:spAutoFit/>
            </a:bodyPr>
            <a:lstStyle/>
            <a:p>
              <a:pPr algn="ctr">
                <a:spcAft>
                  <a:spcPts val="600"/>
                </a:spcAft>
              </a:pPr>
              <a:r>
                <a:rPr lang="en-US" sz="2400" b="0" i="0">
                  <a:solidFill>
                    <a:schemeClr val="bg1"/>
                  </a:solidFill>
                  <a:latin typeface="Calibri" panose="020F0502020204030204" pitchFamily="34" charset="0"/>
                </a:rPr>
                <a:t>What’s In It For Me?</a:t>
              </a:r>
            </a:p>
          </p:txBody>
        </p:sp>
        <p:pic>
          <p:nvPicPr>
            <p:cNvPr id="7" name="Graphic 6">
              <a:extLst>
                <a:ext uri="{FF2B5EF4-FFF2-40B4-BE49-F238E27FC236}">
                  <a16:creationId xmlns:a16="http://schemas.microsoft.com/office/drawing/2014/main" id="{3636B84A-DEEE-0A48-81D4-1119E601F83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748078" y="3906170"/>
              <a:ext cx="792147" cy="579620"/>
            </a:xfrm>
            <a:prstGeom prst="rect">
              <a:avLst/>
            </a:prstGeom>
          </p:spPr>
        </p:pic>
      </p:grpSp>
    </p:spTree>
    <p:extLst>
      <p:ext uri="{BB962C8B-B14F-4D97-AF65-F5344CB8AC3E}">
        <p14:creationId xmlns:p14="http://schemas.microsoft.com/office/powerpoint/2010/main" val="2613814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ig Statement with Icon – Green">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F3BAE82B-F177-4DB8-83F4-180BF049AA2B}"/>
              </a:ext>
            </a:extLst>
          </p:cNvPr>
          <p:cNvSpPr/>
          <p:nvPr userDrawn="1"/>
        </p:nvSpPr>
        <p:spPr>
          <a:xfrm>
            <a:off x="5381121" y="-52904"/>
            <a:ext cx="6811740" cy="6821367"/>
          </a:xfrm>
          <a:custGeom>
            <a:avLst/>
            <a:gdLst>
              <a:gd name="connsiteX0" fmla="*/ 6845677 w 6846538"/>
              <a:gd name="connsiteY0" fmla="*/ 4820854 h 6858000"/>
              <a:gd name="connsiteX1" fmla="*/ 4811938 w 6846538"/>
              <a:gd name="connsiteY1" fmla="*/ 6857998 h 6858000"/>
              <a:gd name="connsiteX2" fmla="*/ 6845677 w 6846538"/>
              <a:gd name="connsiteY2" fmla="*/ 6857998 h 6858000"/>
              <a:gd name="connsiteX3" fmla="*/ 6846538 w 6846538"/>
              <a:gd name="connsiteY3" fmla="*/ 0 h 6858000"/>
              <a:gd name="connsiteX4" fmla="*/ 6846538 w 6846538"/>
              <a:gd name="connsiteY4" fmla="*/ 6858000 h 6858000"/>
              <a:gd name="connsiteX5" fmla="*/ 0 w 684653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6538" h="6858000">
                <a:moveTo>
                  <a:pt x="6845677" y="4820854"/>
                </a:moveTo>
                <a:lnTo>
                  <a:pt x="4811938" y="6857998"/>
                </a:lnTo>
                <a:lnTo>
                  <a:pt x="6845677" y="6857998"/>
                </a:lnTo>
                <a:close/>
                <a:moveTo>
                  <a:pt x="6846538" y="0"/>
                </a:moveTo>
                <a:lnTo>
                  <a:pt x="6846538" y="6858000"/>
                </a:lnTo>
                <a:lnTo>
                  <a:pt x="0" y="6858000"/>
                </a:lnTo>
                <a:close/>
              </a:path>
            </a:pathLst>
          </a:custGeom>
          <a:gradFill>
            <a:gsLst>
              <a:gs pos="0">
                <a:schemeClr val="bg1"/>
              </a:gs>
              <a:gs pos="100000">
                <a:schemeClr val="tx1">
                  <a:lumMod val="40000"/>
                  <a:lumOff val="60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4" name="TextBox 773">
            <a:extLst>
              <a:ext uri="{FF2B5EF4-FFF2-40B4-BE49-F238E27FC236}">
                <a16:creationId xmlns:a16="http://schemas.microsoft.com/office/drawing/2014/main" id="{BC2C04F8-C4D0-4DA4-8689-3A3303F0660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2147" name="Oval 2146">
            <a:extLst>
              <a:ext uri="{FF2B5EF4-FFF2-40B4-BE49-F238E27FC236}">
                <a16:creationId xmlns:a16="http://schemas.microsoft.com/office/drawing/2014/main" id="{FDDA58E5-A99B-48C0-A6B7-6BAE32E46F62}"/>
              </a:ext>
            </a:extLst>
          </p:cNvPr>
          <p:cNvSpPr/>
          <p:nvPr userDrawn="1"/>
        </p:nvSpPr>
        <p:spPr bwMode="gray">
          <a:xfrm rot="10800000">
            <a:off x="7275710" y="1515193"/>
            <a:ext cx="3736885" cy="3735912"/>
          </a:xfrm>
          <a:prstGeom prst="ellipse">
            <a:avLst/>
          </a:prstGeom>
          <a:solidFill>
            <a:schemeClr val="accent4"/>
          </a:solidFill>
          <a:ln w="76200">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marL="60325" lvl="0" algn="ctr">
              <a:spcAft>
                <a:spcPts val="800"/>
              </a:spcAft>
            </a:pPr>
            <a:endParaRPr lang="en-US" sz="1400" b="0" i="0" kern="0">
              <a:latin typeface="Calibri" panose="020F0502020204030204" pitchFamily="34" charset="0"/>
            </a:endParaRPr>
          </a:p>
        </p:txBody>
      </p:sp>
      <p:sp>
        <p:nvSpPr>
          <p:cNvPr id="18" name="Text Placeholder 862">
            <a:extLst>
              <a:ext uri="{FF2B5EF4-FFF2-40B4-BE49-F238E27FC236}">
                <a16:creationId xmlns:a16="http://schemas.microsoft.com/office/drawing/2014/main" id="{E56855D3-D3B3-4208-ADBF-9790190F0A6E}"/>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Tree>
    <p:extLst>
      <p:ext uri="{BB962C8B-B14F-4D97-AF65-F5344CB8AC3E}">
        <p14:creationId xmlns:p14="http://schemas.microsoft.com/office/powerpoint/2010/main" val="44841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ig Statement with Icon – Purple">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F3BAE82B-F177-4DB8-83F4-180BF049AA2B}"/>
              </a:ext>
            </a:extLst>
          </p:cNvPr>
          <p:cNvSpPr/>
          <p:nvPr userDrawn="1"/>
        </p:nvSpPr>
        <p:spPr>
          <a:xfrm>
            <a:off x="5381121" y="-52904"/>
            <a:ext cx="6811740" cy="6821367"/>
          </a:xfrm>
          <a:custGeom>
            <a:avLst/>
            <a:gdLst>
              <a:gd name="connsiteX0" fmla="*/ 6845677 w 6846538"/>
              <a:gd name="connsiteY0" fmla="*/ 4820854 h 6858000"/>
              <a:gd name="connsiteX1" fmla="*/ 4811938 w 6846538"/>
              <a:gd name="connsiteY1" fmla="*/ 6857998 h 6858000"/>
              <a:gd name="connsiteX2" fmla="*/ 6845677 w 6846538"/>
              <a:gd name="connsiteY2" fmla="*/ 6857998 h 6858000"/>
              <a:gd name="connsiteX3" fmla="*/ 6846538 w 6846538"/>
              <a:gd name="connsiteY3" fmla="*/ 0 h 6858000"/>
              <a:gd name="connsiteX4" fmla="*/ 6846538 w 6846538"/>
              <a:gd name="connsiteY4" fmla="*/ 6858000 h 6858000"/>
              <a:gd name="connsiteX5" fmla="*/ 0 w 684653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6538" h="6858000">
                <a:moveTo>
                  <a:pt x="6845677" y="4820854"/>
                </a:moveTo>
                <a:lnTo>
                  <a:pt x="4811938" y="6857998"/>
                </a:lnTo>
                <a:lnTo>
                  <a:pt x="6845677" y="6857998"/>
                </a:lnTo>
                <a:close/>
                <a:moveTo>
                  <a:pt x="6846538" y="0"/>
                </a:moveTo>
                <a:lnTo>
                  <a:pt x="6846538" y="6858000"/>
                </a:lnTo>
                <a:lnTo>
                  <a:pt x="0" y="6858000"/>
                </a:lnTo>
                <a:close/>
              </a:path>
            </a:pathLst>
          </a:custGeom>
          <a:gradFill>
            <a:gsLst>
              <a:gs pos="0">
                <a:schemeClr val="bg1"/>
              </a:gs>
              <a:gs pos="100000">
                <a:schemeClr val="tx1">
                  <a:lumMod val="40000"/>
                  <a:lumOff val="60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4" name="TextBox 773">
            <a:extLst>
              <a:ext uri="{FF2B5EF4-FFF2-40B4-BE49-F238E27FC236}">
                <a16:creationId xmlns:a16="http://schemas.microsoft.com/office/drawing/2014/main" id="{BC2C04F8-C4D0-4DA4-8689-3A3303F0660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2147" name="Oval 2146">
            <a:extLst>
              <a:ext uri="{FF2B5EF4-FFF2-40B4-BE49-F238E27FC236}">
                <a16:creationId xmlns:a16="http://schemas.microsoft.com/office/drawing/2014/main" id="{FDDA58E5-A99B-48C0-A6B7-6BAE32E46F62}"/>
              </a:ext>
            </a:extLst>
          </p:cNvPr>
          <p:cNvSpPr/>
          <p:nvPr userDrawn="1"/>
        </p:nvSpPr>
        <p:spPr bwMode="gray">
          <a:xfrm>
            <a:off x="7275710" y="1515193"/>
            <a:ext cx="3736885" cy="3735912"/>
          </a:xfrm>
          <a:prstGeom prst="ellipse">
            <a:avLst/>
          </a:prstGeom>
          <a:solidFill>
            <a:schemeClr val="accent5"/>
          </a:solidFill>
          <a:ln w="76200">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marL="60325" lvl="0" algn="ctr">
              <a:spcAft>
                <a:spcPts val="800"/>
              </a:spcAft>
            </a:pPr>
            <a:endParaRPr lang="en-US" sz="1400" b="0" i="0" kern="0">
              <a:latin typeface="Calibri" panose="020F0502020204030204" pitchFamily="34" charset="0"/>
            </a:endParaRPr>
          </a:p>
        </p:txBody>
      </p:sp>
      <p:sp>
        <p:nvSpPr>
          <p:cNvPr id="18" name="Text Placeholder 862">
            <a:extLst>
              <a:ext uri="{FF2B5EF4-FFF2-40B4-BE49-F238E27FC236}">
                <a16:creationId xmlns:a16="http://schemas.microsoft.com/office/drawing/2014/main" id="{E56855D3-D3B3-4208-ADBF-9790190F0A6E}"/>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Tree>
    <p:extLst>
      <p:ext uri="{BB962C8B-B14F-4D97-AF65-F5344CB8AC3E}">
        <p14:creationId xmlns:p14="http://schemas.microsoft.com/office/powerpoint/2010/main" val="4226346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ig Statement with 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5DD6E7D-B875-48DF-B6A8-450BD6AE1716}"/>
              </a:ext>
            </a:extLst>
          </p:cNvPr>
          <p:cNvSpPr>
            <a:spLocks noGrp="1"/>
          </p:cNvSpPr>
          <p:nvPr>
            <p:ph type="pic" sz="quarter" idx="11" hasCustomPrompt="1"/>
          </p:nvPr>
        </p:nvSpPr>
        <p:spPr>
          <a:xfrm>
            <a:off x="6787456" y="0"/>
            <a:ext cx="5404545" cy="6764798"/>
          </a:xfrm>
        </p:spPr>
        <p:txBody>
          <a:bodyPr lIns="640080" tIns="0" rIns="640080" anchor="ctr"/>
          <a:lstStyle>
            <a:lvl1pPr algn="ctr">
              <a:defRPr/>
            </a:lvl1pPr>
          </a:lstStyle>
          <a:p>
            <a:r>
              <a:rPr lang="en-US"/>
              <a:t>Click on the icon to insert a picture from your computer</a:t>
            </a:r>
          </a:p>
        </p:txBody>
      </p:sp>
      <p:sp>
        <p:nvSpPr>
          <p:cNvPr id="17" name="Text Placeholder 862">
            <a:extLst>
              <a:ext uri="{FF2B5EF4-FFF2-40B4-BE49-F238E27FC236}">
                <a16:creationId xmlns:a16="http://schemas.microsoft.com/office/drawing/2014/main" id="{C8F55BC8-3E55-49EB-BF20-18EB4F7F5970}"/>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
        <p:nvSpPr>
          <p:cNvPr id="21" name="TextBox 20">
            <a:extLst>
              <a:ext uri="{FF2B5EF4-FFF2-40B4-BE49-F238E27FC236}">
                <a16:creationId xmlns:a16="http://schemas.microsoft.com/office/drawing/2014/main" id="{EA6E1A1B-7C56-4DE3-BC90-B387C7F3E670}"/>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Tree>
    <p:extLst>
      <p:ext uri="{BB962C8B-B14F-4D97-AF65-F5344CB8AC3E}">
        <p14:creationId xmlns:p14="http://schemas.microsoft.com/office/powerpoint/2010/main" val="2695626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756" name="TextBox 755">
            <a:extLst>
              <a:ext uri="{FF2B5EF4-FFF2-40B4-BE49-F238E27FC236}">
                <a16:creationId xmlns:a16="http://schemas.microsoft.com/office/drawing/2014/main" id="{2387BAEF-04D4-4DE9-B7A0-5B5AD8C8A831}"/>
              </a:ext>
            </a:extLst>
          </p:cNvPr>
          <p:cNvSpPr txBox="1"/>
          <p:nvPr userDrawn="1"/>
        </p:nvSpPr>
        <p:spPr>
          <a:xfrm>
            <a:off x="608171" y="1261595"/>
            <a:ext cx="2200415" cy="534891"/>
          </a:xfrm>
          <a:prstGeom prst="rect">
            <a:avLst/>
          </a:prstGeom>
          <a:noFill/>
        </p:spPr>
        <p:txBody>
          <a:bodyPr wrap="square" lIns="0" tIns="0" rIns="0" bIns="0" rtlCol="0">
            <a:noAutofit/>
          </a:bodyPr>
          <a:lstStyle/>
          <a:p>
            <a:pPr>
              <a:lnSpc>
                <a:spcPct val="90000"/>
              </a:lnSpc>
            </a:pPr>
            <a:r>
              <a:rPr lang="en-US" sz="3200" b="0" i="0">
                <a:solidFill>
                  <a:schemeClr val="accent2"/>
                </a:solidFill>
                <a:latin typeface="Calibri" panose="020F0502020204030204" pitchFamily="34" charset="0"/>
              </a:rPr>
              <a:t>In This Session</a:t>
            </a:r>
          </a:p>
        </p:txBody>
      </p:sp>
      <p:sp>
        <p:nvSpPr>
          <p:cNvPr id="730" name="TextBox 729">
            <a:extLst>
              <a:ext uri="{FF2B5EF4-FFF2-40B4-BE49-F238E27FC236}">
                <a16:creationId xmlns:a16="http://schemas.microsoft.com/office/drawing/2014/main" id="{AB8D1A6B-3CE6-468D-804E-6300F8B6DC81}"/>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16" name="Text Placeholder 757">
            <a:extLst>
              <a:ext uri="{FF2B5EF4-FFF2-40B4-BE49-F238E27FC236}">
                <a16:creationId xmlns:a16="http://schemas.microsoft.com/office/drawing/2014/main" id="{B29EB907-51A5-4D60-B03A-85DECB7627F9}"/>
              </a:ext>
            </a:extLst>
          </p:cNvPr>
          <p:cNvSpPr>
            <a:spLocks noGrp="1"/>
          </p:cNvSpPr>
          <p:nvPr>
            <p:ph type="body" sz="quarter" idx="23"/>
          </p:nvPr>
        </p:nvSpPr>
        <p:spPr>
          <a:xfrm>
            <a:off x="3310511" y="1359908"/>
            <a:ext cx="7317105" cy="4322783"/>
          </a:xfrm>
        </p:spPr>
        <p:txBody>
          <a:bodyPr anchor="t"/>
          <a:lstStyle>
            <a:lvl1pPr marL="0" indent="0">
              <a:spcBef>
                <a:spcPts val="1800"/>
              </a:spcBef>
              <a:buClr>
                <a:schemeClr val="accent2"/>
              </a:buClr>
              <a:buFont typeface="Open Sans" panose="020B0606030504020204" pitchFamily="34" charset="0"/>
              <a:buChar char="​"/>
              <a:defRPr>
                <a:solidFill>
                  <a:schemeClr val="accent4"/>
                </a:solidFill>
              </a:defRPr>
            </a:lvl1pPr>
            <a:lvl2pPr marL="0" indent="0">
              <a:spcBef>
                <a:spcPts val="600"/>
              </a:spcBef>
              <a:buFont typeface="Open Sans" panose="020B0606030504020204" pitchFamily="34" charset="0"/>
              <a:buChar char="​"/>
              <a:defRPr/>
            </a:lvl2pPr>
            <a:lvl3pPr marL="342900" indent="0">
              <a:buFont typeface="Open Sans" panose="020B0606030504020204" pitchFamily="34" charset="0"/>
              <a:buNone/>
              <a:defRPr sz="1800"/>
            </a:lvl3pPr>
            <a:lvl4pPr marL="342900" indent="0">
              <a:buFont typeface="Open Sans" panose="020B0606030504020204" pitchFamily="34" charset="0"/>
              <a:buChar char="​"/>
              <a:tabLst/>
              <a:defRPr sz="1800">
                <a:solidFill>
                  <a:schemeClr val="tx2"/>
                </a:solidFill>
              </a:defRPr>
            </a:lvl4pPr>
            <a:lvl5pPr marL="342900" indent="0">
              <a:buFont typeface="Open Sans" panose="020B0606030504020204" pitchFamily="34" charset="0"/>
              <a:buChar char="​"/>
              <a:tabLst/>
              <a:defRPr sz="1800">
                <a:solidFill>
                  <a:schemeClr val="tx2"/>
                </a:solidFill>
              </a:defRPr>
            </a:lvl5pPr>
            <a:lvl6pPr marL="342900" indent="0">
              <a:buFont typeface="Open Sans" panose="020B0606030504020204" pitchFamily="34" charset="0"/>
              <a:buChar char="​"/>
              <a:defRPr sz="1800">
                <a:solidFill>
                  <a:schemeClr val="tx2"/>
                </a:solidFill>
              </a:defRPr>
            </a:lvl6pPr>
            <a:lvl7pPr marL="342900" indent="0">
              <a:buFont typeface="Open Sans" panose="020B0606030504020204" pitchFamily="34" charset="0"/>
              <a:buChar char="​"/>
              <a:defRPr sz="1800">
                <a:solidFill>
                  <a:schemeClr val="tx2"/>
                </a:solidFill>
              </a:defRPr>
            </a:lvl7pPr>
            <a:lvl8pPr marL="342900" indent="0">
              <a:buFont typeface="Open Sans" panose="020B0606030504020204" pitchFamily="34" charset="0"/>
              <a:buChar char="​"/>
              <a:defRPr sz="1800">
                <a:solidFill>
                  <a:schemeClr val="tx2"/>
                </a:solidFill>
              </a:defRPr>
            </a:lvl8pPr>
            <a:lvl9pPr marL="342900" indent="0">
              <a:buFont typeface="Open Sans" panose="020B0606030504020204" pitchFamily="34" charset="0"/>
              <a:buChar char="​"/>
              <a:defRPr sz="1800">
                <a:solidFill>
                  <a:schemeClr val="tx2"/>
                </a:solidFill>
              </a:defRPr>
            </a:lvl9pPr>
          </a:lstStyle>
          <a:p>
            <a:pPr lvl="0"/>
            <a:r>
              <a:rPr lang="en-US"/>
              <a:t>Edit Master text styles</a:t>
            </a:r>
          </a:p>
          <a:p>
            <a:pPr lvl="1"/>
            <a:r>
              <a:rPr lang="en-US"/>
              <a:t>Second level</a:t>
            </a:r>
          </a:p>
        </p:txBody>
      </p:sp>
    </p:spTree>
    <p:extLst>
      <p:ext uri="{BB962C8B-B14F-4D97-AF65-F5344CB8AC3E}">
        <p14:creationId xmlns:p14="http://schemas.microsoft.com/office/powerpoint/2010/main" val="2886039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025D71-18A5-4A22-8386-917E1B08C46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Tree>
    <p:extLst>
      <p:ext uri="{BB962C8B-B14F-4D97-AF65-F5344CB8AC3E}">
        <p14:creationId xmlns:p14="http://schemas.microsoft.com/office/powerpoint/2010/main" val="393398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hank You / Closing – Blue">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35B1C875-AD13-4256-9E56-D2FCF94B81E1}"/>
              </a:ext>
            </a:extLst>
          </p:cNvPr>
          <p:cNvGrpSpPr/>
          <p:nvPr userDrawn="1"/>
        </p:nvGrpSpPr>
        <p:grpSpPr>
          <a:xfrm>
            <a:off x="608171" y="6445106"/>
            <a:ext cx="1184706" cy="186690"/>
            <a:chOff x="863272" y="6563918"/>
            <a:chExt cx="861082" cy="135727"/>
          </a:xfrm>
          <a:solidFill>
            <a:schemeClr val="bg1"/>
          </a:solidFill>
        </p:grpSpPr>
        <p:sp>
          <p:nvSpPr>
            <p:cNvPr id="16" name="Freeform 6">
              <a:extLst>
                <a:ext uri="{FF2B5EF4-FFF2-40B4-BE49-F238E27FC236}">
                  <a16:creationId xmlns:a16="http://schemas.microsoft.com/office/drawing/2014/main" id="{E1B65455-CBDD-4B2B-8BB7-0D016422E285}"/>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7" name="Freeform 7">
              <a:extLst>
                <a:ext uri="{FF2B5EF4-FFF2-40B4-BE49-F238E27FC236}">
                  <a16:creationId xmlns:a16="http://schemas.microsoft.com/office/drawing/2014/main" id="{AF202269-FCD9-4D84-82E7-4E6E4F5B7EE5}"/>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8">
              <a:extLst>
                <a:ext uri="{FF2B5EF4-FFF2-40B4-BE49-F238E27FC236}">
                  <a16:creationId xmlns:a16="http://schemas.microsoft.com/office/drawing/2014/main" id="{68585838-6A08-43B0-827A-D33942E82F3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9">
              <a:extLst>
                <a:ext uri="{FF2B5EF4-FFF2-40B4-BE49-F238E27FC236}">
                  <a16:creationId xmlns:a16="http://schemas.microsoft.com/office/drawing/2014/main" id="{AAAE7B3A-0116-4C7F-85A1-4CDFE95B9B5A}"/>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10">
              <a:extLst>
                <a:ext uri="{FF2B5EF4-FFF2-40B4-BE49-F238E27FC236}">
                  <a16:creationId xmlns:a16="http://schemas.microsoft.com/office/drawing/2014/main" id="{9CA84427-5217-43A1-9C71-25D9E1DFDD85}"/>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1">
              <a:extLst>
                <a:ext uri="{FF2B5EF4-FFF2-40B4-BE49-F238E27FC236}">
                  <a16:creationId xmlns:a16="http://schemas.microsoft.com/office/drawing/2014/main" id="{A60ADC44-391E-4E50-A7BB-332F2C9E8B45}"/>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2">
              <a:extLst>
                <a:ext uri="{FF2B5EF4-FFF2-40B4-BE49-F238E27FC236}">
                  <a16:creationId xmlns:a16="http://schemas.microsoft.com/office/drawing/2014/main" id="{1DA390D7-F8F5-442A-8A17-9A9EB73BF940}"/>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18" name="TextBox 17">
            <a:extLst>
              <a:ext uri="{FF2B5EF4-FFF2-40B4-BE49-F238E27FC236}">
                <a16:creationId xmlns:a16="http://schemas.microsoft.com/office/drawing/2014/main" id="{539F709C-1996-44DB-8C47-9CBD9243BF4E}"/>
              </a:ext>
            </a:extLst>
          </p:cNvPr>
          <p:cNvSpPr txBox="1"/>
          <p:nvPr userDrawn="1"/>
        </p:nvSpPr>
        <p:spPr>
          <a:xfrm>
            <a:off x="7124768" y="4133698"/>
            <a:ext cx="3586491" cy="692497"/>
          </a:xfrm>
          <a:prstGeom prst="rect">
            <a:avLst/>
          </a:prstGeom>
        </p:spPr>
        <p:txBody>
          <a:bodyPr wrap="square" lIns="0" tIns="0" rIns="0" bIns="0" rtlCol="0">
            <a:spAutoFit/>
          </a:bodyPr>
          <a:lstStyle/>
          <a:p>
            <a:pPr algn="r" defTabSz="914400" rtl="0" eaLnBrk="1" latinLnBrk="0" hangingPunct="1">
              <a:lnSpc>
                <a:spcPct val="90000"/>
              </a:lnSpc>
              <a:spcBef>
                <a:spcPct val="0"/>
              </a:spcBef>
              <a:spcAft>
                <a:spcPts val="600"/>
              </a:spcAft>
              <a:buNone/>
            </a:pPr>
            <a:r>
              <a:rPr lang="en-US" sz="5000" b="0" i="0" kern="1200" cap="none" baseline="0">
                <a:solidFill>
                  <a:schemeClr val="accent2"/>
                </a:solidFill>
                <a:latin typeface="Calibri" panose="020F0502020204030204" pitchFamily="34" charset="0"/>
                <a:ea typeface="+mj-ea"/>
                <a:cs typeface="+mj-cs"/>
              </a:rPr>
              <a:t>Thank You</a:t>
            </a:r>
          </a:p>
        </p:txBody>
      </p:sp>
      <p:sp>
        <p:nvSpPr>
          <p:cNvPr id="26" name="Freeform: Shape 25">
            <a:extLst>
              <a:ext uri="{FF2B5EF4-FFF2-40B4-BE49-F238E27FC236}">
                <a16:creationId xmlns:a16="http://schemas.microsoft.com/office/drawing/2014/main" id="{811A168A-1363-4430-87C6-83E5143B39F6}"/>
              </a:ext>
            </a:extLst>
          </p:cNvPr>
          <p:cNvSpPr/>
          <p:nvPr userDrawn="1"/>
        </p:nvSpPr>
        <p:spPr>
          <a:xfrm rot="2700000">
            <a:off x="500610" y="-2251805"/>
            <a:ext cx="2891746" cy="8397980"/>
          </a:xfrm>
          <a:custGeom>
            <a:avLst/>
            <a:gdLst>
              <a:gd name="connsiteX0" fmla="*/ 0 w 2891746"/>
              <a:gd name="connsiteY0" fmla="*/ 2890035 h 8395793"/>
              <a:gd name="connsiteX1" fmla="*/ 1390389 w 2891746"/>
              <a:gd name="connsiteY1" fmla="*/ 1499646 h 8395793"/>
              <a:gd name="connsiteX2" fmla="*/ 1390389 w 2891746"/>
              <a:gd name="connsiteY2" fmla="*/ 1499646 h 8395793"/>
              <a:gd name="connsiteX3" fmla="*/ 2890036 w 2891746"/>
              <a:gd name="connsiteY3" fmla="*/ 0 h 8395793"/>
              <a:gd name="connsiteX4" fmla="*/ 2890036 w 2891746"/>
              <a:gd name="connsiteY4" fmla="*/ 8322767 h 8395793"/>
              <a:gd name="connsiteX5" fmla="*/ 2891746 w 2891746"/>
              <a:gd name="connsiteY5" fmla="*/ 8340727 h 8395793"/>
              <a:gd name="connsiteX6" fmla="*/ 2891741 w 2891746"/>
              <a:gd name="connsiteY6" fmla="*/ 8395793 h 8395793"/>
              <a:gd name="connsiteX7" fmla="*/ 2546313 w 2891746"/>
              <a:gd name="connsiteY7" fmla="*/ 8050365 h 8395793"/>
              <a:gd name="connsiteX8" fmla="*/ 2546315 w 2891746"/>
              <a:gd name="connsiteY8" fmla="*/ 8050364 h 8395793"/>
              <a:gd name="connsiteX9" fmla="*/ 0 w 2891746"/>
              <a:gd name="connsiteY9" fmla="*/ 5504049 h 8395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1746" h="8395793">
                <a:moveTo>
                  <a:pt x="0" y="2890035"/>
                </a:moveTo>
                <a:lnTo>
                  <a:pt x="1390389" y="1499646"/>
                </a:lnTo>
                <a:lnTo>
                  <a:pt x="1390389" y="1499646"/>
                </a:lnTo>
                <a:lnTo>
                  <a:pt x="2890036" y="0"/>
                </a:lnTo>
                <a:lnTo>
                  <a:pt x="2890036" y="8322767"/>
                </a:lnTo>
                <a:lnTo>
                  <a:pt x="2891746" y="8340727"/>
                </a:lnTo>
                <a:lnTo>
                  <a:pt x="2891741" y="8395793"/>
                </a:lnTo>
                <a:lnTo>
                  <a:pt x="2546313" y="8050365"/>
                </a:lnTo>
                <a:lnTo>
                  <a:pt x="2546315" y="8050364"/>
                </a:lnTo>
                <a:lnTo>
                  <a:pt x="0" y="5504049"/>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7" name="Freeform: Shape 26">
            <a:extLst>
              <a:ext uri="{FF2B5EF4-FFF2-40B4-BE49-F238E27FC236}">
                <a16:creationId xmlns:a16="http://schemas.microsoft.com/office/drawing/2014/main" id="{2C946B50-6B2C-4792-825B-BEFD24908723}"/>
              </a:ext>
            </a:extLst>
          </p:cNvPr>
          <p:cNvSpPr/>
          <p:nvPr userDrawn="1"/>
        </p:nvSpPr>
        <p:spPr>
          <a:xfrm rot="18900000">
            <a:off x="-1253764" y="2913755"/>
            <a:ext cx="6374445" cy="905566"/>
          </a:xfrm>
          <a:custGeom>
            <a:avLst/>
            <a:gdLst>
              <a:gd name="connsiteX0" fmla="*/ 6372785 w 6372785"/>
              <a:gd name="connsiteY0" fmla="*/ 0 h 905566"/>
              <a:gd name="connsiteX1" fmla="*/ 6372785 w 6372785"/>
              <a:gd name="connsiteY1" fmla="*/ 905566 h 905566"/>
              <a:gd name="connsiteX2" fmla="*/ 0 w 6372785"/>
              <a:gd name="connsiteY2" fmla="*/ 905566 h 905566"/>
              <a:gd name="connsiteX3" fmla="*/ 905566 w 6372785"/>
              <a:gd name="connsiteY3" fmla="*/ 0 h 905566"/>
            </a:gdLst>
            <a:ahLst/>
            <a:cxnLst>
              <a:cxn ang="0">
                <a:pos x="connsiteX0" y="connsiteY0"/>
              </a:cxn>
              <a:cxn ang="0">
                <a:pos x="connsiteX1" y="connsiteY1"/>
              </a:cxn>
              <a:cxn ang="0">
                <a:pos x="connsiteX2" y="connsiteY2"/>
              </a:cxn>
              <a:cxn ang="0">
                <a:pos x="connsiteX3" y="connsiteY3"/>
              </a:cxn>
            </a:cxnLst>
            <a:rect l="l" t="t" r="r" b="b"/>
            <a:pathLst>
              <a:path w="6372785" h="905566">
                <a:moveTo>
                  <a:pt x="6372785" y="0"/>
                </a:moveTo>
                <a:lnTo>
                  <a:pt x="6372785" y="905566"/>
                </a:lnTo>
                <a:lnTo>
                  <a:pt x="0" y="905566"/>
                </a:lnTo>
                <a:lnTo>
                  <a:pt x="905566" y="0"/>
                </a:lnTo>
                <a:close/>
              </a:path>
            </a:pathLst>
          </a:custGeom>
          <a:gradFill>
            <a:gsLst>
              <a:gs pos="24000">
                <a:schemeClr val="accent3"/>
              </a:gs>
              <a:gs pos="80511">
                <a:schemeClr val="bg1">
                  <a:alpha val="76000"/>
                </a:schemeClr>
              </a:gs>
              <a:gs pos="100000">
                <a:schemeClr val="bg1"/>
              </a:gs>
            </a:gsLst>
            <a:lin ang="8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01513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ont Chec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EA75217-7D87-4C71-8F80-833477FCB149}"/>
              </a:ext>
            </a:extLst>
          </p:cNvPr>
          <p:cNvSpPr/>
          <p:nvPr userDrawn="1"/>
        </p:nvSpPr>
        <p:spPr bwMode="hidden">
          <a:xfrm>
            <a:off x="1" y="0"/>
            <a:ext cx="12192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8" name="Title 1">
            <a:extLst>
              <a:ext uri="{FF2B5EF4-FFF2-40B4-BE49-F238E27FC236}">
                <a16:creationId xmlns:a16="http://schemas.microsoft.com/office/drawing/2014/main" id="{549AC7DF-BFC1-4044-BB52-C9946AD8A327}"/>
              </a:ext>
            </a:extLst>
          </p:cNvPr>
          <p:cNvSpPr txBox="1">
            <a:spLocks/>
          </p:cNvSpPr>
          <p:nvPr userDrawn="1"/>
        </p:nvSpPr>
        <p:spPr>
          <a:xfrm>
            <a:off x="564716" y="366687"/>
            <a:ext cx="11003870" cy="706118"/>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endParaRPr lang="en-US" sz="5000" b="0" i="0">
              <a:solidFill>
                <a:schemeClr val="bg1"/>
              </a:solidFill>
              <a:latin typeface="Calibri" panose="020F0502020204030204" pitchFamily="34" charset="0"/>
            </a:endParaRPr>
          </a:p>
        </p:txBody>
      </p:sp>
      <p:sp>
        <p:nvSpPr>
          <p:cNvPr id="13" name="TextBox 12">
            <a:extLst>
              <a:ext uri="{FF2B5EF4-FFF2-40B4-BE49-F238E27FC236}">
                <a16:creationId xmlns:a16="http://schemas.microsoft.com/office/drawing/2014/main" id="{13C12014-9EC5-4F8C-BD3D-B60E85EC9FFD}"/>
              </a:ext>
            </a:extLst>
          </p:cNvPr>
          <p:cNvSpPr txBox="1"/>
          <p:nvPr userDrawn="1"/>
        </p:nvSpPr>
        <p:spPr>
          <a:xfrm>
            <a:off x="621057" y="3906061"/>
            <a:ext cx="10965543" cy="2380795"/>
          </a:xfrm>
          <a:prstGeom prst="rect">
            <a:avLst/>
          </a:prstGeom>
          <a:noFill/>
        </p:spPr>
        <p:txBody>
          <a:bodyPr wrap="square" lIns="0" tIns="0" rIns="0" bIns="0" rtlCol="0">
            <a:noAutofit/>
          </a:bodyPr>
          <a:lstStyle/>
          <a:p>
            <a:pPr>
              <a:lnSpc>
                <a:spcPct val="130000"/>
              </a:lnSpc>
            </a:pPr>
            <a:r>
              <a:rPr lang="en-US" sz="1800" b="0" i="0" dirty="0">
                <a:solidFill>
                  <a:schemeClr val="bg1"/>
                </a:solidFill>
                <a:latin typeface="Calibri" panose="020F0502020204030204" pitchFamily="34" charset="0"/>
              </a:rPr>
              <a:t>If yes, you are good to go!</a:t>
            </a:r>
          </a:p>
          <a:p>
            <a:pPr>
              <a:lnSpc>
                <a:spcPct val="130000"/>
              </a:lnSpc>
            </a:pPr>
            <a:r>
              <a:rPr lang="en-US" sz="1800" b="0" i="0" dirty="0">
                <a:solidFill>
                  <a:schemeClr val="bg1"/>
                </a:solidFill>
                <a:latin typeface="Calibri" panose="020F0502020204030204" pitchFamily="34" charset="0"/>
              </a:rPr>
              <a:t>If the answer is no, you do not have the Metropolis font installed.</a:t>
            </a:r>
          </a:p>
          <a:p>
            <a:pPr>
              <a:lnSpc>
                <a:spcPct val="130000"/>
              </a:lnSpc>
            </a:pPr>
            <a:endParaRPr lang="en-US" sz="1800" b="0" i="0" dirty="0">
              <a:solidFill>
                <a:schemeClr val="bg1"/>
              </a:solidFill>
              <a:latin typeface="Calibri" panose="020F0502020204030204"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sz="1800" b="0" i="0" dirty="0">
                <a:solidFill>
                  <a:schemeClr val="bg1"/>
                </a:solidFill>
                <a:latin typeface="Calibri" panose="020F0502020204030204" pitchFamily="34" charset="0"/>
                <a:hlinkClick r:id="rId2">
                  <a:extLst>
                    <a:ext uri="{A12FA001-AC4F-418D-AE19-62706E023703}">
                      <ahyp:hlinkClr xmlns:ahyp="http://schemas.microsoft.com/office/drawing/2018/hyperlinkcolor" val="tx"/>
                    </a:ext>
                  </a:extLst>
                </a:hlinkClick>
              </a:rPr>
              <a:t>Click here</a:t>
            </a:r>
            <a:r>
              <a:rPr lang="en-US" sz="1800" b="0" i="0" dirty="0">
                <a:solidFill>
                  <a:schemeClr val="bg1"/>
                </a:solidFill>
                <a:latin typeface="Calibri" panose="020F0502020204030204" pitchFamily="34" charset="0"/>
              </a:rPr>
              <a:t> to download the font</a:t>
            </a:r>
            <a:r>
              <a:rPr lang="en-US" sz="1800" b="0" i="0" baseline="0" dirty="0">
                <a:solidFill>
                  <a:schemeClr val="bg1"/>
                </a:solidFill>
                <a:latin typeface="Calibri" panose="020F0502020204030204" pitchFamily="34" charset="0"/>
              </a:rPr>
              <a:t>.</a:t>
            </a:r>
          </a:p>
          <a:p>
            <a:pPr marL="400050" marR="0" lvl="0" indent="-227013" algn="l" defTabSz="914400" rtl="0" eaLnBrk="1" fontAlgn="auto" latinLnBrk="0" hangingPunct="1">
              <a:lnSpc>
                <a:spcPct val="130000"/>
              </a:lnSpc>
              <a:spcBef>
                <a:spcPts val="0"/>
              </a:spcBef>
              <a:spcAft>
                <a:spcPts val="0"/>
              </a:spcAft>
              <a:buClrTx/>
              <a:buSzTx/>
              <a:buFont typeface="Arial" charset="0"/>
              <a:buChar char="•"/>
              <a:tabLst/>
              <a:defRPr/>
            </a:pPr>
            <a:r>
              <a:rPr lang="en-US" sz="1800" b="0" i="0" strike="noStrike" baseline="0" dirty="0">
                <a:solidFill>
                  <a:schemeClr val="bg1"/>
                </a:solidFill>
                <a:latin typeface="Calibri" panose="020F0502020204030204" pitchFamily="34" charset="0"/>
              </a:rPr>
              <a:t>Log in with SSO and select the Brand Assets tab in the portal</a:t>
            </a:r>
          </a:p>
          <a:p>
            <a:pPr>
              <a:lnSpc>
                <a:spcPct val="130000"/>
              </a:lnSpc>
            </a:pPr>
            <a:r>
              <a:rPr lang="en-US" sz="1800" b="0" i="0" dirty="0">
                <a:solidFill>
                  <a:schemeClr val="bg1"/>
                </a:solidFill>
                <a:latin typeface="Calibri" panose="020F0502020204030204" pitchFamily="34" charset="0"/>
              </a:rPr>
              <a:t>Need more information on how to install fonts? </a:t>
            </a:r>
            <a:br>
              <a:rPr lang="en-US" sz="1800" b="0" i="0" dirty="0">
                <a:solidFill>
                  <a:schemeClr val="bg1"/>
                </a:solidFill>
                <a:latin typeface="Calibri" panose="020F0502020204030204" pitchFamily="34" charset="0"/>
              </a:rPr>
            </a:br>
            <a:r>
              <a:rPr lang="en-US" sz="1800" b="0" i="0" dirty="0">
                <a:solidFill>
                  <a:schemeClr val="bg1"/>
                </a:solidFill>
                <a:latin typeface="Calibri" panose="020F0502020204030204" pitchFamily="34" charset="0"/>
              </a:rPr>
              <a:t>Refer to the quick-start section in the template guideline or contact Oasis.</a:t>
            </a:r>
          </a:p>
          <a:p>
            <a:pPr>
              <a:lnSpc>
                <a:spcPct val="130000"/>
              </a:lnSpc>
            </a:pPr>
            <a:r>
              <a:rPr lang="en-US" sz="1800" b="0" i="0" dirty="0">
                <a:solidFill>
                  <a:schemeClr val="bg1"/>
                </a:solidFill>
                <a:latin typeface="Calibri" panose="020F0502020204030204" pitchFamily="34" charset="0"/>
              </a:rPr>
              <a:t> </a:t>
            </a:r>
            <a:endParaRPr lang="en-US" sz="3200" b="0" i="0" dirty="0">
              <a:solidFill>
                <a:schemeClr val="bg1"/>
              </a:solidFill>
              <a:latin typeface="Calibri" panose="020F0502020204030204" pitchFamily="34" charset="0"/>
            </a:endParaRPr>
          </a:p>
        </p:txBody>
      </p:sp>
      <p:sp>
        <p:nvSpPr>
          <p:cNvPr id="44" name="Text Placeholder 43">
            <a:extLst>
              <a:ext uri="{FF2B5EF4-FFF2-40B4-BE49-F238E27FC236}">
                <a16:creationId xmlns:a16="http://schemas.microsoft.com/office/drawing/2014/main" id="{DDDC76C1-EE98-469A-A6AD-21148374D6C8}"/>
              </a:ext>
            </a:extLst>
          </p:cNvPr>
          <p:cNvSpPr>
            <a:spLocks noGrp="1"/>
          </p:cNvSpPr>
          <p:nvPr>
            <p:ph type="body" sz="quarter" idx="12" hasCustomPrompt="1"/>
          </p:nvPr>
        </p:nvSpPr>
        <p:spPr>
          <a:xfrm>
            <a:off x="598270" y="2908233"/>
            <a:ext cx="5356032" cy="895350"/>
          </a:xfrm>
        </p:spPr>
        <p:txBody>
          <a:bodyPr/>
          <a:lstStyle>
            <a:lvl1pPr>
              <a:defRPr sz="4900">
                <a:solidFill>
                  <a:schemeClr val="bg1"/>
                </a:solidFill>
              </a:defRPr>
            </a:lvl1pPr>
            <a:lvl2pPr>
              <a:defRPr sz="3600">
                <a:solidFill>
                  <a:schemeClr val="bg1"/>
                </a:solidFill>
              </a:defRPr>
            </a:lvl2pPr>
            <a:lvl3pPr>
              <a:defRPr sz="3200">
                <a:solidFill>
                  <a:schemeClr val="bg1"/>
                </a:solidFill>
              </a:defRPr>
            </a:lvl3pPr>
            <a:lvl4pPr>
              <a:defRPr sz="2800">
                <a:solidFill>
                  <a:schemeClr val="bg1"/>
                </a:solidFill>
              </a:defRPr>
            </a:lvl4pPr>
            <a:lvl5pPr>
              <a:defRPr sz="2800">
                <a:solidFill>
                  <a:schemeClr val="bg1"/>
                </a:solidFill>
              </a:defRPr>
            </a:lvl5pPr>
          </a:lstStyle>
          <a:p>
            <a:pPr lvl="0"/>
            <a:r>
              <a:rPr lang="en-US"/>
              <a:t>Metropolis</a:t>
            </a:r>
          </a:p>
        </p:txBody>
      </p:sp>
      <p:sp>
        <p:nvSpPr>
          <p:cNvPr id="9" name="Title 8">
            <a:extLst>
              <a:ext uri="{FF2B5EF4-FFF2-40B4-BE49-F238E27FC236}">
                <a16:creationId xmlns:a16="http://schemas.microsoft.com/office/drawing/2014/main" id="{029BE03A-21B0-4196-A033-4E90957BA156}"/>
              </a:ext>
            </a:extLst>
          </p:cNvPr>
          <p:cNvSpPr>
            <a:spLocks noGrp="1"/>
          </p:cNvSpPr>
          <p:nvPr>
            <p:ph type="title" hasCustomPrompt="1"/>
          </p:nvPr>
        </p:nvSpPr>
        <p:spPr/>
        <p:txBody>
          <a:bodyPr/>
          <a:lstStyle>
            <a:lvl1pPr>
              <a:defRPr>
                <a:solidFill>
                  <a:schemeClr val="bg1"/>
                </a:solidFill>
              </a:defRPr>
            </a:lvl1pPr>
          </a:lstStyle>
          <a:p>
            <a:r>
              <a:rPr lang="en-US" sz="2800">
                <a:solidFill>
                  <a:schemeClr val="bg1"/>
                </a:solidFill>
              </a:rPr>
              <a:t>Metropolis Font Check</a:t>
            </a:r>
          </a:p>
        </p:txBody>
      </p:sp>
      <p:sp>
        <p:nvSpPr>
          <p:cNvPr id="51" name="Subtitle 2">
            <a:extLst>
              <a:ext uri="{FF2B5EF4-FFF2-40B4-BE49-F238E27FC236}">
                <a16:creationId xmlns:a16="http://schemas.microsoft.com/office/drawing/2014/main" id="{CB049186-CC25-4BD3-8410-4DE62ED4B08B}"/>
              </a:ext>
            </a:extLst>
          </p:cNvPr>
          <p:cNvSpPr>
            <a:spLocks noGrp="1"/>
          </p:cNvSpPr>
          <p:nvPr>
            <p:ph type="subTitle" idx="10" hasCustomPrompt="1"/>
          </p:nvPr>
        </p:nvSpPr>
        <p:spPr>
          <a:xfrm>
            <a:off x="593021" y="838105"/>
            <a:ext cx="10965543" cy="247743"/>
          </a:xfrm>
        </p:spPr>
        <p:txBody>
          <a:bodyPr/>
          <a:lstStyle>
            <a:lvl1pPr marL="0" indent="0" algn="l">
              <a:buNone/>
              <a:defRPr sz="2000" b="0" i="0">
                <a:solidFill>
                  <a:schemeClr val="bg1"/>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Is the Metropolis font installed on my computer?</a:t>
            </a:r>
          </a:p>
        </p:txBody>
      </p:sp>
      <p:sp>
        <p:nvSpPr>
          <p:cNvPr id="43" name="Rectangle 42">
            <a:extLst>
              <a:ext uri="{FF2B5EF4-FFF2-40B4-BE49-F238E27FC236}">
                <a16:creationId xmlns:a16="http://schemas.microsoft.com/office/drawing/2014/main" id="{51A92F24-FC82-4FA9-9362-801284731CC8}"/>
              </a:ext>
            </a:extLst>
          </p:cNvPr>
          <p:cNvSpPr/>
          <p:nvPr userDrawn="1"/>
        </p:nvSpPr>
        <p:spPr bwMode="gray">
          <a:xfrm>
            <a:off x="623526" y="1616678"/>
            <a:ext cx="4634944" cy="244100"/>
          </a:xfrm>
          <a:prstGeom prst="rect">
            <a:avLst/>
          </a:prstGeom>
          <a:solidFill>
            <a:schemeClr val="accent5">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100" b="0" i="0">
                <a:solidFill>
                  <a:schemeClr val="bg1"/>
                </a:solidFill>
                <a:latin typeface="Calibri" panose="020F0502020204030204" pitchFamily="34" charset="0"/>
              </a:rPr>
              <a:t>Do the fonts in the words below match on your screen?</a:t>
            </a:r>
          </a:p>
        </p:txBody>
      </p:sp>
      <p:cxnSp>
        <p:nvCxnSpPr>
          <p:cNvPr id="45" name="Straight Connector 44">
            <a:extLst>
              <a:ext uri="{FF2B5EF4-FFF2-40B4-BE49-F238E27FC236}">
                <a16:creationId xmlns:a16="http://schemas.microsoft.com/office/drawing/2014/main" id="{B59E37DB-3217-4772-AE8E-E9673A139975}"/>
              </a:ext>
            </a:extLst>
          </p:cNvPr>
          <p:cNvCxnSpPr>
            <a:cxnSpLocks/>
          </p:cNvCxnSpPr>
          <p:nvPr userDrawn="1"/>
        </p:nvCxnSpPr>
        <p:spPr>
          <a:xfrm>
            <a:off x="623527" y="1860778"/>
            <a:ext cx="7301750" cy="0"/>
          </a:xfrm>
          <a:prstGeom prst="line">
            <a:avLst/>
          </a:prstGeom>
          <a:ln w="25400">
            <a:solidFill>
              <a:schemeClr val="bg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3" name="Text Placeholder 43">
            <a:extLst>
              <a:ext uri="{FF2B5EF4-FFF2-40B4-BE49-F238E27FC236}">
                <a16:creationId xmlns:a16="http://schemas.microsoft.com/office/drawing/2014/main" id="{6C28CB3F-7257-499E-B2F6-B9B1B38D820E}"/>
              </a:ext>
            </a:extLst>
          </p:cNvPr>
          <p:cNvSpPr>
            <a:spLocks noGrp="1"/>
          </p:cNvSpPr>
          <p:nvPr>
            <p:ph type="body" sz="quarter" idx="13" hasCustomPrompt="1"/>
          </p:nvPr>
        </p:nvSpPr>
        <p:spPr>
          <a:xfrm>
            <a:off x="5985242" y="2908233"/>
            <a:ext cx="5356032" cy="895350"/>
          </a:xfrm>
        </p:spPr>
        <p:txBody>
          <a:bodyPr/>
          <a:lstStyle>
            <a:lvl1pPr>
              <a:defRPr sz="4900" b="0" i="0">
                <a:solidFill>
                  <a:schemeClr val="bg1"/>
                </a:solidFill>
                <a:latin typeface="Calibri" panose="020F0502020204030204" pitchFamily="34" charset="0"/>
              </a:defRPr>
            </a:lvl1pPr>
            <a:lvl2pPr>
              <a:defRPr sz="3600">
                <a:solidFill>
                  <a:schemeClr val="bg1"/>
                </a:solidFill>
              </a:defRPr>
            </a:lvl2pPr>
            <a:lvl3pPr>
              <a:defRPr sz="3200">
                <a:solidFill>
                  <a:schemeClr val="bg1"/>
                </a:solidFill>
              </a:defRPr>
            </a:lvl3pPr>
            <a:lvl4pPr>
              <a:defRPr sz="2800">
                <a:solidFill>
                  <a:schemeClr val="bg1"/>
                </a:solidFill>
              </a:defRPr>
            </a:lvl4pPr>
            <a:lvl5pPr>
              <a:defRPr sz="2800">
                <a:solidFill>
                  <a:schemeClr val="bg1"/>
                </a:solidFill>
              </a:defRPr>
            </a:lvl5pPr>
          </a:lstStyle>
          <a:p>
            <a:pPr lvl="0"/>
            <a:r>
              <a:rPr lang="en-US"/>
              <a:t>Metropolis Light</a:t>
            </a:r>
          </a:p>
        </p:txBody>
      </p:sp>
      <p:grpSp>
        <p:nvGrpSpPr>
          <p:cNvPr id="72" name="Group 71">
            <a:extLst>
              <a:ext uri="{FF2B5EF4-FFF2-40B4-BE49-F238E27FC236}">
                <a16:creationId xmlns:a16="http://schemas.microsoft.com/office/drawing/2014/main" id="{365F6992-4889-4035-986F-E69979C7B028}"/>
              </a:ext>
            </a:extLst>
          </p:cNvPr>
          <p:cNvGrpSpPr/>
          <p:nvPr userDrawn="1"/>
        </p:nvGrpSpPr>
        <p:grpSpPr>
          <a:xfrm>
            <a:off x="6056500" y="2225997"/>
            <a:ext cx="4700685" cy="542276"/>
            <a:chOff x="6685343" y="2270804"/>
            <a:chExt cx="4699461" cy="542276"/>
          </a:xfrm>
          <a:solidFill>
            <a:schemeClr val="bg1"/>
          </a:solidFill>
        </p:grpSpPr>
        <p:sp>
          <p:nvSpPr>
            <p:cNvPr id="73" name="Freeform: Shape 72">
              <a:extLst>
                <a:ext uri="{FF2B5EF4-FFF2-40B4-BE49-F238E27FC236}">
                  <a16:creationId xmlns:a16="http://schemas.microsoft.com/office/drawing/2014/main" id="{157C5E2C-9A8F-469D-810E-FD271477DD05}"/>
                </a:ext>
              </a:extLst>
            </p:cNvPr>
            <p:cNvSpPr/>
            <p:nvPr/>
          </p:nvSpPr>
          <p:spPr>
            <a:xfrm>
              <a:off x="9320530" y="2270804"/>
              <a:ext cx="53167" cy="53167"/>
            </a:xfrm>
            <a:custGeom>
              <a:avLst/>
              <a:gdLst/>
              <a:ahLst/>
              <a:cxnLst/>
              <a:rect l="l" t="t" r="r" b="b"/>
              <a:pathLst>
                <a:path w="53167" h="53167">
                  <a:moveTo>
                    <a:pt x="26583" y="0"/>
                  </a:moveTo>
                  <a:cubicBezTo>
                    <a:pt x="34183" y="219"/>
                    <a:pt x="40467" y="2872"/>
                    <a:pt x="45439" y="7959"/>
                  </a:cubicBezTo>
                  <a:cubicBezTo>
                    <a:pt x="50411" y="13047"/>
                    <a:pt x="52987" y="19255"/>
                    <a:pt x="53167" y="26583"/>
                  </a:cubicBezTo>
                  <a:cubicBezTo>
                    <a:pt x="52987" y="34182"/>
                    <a:pt x="50411" y="40468"/>
                    <a:pt x="45439" y="45439"/>
                  </a:cubicBezTo>
                  <a:cubicBezTo>
                    <a:pt x="40467" y="50411"/>
                    <a:pt x="34183" y="52987"/>
                    <a:pt x="26583" y="53167"/>
                  </a:cubicBezTo>
                  <a:cubicBezTo>
                    <a:pt x="18985" y="52987"/>
                    <a:pt x="12699" y="50411"/>
                    <a:pt x="7727" y="45439"/>
                  </a:cubicBezTo>
                  <a:cubicBezTo>
                    <a:pt x="2756" y="40468"/>
                    <a:pt x="180" y="34182"/>
                    <a:pt x="0" y="26583"/>
                  </a:cubicBezTo>
                  <a:cubicBezTo>
                    <a:pt x="180" y="19255"/>
                    <a:pt x="2756" y="13047"/>
                    <a:pt x="7727" y="7959"/>
                  </a:cubicBezTo>
                  <a:cubicBezTo>
                    <a:pt x="12699" y="2872"/>
                    <a:pt x="18985" y="219"/>
                    <a:pt x="26583"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4" name="Freeform: Shape 73">
              <a:extLst>
                <a:ext uri="{FF2B5EF4-FFF2-40B4-BE49-F238E27FC236}">
                  <a16:creationId xmlns:a16="http://schemas.microsoft.com/office/drawing/2014/main" id="{716D8268-B556-4A2E-A24F-2098FB05E4CA}"/>
                </a:ext>
              </a:extLst>
            </p:cNvPr>
            <p:cNvSpPr/>
            <p:nvPr/>
          </p:nvSpPr>
          <p:spPr>
            <a:xfrm>
              <a:off x="10320655" y="2270804"/>
              <a:ext cx="53167" cy="53167"/>
            </a:xfrm>
            <a:custGeom>
              <a:avLst/>
              <a:gdLst/>
              <a:ahLst/>
              <a:cxnLst/>
              <a:rect l="l" t="t" r="r" b="b"/>
              <a:pathLst>
                <a:path w="53167" h="53167">
                  <a:moveTo>
                    <a:pt x="26583" y="0"/>
                  </a:moveTo>
                  <a:cubicBezTo>
                    <a:pt x="34182" y="219"/>
                    <a:pt x="40468" y="2872"/>
                    <a:pt x="45439" y="7959"/>
                  </a:cubicBezTo>
                  <a:cubicBezTo>
                    <a:pt x="50411" y="13047"/>
                    <a:pt x="52986" y="19255"/>
                    <a:pt x="53167" y="26583"/>
                  </a:cubicBezTo>
                  <a:cubicBezTo>
                    <a:pt x="52986" y="34182"/>
                    <a:pt x="50411" y="40468"/>
                    <a:pt x="45439" y="45439"/>
                  </a:cubicBezTo>
                  <a:cubicBezTo>
                    <a:pt x="40468" y="50411"/>
                    <a:pt x="34182" y="52987"/>
                    <a:pt x="26583" y="53167"/>
                  </a:cubicBezTo>
                  <a:cubicBezTo>
                    <a:pt x="18984" y="52987"/>
                    <a:pt x="12699" y="50411"/>
                    <a:pt x="7727" y="45439"/>
                  </a:cubicBezTo>
                  <a:cubicBezTo>
                    <a:pt x="2756" y="40468"/>
                    <a:pt x="180" y="34182"/>
                    <a:pt x="0" y="26583"/>
                  </a:cubicBezTo>
                  <a:cubicBezTo>
                    <a:pt x="180" y="19255"/>
                    <a:pt x="2756" y="13047"/>
                    <a:pt x="7727" y="7959"/>
                  </a:cubicBezTo>
                  <a:cubicBezTo>
                    <a:pt x="12699" y="2872"/>
                    <a:pt x="18984" y="219"/>
                    <a:pt x="26583"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5" name="Freeform: Shape 74">
              <a:extLst>
                <a:ext uri="{FF2B5EF4-FFF2-40B4-BE49-F238E27FC236}">
                  <a16:creationId xmlns:a16="http://schemas.microsoft.com/office/drawing/2014/main" id="{A54C27A0-5E49-4C0A-B9A5-777E28510D88}"/>
                </a:ext>
              </a:extLst>
            </p:cNvPr>
            <p:cNvSpPr/>
            <p:nvPr/>
          </p:nvSpPr>
          <p:spPr>
            <a:xfrm>
              <a:off x="9176178" y="2273899"/>
              <a:ext cx="38309" cy="432691"/>
            </a:xfrm>
            <a:custGeom>
              <a:avLst/>
              <a:gdLst/>
              <a:ahLst/>
              <a:cxnLst/>
              <a:rect l="l" t="t" r="r" b="b"/>
              <a:pathLst>
                <a:path w="38309" h="432691">
                  <a:moveTo>
                    <a:pt x="0" y="0"/>
                  </a:moveTo>
                  <a:lnTo>
                    <a:pt x="38309" y="0"/>
                  </a:lnTo>
                  <a:lnTo>
                    <a:pt x="38309" y="432691"/>
                  </a:lnTo>
                  <a:lnTo>
                    <a:pt x="0" y="43269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6" name="Freeform: Shape 75">
              <a:extLst>
                <a:ext uri="{FF2B5EF4-FFF2-40B4-BE49-F238E27FC236}">
                  <a16:creationId xmlns:a16="http://schemas.microsoft.com/office/drawing/2014/main" id="{B6DC2D46-24E8-497A-AE7E-3F29CF07D0E0}"/>
                </a:ext>
              </a:extLst>
            </p:cNvPr>
            <p:cNvSpPr/>
            <p:nvPr/>
          </p:nvSpPr>
          <p:spPr>
            <a:xfrm>
              <a:off x="10871628" y="2273899"/>
              <a:ext cx="263051" cy="432691"/>
            </a:xfrm>
            <a:custGeom>
              <a:avLst/>
              <a:gdLst/>
              <a:ahLst/>
              <a:cxnLst/>
              <a:rect l="l" t="t" r="r" b="b"/>
              <a:pathLst>
                <a:path w="263051" h="432691">
                  <a:moveTo>
                    <a:pt x="0" y="0"/>
                  </a:moveTo>
                  <a:lnTo>
                    <a:pt x="38309" y="0"/>
                  </a:lnTo>
                  <a:lnTo>
                    <a:pt x="38309" y="164610"/>
                  </a:lnTo>
                  <a:cubicBezTo>
                    <a:pt x="47303" y="146708"/>
                    <a:pt x="61058" y="132407"/>
                    <a:pt x="79575" y="121706"/>
                  </a:cubicBezTo>
                  <a:cubicBezTo>
                    <a:pt x="98091" y="111006"/>
                    <a:pt x="119435" y="105521"/>
                    <a:pt x="143603" y="105252"/>
                  </a:cubicBezTo>
                  <a:cubicBezTo>
                    <a:pt x="179471" y="105803"/>
                    <a:pt x="208206" y="117063"/>
                    <a:pt x="229805" y="139033"/>
                  </a:cubicBezTo>
                  <a:cubicBezTo>
                    <a:pt x="251405" y="161002"/>
                    <a:pt x="262487" y="190372"/>
                    <a:pt x="263051" y="227142"/>
                  </a:cubicBezTo>
                  <a:lnTo>
                    <a:pt x="263051" y="432691"/>
                  </a:lnTo>
                  <a:lnTo>
                    <a:pt x="224743" y="432691"/>
                  </a:lnTo>
                  <a:lnTo>
                    <a:pt x="224743" y="232095"/>
                  </a:lnTo>
                  <a:cubicBezTo>
                    <a:pt x="224343" y="204441"/>
                    <a:pt x="216316" y="182359"/>
                    <a:pt x="200663" y="165849"/>
                  </a:cubicBezTo>
                  <a:cubicBezTo>
                    <a:pt x="185011" y="149339"/>
                    <a:pt x="164133" y="140877"/>
                    <a:pt x="138029" y="140464"/>
                  </a:cubicBezTo>
                  <a:cubicBezTo>
                    <a:pt x="109215" y="141019"/>
                    <a:pt x="85549" y="149506"/>
                    <a:pt x="67032" y="165926"/>
                  </a:cubicBezTo>
                  <a:cubicBezTo>
                    <a:pt x="48515" y="182346"/>
                    <a:pt x="38941" y="203370"/>
                    <a:pt x="38309" y="228999"/>
                  </a:cubicBezTo>
                  <a:lnTo>
                    <a:pt x="38309" y="432691"/>
                  </a:lnTo>
                  <a:lnTo>
                    <a:pt x="0" y="43269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 name="Freeform: Shape 76">
              <a:extLst>
                <a:ext uri="{FF2B5EF4-FFF2-40B4-BE49-F238E27FC236}">
                  <a16:creationId xmlns:a16="http://schemas.microsoft.com/office/drawing/2014/main" id="{0B6A4DE9-31A3-428E-B420-424F68D79E41}"/>
                </a:ext>
              </a:extLst>
            </p:cNvPr>
            <p:cNvSpPr/>
            <p:nvPr/>
          </p:nvSpPr>
          <p:spPr>
            <a:xfrm>
              <a:off x="6685343" y="2281329"/>
              <a:ext cx="403593" cy="425261"/>
            </a:xfrm>
            <a:custGeom>
              <a:avLst/>
              <a:gdLst/>
              <a:ahLst/>
              <a:cxnLst/>
              <a:rect l="l" t="t" r="r" b="b"/>
              <a:pathLst>
                <a:path w="403593" h="425261">
                  <a:moveTo>
                    <a:pt x="0" y="0"/>
                  </a:moveTo>
                  <a:lnTo>
                    <a:pt x="39547" y="0"/>
                  </a:lnTo>
                  <a:lnTo>
                    <a:pt x="201797" y="304554"/>
                  </a:lnTo>
                  <a:lnTo>
                    <a:pt x="364046" y="0"/>
                  </a:lnTo>
                  <a:lnTo>
                    <a:pt x="403593" y="0"/>
                  </a:lnTo>
                  <a:lnTo>
                    <a:pt x="403593" y="425261"/>
                  </a:lnTo>
                  <a:lnTo>
                    <a:pt x="364046" y="425261"/>
                  </a:lnTo>
                  <a:lnTo>
                    <a:pt x="364046" y="84186"/>
                  </a:lnTo>
                  <a:lnTo>
                    <a:pt x="201797" y="388740"/>
                  </a:lnTo>
                  <a:lnTo>
                    <a:pt x="39547" y="84186"/>
                  </a:lnTo>
                  <a:lnTo>
                    <a:pt x="39547" y="425261"/>
                  </a:lnTo>
                  <a:lnTo>
                    <a:pt x="0" y="42526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8" name="Freeform: Shape 77">
              <a:extLst>
                <a:ext uri="{FF2B5EF4-FFF2-40B4-BE49-F238E27FC236}">
                  <a16:creationId xmlns:a16="http://schemas.microsoft.com/office/drawing/2014/main" id="{9221A60B-A1D2-4D5F-ADCD-2B3BF1989BD1}"/>
                </a:ext>
              </a:extLst>
            </p:cNvPr>
            <p:cNvSpPr/>
            <p:nvPr/>
          </p:nvSpPr>
          <p:spPr>
            <a:xfrm>
              <a:off x="9980992" y="2281329"/>
              <a:ext cx="276052" cy="425261"/>
            </a:xfrm>
            <a:custGeom>
              <a:avLst/>
              <a:gdLst/>
              <a:ahLst/>
              <a:cxnLst/>
              <a:rect l="l" t="t" r="r" b="b"/>
              <a:pathLst>
                <a:path w="276052" h="425261">
                  <a:moveTo>
                    <a:pt x="0" y="0"/>
                  </a:moveTo>
                  <a:lnTo>
                    <a:pt x="39547" y="0"/>
                  </a:lnTo>
                  <a:lnTo>
                    <a:pt x="39547" y="387572"/>
                  </a:lnTo>
                  <a:lnTo>
                    <a:pt x="276052" y="387572"/>
                  </a:lnTo>
                  <a:lnTo>
                    <a:pt x="276052" y="425261"/>
                  </a:lnTo>
                  <a:lnTo>
                    <a:pt x="0" y="42526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9" name="Freeform: Shape 78">
              <a:extLst>
                <a:ext uri="{FF2B5EF4-FFF2-40B4-BE49-F238E27FC236}">
                  <a16:creationId xmlns:a16="http://schemas.microsoft.com/office/drawing/2014/main" id="{BB738972-CA48-44E6-B7DD-E4E8B81F3D9E}"/>
                </a:ext>
              </a:extLst>
            </p:cNvPr>
            <p:cNvSpPr/>
            <p:nvPr/>
          </p:nvSpPr>
          <p:spPr>
            <a:xfrm>
              <a:off x="7532020" y="2298664"/>
              <a:ext cx="185660" cy="415356"/>
            </a:xfrm>
            <a:custGeom>
              <a:avLst/>
              <a:gdLst/>
              <a:ahLst/>
              <a:cxnLst/>
              <a:rect l="l" t="t" r="r" b="b"/>
              <a:pathLst>
                <a:path w="185660" h="415356">
                  <a:moveTo>
                    <a:pt x="52006" y="0"/>
                  </a:moveTo>
                  <a:lnTo>
                    <a:pt x="90314" y="0"/>
                  </a:lnTo>
                  <a:lnTo>
                    <a:pt x="90314" y="87916"/>
                  </a:lnTo>
                  <a:lnTo>
                    <a:pt x="170801" y="87916"/>
                  </a:lnTo>
                  <a:lnTo>
                    <a:pt x="170801" y="123129"/>
                  </a:lnTo>
                  <a:lnTo>
                    <a:pt x="90314" y="123129"/>
                  </a:lnTo>
                  <a:lnTo>
                    <a:pt x="90314" y="333695"/>
                  </a:lnTo>
                  <a:cubicBezTo>
                    <a:pt x="90598" y="347552"/>
                    <a:pt x="94365" y="358699"/>
                    <a:pt x="101613" y="367138"/>
                  </a:cubicBezTo>
                  <a:cubicBezTo>
                    <a:pt x="108862" y="375576"/>
                    <a:pt x="117891" y="379911"/>
                    <a:pt x="128700" y="380143"/>
                  </a:cubicBezTo>
                  <a:cubicBezTo>
                    <a:pt x="136207" y="380079"/>
                    <a:pt x="143172" y="378814"/>
                    <a:pt x="149596" y="376350"/>
                  </a:cubicBezTo>
                  <a:cubicBezTo>
                    <a:pt x="156019" y="373886"/>
                    <a:pt x="161436" y="370608"/>
                    <a:pt x="165848" y="366518"/>
                  </a:cubicBezTo>
                  <a:lnTo>
                    <a:pt x="185660" y="394970"/>
                  </a:lnTo>
                  <a:cubicBezTo>
                    <a:pt x="177185" y="401495"/>
                    <a:pt x="167821" y="406514"/>
                    <a:pt x="157567" y="410028"/>
                  </a:cubicBezTo>
                  <a:cubicBezTo>
                    <a:pt x="147313" y="413541"/>
                    <a:pt x="136865" y="415317"/>
                    <a:pt x="126224" y="415356"/>
                  </a:cubicBezTo>
                  <a:cubicBezTo>
                    <a:pt x="104177" y="414934"/>
                    <a:pt x="86392" y="407284"/>
                    <a:pt x="72869" y="392407"/>
                  </a:cubicBezTo>
                  <a:cubicBezTo>
                    <a:pt x="59345" y="377530"/>
                    <a:pt x="52391" y="357959"/>
                    <a:pt x="52006" y="333695"/>
                  </a:cubicBezTo>
                  <a:lnTo>
                    <a:pt x="52006" y="123129"/>
                  </a:lnTo>
                  <a:lnTo>
                    <a:pt x="0" y="123129"/>
                  </a:lnTo>
                  <a:lnTo>
                    <a:pt x="0" y="87916"/>
                  </a:lnTo>
                  <a:lnTo>
                    <a:pt x="52006" y="87916"/>
                  </a:lnTo>
                  <a:lnTo>
                    <a:pt x="52006"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0" name="Freeform: Shape 79">
              <a:extLst>
                <a:ext uri="{FF2B5EF4-FFF2-40B4-BE49-F238E27FC236}">
                  <a16:creationId xmlns:a16="http://schemas.microsoft.com/office/drawing/2014/main" id="{8C0E3A6F-0249-4454-864B-04BF720A73B8}"/>
                </a:ext>
              </a:extLst>
            </p:cNvPr>
            <p:cNvSpPr/>
            <p:nvPr/>
          </p:nvSpPr>
          <p:spPr>
            <a:xfrm>
              <a:off x="11199144" y="2298664"/>
              <a:ext cx="185660" cy="415356"/>
            </a:xfrm>
            <a:custGeom>
              <a:avLst/>
              <a:gdLst/>
              <a:ahLst/>
              <a:cxnLst/>
              <a:rect l="l" t="t" r="r" b="b"/>
              <a:pathLst>
                <a:path w="185660" h="415356">
                  <a:moveTo>
                    <a:pt x="52006" y="0"/>
                  </a:moveTo>
                  <a:lnTo>
                    <a:pt x="90315" y="0"/>
                  </a:lnTo>
                  <a:lnTo>
                    <a:pt x="90315" y="87916"/>
                  </a:lnTo>
                  <a:lnTo>
                    <a:pt x="170802" y="87916"/>
                  </a:lnTo>
                  <a:lnTo>
                    <a:pt x="170802" y="123129"/>
                  </a:lnTo>
                  <a:lnTo>
                    <a:pt x="90315" y="123129"/>
                  </a:lnTo>
                  <a:lnTo>
                    <a:pt x="90315" y="333695"/>
                  </a:lnTo>
                  <a:cubicBezTo>
                    <a:pt x="90599" y="347552"/>
                    <a:pt x="94366" y="358699"/>
                    <a:pt x="101614" y="367138"/>
                  </a:cubicBezTo>
                  <a:cubicBezTo>
                    <a:pt x="108863" y="375576"/>
                    <a:pt x="117892" y="379911"/>
                    <a:pt x="128701" y="380143"/>
                  </a:cubicBezTo>
                  <a:cubicBezTo>
                    <a:pt x="136208" y="380079"/>
                    <a:pt x="143173" y="378814"/>
                    <a:pt x="149596" y="376350"/>
                  </a:cubicBezTo>
                  <a:cubicBezTo>
                    <a:pt x="156020" y="373886"/>
                    <a:pt x="161437" y="370608"/>
                    <a:pt x="165848" y="366518"/>
                  </a:cubicBezTo>
                  <a:lnTo>
                    <a:pt x="185660" y="394970"/>
                  </a:lnTo>
                  <a:cubicBezTo>
                    <a:pt x="177186" y="401495"/>
                    <a:pt x="167822" y="406514"/>
                    <a:pt x="157568" y="410028"/>
                  </a:cubicBezTo>
                  <a:cubicBezTo>
                    <a:pt x="147314" y="413541"/>
                    <a:pt x="136866" y="415317"/>
                    <a:pt x="126224" y="415356"/>
                  </a:cubicBezTo>
                  <a:cubicBezTo>
                    <a:pt x="104178" y="414934"/>
                    <a:pt x="86393" y="407284"/>
                    <a:pt x="72870" y="392407"/>
                  </a:cubicBezTo>
                  <a:cubicBezTo>
                    <a:pt x="59346" y="377530"/>
                    <a:pt x="52392" y="357959"/>
                    <a:pt x="52006" y="333695"/>
                  </a:cubicBezTo>
                  <a:lnTo>
                    <a:pt x="52006" y="123129"/>
                  </a:lnTo>
                  <a:lnTo>
                    <a:pt x="0" y="123129"/>
                  </a:lnTo>
                  <a:lnTo>
                    <a:pt x="0" y="87916"/>
                  </a:lnTo>
                  <a:lnTo>
                    <a:pt x="52006" y="87916"/>
                  </a:lnTo>
                  <a:lnTo>
                    <a:pt x="52006"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1" name="Freeform: Shape 80">
              <a:extLst>
                <a:ext uri="{FF2B5EF4-FFF2-40B4-BE49-F238E27FC236}">
                  <a16:creationId xmlns:a16="http://schemas.microsoft.com/office/drawing/2014/main" id="{4BD5D52F-83DC-4C29-BFF9-C29AC76D694C}"/>
                </a:ext>
              </a:extLst>
            </p:cNvPr>
            <p:cNvSpPr/>
            <p:nvPr/>
          </p:nvSpPr>
          <p:spPr>
            <a:xfrm>
              <a:off x="7184309" y="2379151"/>
              <a:ext cx="309486" cy="334869"/>
            </a:xfrm>
            <a:custGeom>
              <a:avLst/>
              <a:gdLst/>
              <a:ahLst/>
              <a:cxnLst/>
              <a:rect l="l" t="t" r="r" b="b"/>
              <a:pathLst>
                <a:path w="309486" h="334869">
                  <a:moveTo>
                    <a:pt x="157840" y="0"/>
                  </a:moveTo>
                  <a:cubicBezTo>
                    <a:pt x="205615" y="720"/>
                    <a:pt x="242734" y="17376"/>
                    <a:pt x="269197" y="49965"/>
                  </a:cubicBezTo>
                  <a:cubicBezTo>
                    <a:pt x="295660" y="82555"/>
                    <a:pt x="309089" y="126754"/>
                    <a:pt x="309486" y="182564"/>
                  </a:cubicBezTo>
                  <a:lnTo>
                    <a:pt x="38928" y="182564"/>
                  </a:lnTo>
                  <a:cubicBezTo>
                    <a:pt x="42863" y="216445"/>
                    <a:pt x="55740" y="244247"/>
                    <a:pt x="77559" y="265969"/>
                  </a:cubicBezTo>
                  <a:cubicBezTo>
                    <a:pt x="99377" y="287692"/>
                    <a:pt x="126963" y="298921"/>
                    <a:pt x="160317" y="299656"/>
                  </a:cubicBezTo>
                  <a:cubicBezTo>
                    <a:pt x="181013" y="299488"/>
                    <a:pt x="201090" y="295797"/>
                    <a:pt x="220547" y="288582"/>
                  </a:cubicBezTo>
                  <a:cubicBezTo>
                    <a:pt x="240005" y="281367"/>
                    <a:pt x="255436" y="271635"/>
                    <a:pt x="266842" y="259387"/>
                  </a:cubicBezTo>
                  <a:lnTo>
                    <a:pt x="290950" y="285407"/>
                  </a:lnTo>
                  <a:cubicBezTo>
                    <a:pt x="276534" y="300459"/>
                    <a:pt x="257271" y="312414"/>
                    <a:pt x="233160" y="321273"/>
                  </a:cubicBezTo>
                  <a:cubicBezTo>
                    <a:pt x="209050" y="330132"/>
                    <a:pt x="184975" y="334664"/>
                    <a:pt x="160937" y="334869"/>
                  </a:cubicBezTo>
                  <a:cubicBezTo>
                    <a:pt x="132043" y="334568"/>
                    <a:pt x="105473" y="327127"/>
                    <a:pt x="81227" y="312548"/>
                  </a:cubicBezTo>
                  <a:cubicBezTo>
                    <a:pt x="56980" y="297968"/>
                    <a:pt x="37482" y="278056"/>
                    <a:pt x="22732" y="252812"/>
                  </a:cubicBezTo>
                  <a:cubicBezTo>
                    <a:pt x="7982" y="227567"/>
                    <a:pt x="405" y="198797"/>
                    <a:pt x="0" y="166502"/>
                  </a:cubicBezTo>
                  <a:cubicBezTo>
                    <a:pt x="343" y="134622"/>
                    <a:pt x="7561" y="106198"/>
                    <a:pt x="21654" y="81230"/>
                  </a:cubicBezTo>
                  <a:cubicBezTo>
                    <a:pt x="35746" y="56262"/>
                    <a:pt x="54656" y="36557"/>
                    <a:pt x="78382" y="22115"/>
                  </a:cubicBezTo>
                  <a:cubicBezTo>
                    <a:pt x="102109" y="7673"/>
                    <a:pt x="128595" y="301"/>
                    <a:pt x="157840" y="0"/>
                  </a:cubicBezTo>
                  <a:close/>
                  <a:moveTo>
                    <a:pt x="159079" y="35212"/>
                  </a:moveTo>
                  <a:cubicBezTo>
                    <a:pt x="127505" y="35742"/>
                    <a:pt x="100848" y="46145"/>
                    <a:pt x="79107" y="66423"/>
                  </a:cubicBezTo>
                  <a:cubicBezTo>
                    <a:pt x="57366" y="86700"/>
                    <a:pt x="44179" y="113676"/>
                    <a:pt x="39547" y="147351"/>
                  </a:cubicBezTo>
                  <a:lnTo>
                    <a:pt x="271796" y="147351"/>
                  </a:lnTo>
                  <a:cubicBezTo>
                    <a:pt x="268881" y="114489"/>
                    <a:pt x="257836" y="87745"/>
                    <a:pt x="238663" y="67120"/>
                  </a:cubicBezTo>
                  <a:cubicBezTo>
                    <a:pt x="219489" y="46494"/>
                    <a:pt x="192961" y="35858"/>
                    <a:pt x="159079"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2" name="Freeform: Shape 81">
              <a:extLst>
                <a:ext uri="{FF2B5EF4-FFF2-40B4-BE49-F238E27FC236}">
                  <a16:creationId xmlns:a16="http://schemas.microsoft.com/office/drawing/2014/main" id="{8A50D27D-9134-4260-9625-A03ACB43BB75}"/>
                </a:ext>
              </a:extLst>
            </p:cNvPr>
            <p:cNvSpPr/>
            <p:nvPr/>
          </p:nvSpPr>
          <p:spPr>
            <a:xfrm>
              <a:off x="7784908" y="2379151"/>
              <a:ext cx="162134" cy="327439"/>
            </a:xfrm>
            <a:custGeom>
              <a:avLst/>
              <a:gdLst/>
              <a:ahLst/>
              <a:cxnLst/>
              <a:rect l="l" t="t" r="r" b="b"/>
              <a:pathLst>
                <a:path w="162134" h="327439">
                  <a:moveTo>
                    <a:pt x="162134" y="0"/>
                  </a:moveTo>
                  <a:lnTo>
                    <a:pt x="162134" y="35212"/>
                  </a:lnTo>
                  <a:cubicBezTo>
                    <a:pt x="125283" y="35792"/>
                    <a:pt x="95591" y="46396"/>
                    <a:pt x="73057" y="67025"/>
                  </a:cubicBezTo>
                  <a:cubicBezTo>
                    <a:pt x="50523" y="87655"/>
                    <a:pt x="38941" y="114831"/>
                    <a:pt x="38309" y="148556"/>
                  </a:cubicBezTo>
                  <a:lnTo>
                    <a:pt x="38309" y="327439"/>
                  </a:lnTo>
                  <a:lnTo>
                    <a:pt x="0" y="327439"/>
                  </a:lnTo>
                  <a:lnTo>
                    <a:pt x="0" y="7429"/>
                  </a:lnTo>
                  <a:lnTo>
                    <a:pt x="38309" y="7429"/>
                  </a:lnTo>
                  <a:lnTo>
                    <a:pt x="38309" y="74217"/>
                  </a:lnTo>
                  <a:cubicBezTo>
                    <a:pt x="47338" y="51898"/>
                    <a:pt x="62713" y="34035"/>
                    <a:pt x="84434" y="20628"/>
                  </a:cubicBezTo>
                  <a:cubicBezTo>
                    <a:pt x="106154" y="7222"/>
                    <a:pt x="132054" y="345"/>
                    <a:pt x="162134"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3" name="Freeform: Shape 82">
              <a:extLst>
                <a:ext uri="{FF2B5EF4-FFF2-40B4-BE49-F238E27FC236}">
                  <a16:creationId xmlns:a16="http://schemas.microsoft.com/office/drawing/2014/main" id="{8AD9AAAC-AEE1-41E7-98D0-8AAAA66A65F2}"/>
                </a:ext>
              </a:extLst>
            </p:cNvPr>
            <p:cNvSpPr/>
            <p:nvPr/>
          </p:nvSpPr>
          <p:spPr>
            <a:xfrm>
              <a:off x="7992696" y="2379151"/>
              <a:ext cx="330536" cy="334869"/>
            </a:xfrm>
            <a:custGeom>
              <a:avLst/>
              <a:gdLst/>
              <a:ahLst/>
              <a:cxnLst/>
              <a:rect l="l" t="t" r="r" b="b"/>
              <a:pathLst>
                <a:path w="330536" h="334869">
                  <a:moveTo>
                    <a:pt x="165267" y="0"/>
                  </a:moveTo>
                  <a:cubicBezTo>
                    <a:pt x="195773" y="366"/>
                    <a:pt x="223451" y="8019"/>
                    <a:pt x="248301" y="22960"/>
                  </a:cubicBezTo>
                  <a:cubicBezTo>
                    <a:pt x="273151" y="37901"/>
                    <a:pt x="292978" y="57935"/>
                    <a:pt x="307782" y="83060"/>
                  </a:cubicBezTo>
                  <a:cubicBezTo>
                    <a:pt x="322585" y="108185"/>
                    <a:pt x="330170" y="136207"/>
                    <a:pt x="330536" y="167125"/>
                  </a:cubicBezTo>
                  <a:cubicBezTo>
                    <a:pt x="330170" y="198051"/>
                    <a:pt x="322585" y="226126"/>
                    <a:pt x="307782" y="251351"/>
                  </a:cubicBezTo>
                  <a:cubicBezTo>
                    <a:pt x="292978" y="276575"/>
                    <a:pt x="273151" y="296708"/>
                    <a:pt x="248301" y="311748"/>
                  </a:cubicBezTo>
                  <a:cubicBezTo>
                    <a:pt x="223451" y="326788"/>
                    <a:pt x="195773" y="334495"/>
                    <a:pt x="165267" y="334869"/>
                  </a:cubicBezTo>
                  <a:cubicBezTo>
                    <a:pt x="134762" y="334495"/>
                    <a:pt x="107084" y="326788"/>
                    <a:pt x="82234" y="311748"/>
                  </a:cubicBezTo>
                  <a:cubicBezTo>
                    <a:pt x="57384" y="296708"/>
                    <a:pt x="37557" y="276575"/>
                    <a:pt x="22754" y="251351"/>
                  </a:cubicBezTo>
                  <a:cubicBezTo>
                    <a:pt x="7951" y="226126"/>
                    <a:pt x="366" y="198051"/>
                    <a:pt x="0" y="167125"/>
                  </a:cubicBezTo>
                  <a:cubicBezTo>
                    <a:pt x="366" y="136207"/>
                    <a:pt x="7951" y="108185"/>
                    <a:pt x="22754" y="83060"/>
                  </a:cubicBezTo>
                  <a:cubicBezTo>
                    <a:pt x="37557" y="57935"/>
                    <a:pt x="57384" y="37901"/>
                    <a:pt x="82234" y="22960"/>
                  </a:cubicBezTo>
                  <a:cubicBezTo>
                    <a:pt x="107084" y="8019"/>
                    <a:pt x="134762" y="366"/>
                    <a:pt x="165267" y="0"/>
                  </a:cubicBezTo>
                  <a:close/>
                  <a:moveTo>
                    <a:pt x="165267" y="35212"/>
                  </a:moveTo>
                  <a:cubicBezTo>
                    <a:pt x="129954" y="36180"/>
                    <a:pt x="100407" y="49108"/>
                    <a:pt x="76628" y="73997"/>
                  </a:cubicBezTo>
                  <a:cubicBezTo>
                    <a:pt x="52849" y="98885"/>
                    <a:pt x="40489" y="129928"/>
                    <a:pt x="39547" y="167125"/>
                  </a:cubicBezTo>
                  <a:cubicBezTo>
                    <a:pt x="40489" y="204348"/>
                    <a:pt x="52849" y="235494"/>
                    <a:pt x="76628" y="260563"/>
                  </a:cubicBezTo>
                  <a:cubicBezTo>
                    <a:pt x="100407" y="285632"/>
                    <a:pt x="129954" y="298663"/>
                    <a:pt x="165267" y="299656"/>
                  </a:cubicBezTo>
                  <a:cubicBezTo>
                    <a:pt x="200581" y="298663"/>
                    <a:pt x="230128" y="285632"/>
                    <a:pt x="253907" y="260563"/>
                  </a:cubicBezTo>
                  <a:cubicBezTo>
                    <a:pt x="277686" y="235494"/>
                    <a:pt x="290047" y="204348"/>
                    <a:pt x="290989" y="167125"/>
                  </a:cubicBezTo>
                  <a:cubicBezTo>
                    <a:pt x="290047" y="129928"/>
                    <a:pt x="277686" y="98885"/>
                    <a:pt x="253907" y="73997"/>
                  </a:cubicBezTo>
                  <a:cubicBezTo>
                    <a:pt x="230128" y="49108"/>
                    <a:pt x="200581" y="36180"/>
                    <a:pt x="165267"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4" name="Freeform: Shape 83">
              <a:extLst>
                <a:ext uri="{FF2B5EF4-FFF2-40B4-BE49-F238E27FC236}">
                  <a16:creationId xmlns:a16="http://schemas.microsoft.com/office/drawing/2014/main" id="{05D99233-8B51-431E-B7AE-9CFD2F67C3E6}"/>
                </a:ext>
              </a:extLst>
            </p:cNvPr>
            <p:cNvSpPr/>
            <p:nvPr/>
          </p:nvSpPr>
          <p:spPr>
            <a:xfrm>
              <a:off x="8404653" y="2379151"/>
              <a:ext cx="303913" cy="433929"/>
            </a:xfrm>
            <a:custGeom>
              <a:avLst/>
              <a:gdLst/>
              <a:ahLst/>
              <a:cxnLst/>
              <a:rect l="l" t="t" r="r" b="b"/>
              <a:pathLst>
                <a:path w="303913" h="433929">
                  <a:moveTo>
                    <a:pt x="157842" y="0"/>
                  </a:moveTo>
                  <a:cubicBezTo>
                    <a:pt x="199966" y="1002"/>
                    <a:pt x="234608" y="16936"/>
                    <a:pt x="261767" y="47802"/>
                  </a:cubicBezTo>
                  <a:cubicBezTo>
                    <a:pt x="288926" y="78669"/>
                    <a:pt x="302975" y="118456"/>
                    <a:pt x="303913" y="167163"/>
                  </a:cubicBezTo>
                  <a:cubicBezTo>
                    <a:pt x="302975" y="216136"/>
                    <a:pt x="288926" y="256082"/>
                    <a:pt x="261767" y="287003"/>
                  </a:cubicBezTo>
                  <a:cubicBezTo>
                    <a:pt x="234608" y="317924"/>
                    <a:pt x="199966" y="333879"/>
                    <a:pt x="157842" y="334869"/>
                  </a:cubicBezTo>
                  <a:cubicBezTo>
                    <a:pt x="131378" y="334665"/>
                    <a:pt x="107972" y="328432"/>
                    <a:pt x="87624" y="316172"/>
                  </a:cubicBezTo>
                  <a:cubicBezTo>
                    <a:pt x="67276" y="303912"/>
                    <a:pt x="50837" y="286849"/>
                    <a:pt x="38308" y="264985"/>
                  </a:cubicBezTo>
                  <a:lnTo>
                    <a:pt x="38308" y="433929"/>
                  </a:lnTo>
                  <a:lnTo>
                    <a:pt x="0" y="433929"/>
                  </a:lnTo>
                  <a:lnTo>
                    <a:pt x="0" y="7429"/>
                  </a:lnTo>
                  <a:lnTo>
                    <a:pt x="38308" y="7429"/>
                  </a:lnTo>
                  <a:lnTo>
                    <a:pt x="38308" y="69894"/>
                  </a:lnTo>
                  <a:cubicBezTo>
                    <a:pt x="50837" y="48025"/>
                    <a:pt x="67276" y="30959"/>
                    <a:pt x="87624" y="18698"/>
                  </a:cubicBezTo>
                  <a:cubicBezTo>
                    <a:pt x="107972" y="6437"/>
                    <a:pt x="131378" y="204"/>
                    <a:pt x="157842" y="0"/>
                  </a:cubicBezTo>
                  <a:close/>
                  <a:moveTo>
                    <a:pt x="150410" y="35212"/>
                  </a:moveTo>
                  <a:cubicBezTo>
                    <a:pt x="117017" y="35870"/>
                    <a:pt x="90127" y="48179"/>
                    <a:pt x="69740" y="72139"/>
                  </a:cubicBezTo>
                  <a:cubicBezTo>
                    <a:pt x="49354" y="96098"/>
                    <a:pt x="38876" y="127760"/>
                    <a:pt x="38308" y="167125"/>
                  </a:cubicBezTo>
                  <a:cubicBezTo>
                    <a:pt x="38876" y="206515"/>
                    <a:pt x="49354" y="238281"/>
                    <a:pt x="69740" y="262421"/>
                  </a:cubicBezTo>
                  <a:cubicBezTo>
                    <a:pt x="90127" y="286561"/>
                    <a:pt x="117017" y="298972"/>
                    <a:pt x="150410" y="299656"/>
                  </a:cubicBezTo>
                  <a:cubicBezTo>
                    <a:pt x="183312" y="298856"/>
                    <a:pt x="210253" y="286212"/>
                    <a:pt x="231233" y="261724"/>
                  </a:cubicBezTo>
                  <a:cubicBezTo>
                    <a:pt x="252213" y="237235"/>
                    <a:pt x="263051" y="205703"/>
                    <a:pt x="263747" y="167125"/>
                  </a:cubicBezTo>
                  <a:cubicBezTo>
                    <a:pt x="263051" y="128573"/>
                    <a:pt x="252213" y="97143"/>
                    <a:pt x="231233" y="72836"/>
                  </a:cubicBezTo>
                  <a:cubicBezTo>
                    <a:pt x="210253" y="48528"/>
                    <a:pt x="183312" y="35987"/>
                    <a:pt x="150410"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5" name="Freeform: Shape 84">
              <a:extLst>
                <a:ext uri="{FF2B5EF4-FFF2-40B4-BE49-F238E27FC236}">
                  <a16:creationId xmlns:a16="http://schemas.microsoft.com/office/drawing/2014/main" id="{99B1F118-34ED-4FB8-A180-737A1399C241}"/>
                </a:ext>
              </a:extLst>
            </p:cNvPr>
            <p:cNvSpPr/>
            <p:nvPr/>
          </p:nvSpPr>
          <p:spPr>
            <a:xfrm>
              <a:off x="8764222" y="2379151"/>
              <a:ext cx="330535" cy="334869"/>
            </a:xfrm>
            <a:custGeom>
              <a:avLst/>
              <a:gdLst/>
              <a:ahLst/>
              <a:cxnLst/>
              <a:rect l="l" t="t" r="r" b="b"/>
              <a:pathLst>
                <a:path w="330535" h="334869">
                  <a:moveTo>
                    <a:pt x="165267" y="0"/>
                  </a:moveTo>
                  <a:cubicBezTo>
                    <a:pt x="195773" y="366"/>
                    <a:pt x="223451" y="8019"/>
                    <a:pt x="248301" y="22960"/>
                  </a:cubicBezTo>
                  <a:cubicBezTo>
                    <a:pt x="273151" y="37901"/>
                    <a:pt x="292978" y="57935"/>
                    <a:pt x="307781" y="83060"/>
                  </a:cubicBezTo>
                  <a:cubicBezTo>
                    <a:pt x="322585" y="108185"/>
                    <a:pt x="330169" y="136207"/>
                    <a:pt x="330535" y="167125"/>
                  </a:cubicBezTo>
                  <a:cubicBezTo>
                    <a:pt x="330169" y="198051"/>
                    <a:pt x="322585" y="226126"/>
                    <a:pt x="307781" y="251351"/>
                  </a:cubicBezTo>
                  <a:cubicBezTo>
                    <a:pt x="292978" y="276575"/>
                    <a:pt x="273151" y="296708"/>
                    <a:pt x="248301" y="311748"/>
                  </a:cubicBezTo>
                  <a:cubicBezTo>
                    <a:pt x="223451" y="326788"/>
                    <a:pt x="195773" y="334495"/>
                    <a:pt x="165267" y="334869"/>
                  </a:cubicBezTo>
                  <a:cubicBezTo>
                    <a:pt x="134761" y="334495"/>
                    <a:pt x="107083" y="326788"/>
                    <a:pt x="82234" y="311748"/>
                  </a:cubicBezTo>
                  <a:cubicBezTo>
                    <a:pt x="57383" y="296708"/>
                    <a:pt x="37557" y="276575"/>
                    <a:pt x="22754" y="251351"/>
                  </a:cubicBezTo>
                  <a:cubicBezTo>
                    <a:pt x="7951" y="226126"/>
                    <a:pt x="366" y="198051"/>
                    <a:pt x="0" y="167125"/>
                  </a:cubicBezTo>
                  <a:cubicBezTo>
                    <a:pt x="366" y="136207"/>
                    <a:pt x="7951" y="108185"/>
                    <a:pt x="22754" y="83060"/>
                  </a:cubicBezTo>
                  <a:cubicBezTo>
                    <a:pt x="37557" y="57935"/>
                    <a:pt x="57383" y="37901"/>
                    <a:pt x="82234" y="22960"/>
                  </a:cubicBezTo>
                  <a:cubicBezTo>
                    <a:pt x="107083" y="8019"/>
                    <a:pt x="134761" y="366"/>
                    <a:pt x="165267" y="0"/>
                  </a:cubicBezTo>
                  <a:close/>
                  <a:moveTo>
                    <a:pt x="165267" y="35212"/>
                  </a:moveTo>
                  <a:cubicBezTo>
                    <a:pt x="129954" y="36180"/>
                    <a:pt x="100407" y="49108"/>
                    <a:pt x="76628" y="73997"/>
                  </a:cubicBezTo>
                  <a:cubicBezTo>
                    <a:pt x="52849" y="98885"/>
                    <a:pt x="40489" y="129928"/>
                    <a:pt x="39547" y="167125"/>
                  </a:cubicBezTo>
                  <a:cubicBezTo>
                    <a:pt x="40489" y="204348"/>
                    <a:pt x="52849" y="235494"/>
                    <a:pt x="76628" y="260563"/>
                  </a:cubicBezTo>
                  <a:cubicBezTo>
                    <a:pt x="100407" y="285632"/>
                    <a:pt x="129954" y="298663"/>
                    <a:pt x="165267" y="299656"/>
                  </a:cubicBezTo>
                  <a:cubicBezTo>
                    <a:pt x="200581" y="298663"/>
                    <a:pt x="230128" y="285632"/>
                    <a:pt x="253907" y="260563"/>
                  </a:cubicBezTo>
                  <a:cubicBezTo>
                    <a:pt x="277686" y="235494"/>
                    <a:pt x="290047" y="204348"/>
                    <a:pt x="290989" y="167125"/>
                  </a:cubicBezTo>
                  <a:cubicBezTo>
                    <a:pt x="290047" y="129928"/>
                    <a:pt x="277686" y="98885"/>
                    <a:pt x="253907" y="73997"/>
                  </a:cubicBezTo>
                  <a:cubicBezTo>
                    <a:pt x="230128" y="49108"/>
                    <a:pt x="200581" y="36180"/>
                    <a:pt x="165267"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6" name="Freeform: Shape 85">
              <a:extLst>
                <a:ext uri="{FF2B5EF4-FFF2-40B4-BE49-F238E27FC236}">
                  <a16:creationId xmlns:a16="http://schemas.microsoft.com/office/drawing/2014/main" id="{99817CB1-DAD9-42CD-BEDA-3ADB122B8709}"/>
                </a:ext>
              </a:extLst>
            </p:cNvPr>
            <p:cNvSpPr/>
            <p:nvPr/>
          </p:nvSpPr>
          <p:spPr>
            <a:xfrm>
              <a:off x="9443830" y="2379151"/>
              <a:ext cx="247572" cy="334869"/>
            </a:xfrm>
            <a:custGeom>
              <a:avLst/>
              <a:gdLst/>
              <a:ahLst/>
              <a:cxnLst/>
              <a:rect l="l" t="t" r="r" b="b"/>
              <a:pathLst>
                <a:path w="247572" h="334869">
                  <a:moveTo>
                    <a:pt x="127498" y="0"/>
                  </a:moveTo>
                  <a:cubicBezTo>
                    <a:pt x="147218" y="103"/>
                    <a:pt x="166934" y="3295"/>
                    <a:pt x="186644" y="9575"/>
                  </a:cubicBezTo>
                  <a:cubicBezTo>
                    <a:pt x="206354" y="15856"/>
                    <a:pt x="224810" y="24609"/>
                    <a:pt x="242012" y="35833"/>
                  </a:cubicBezTo>
                  <a:lnTo>
                    <a:pt x="222857" y="65559"/>
                  </a:lnTo>
                  <a:cubicBezTo>
                    <a:pt x="206974" y="55624"/>
                    <a:pt x="190931" y="48089"/>
                    <a:pt x="174726" y="42954"/>
                  </a:cubicBezTo>
                  <a:cubicBezTo>
                    <a:pt x="158521" y="37819"/>
                    <a:pt x="142778" y="35238"/>
                    <a:pt x="127498" y="35212"/>
                  </a:cubicBezTo>
                  <a:cubicBezTo>
                    <a:pt x="107457" y="35367"/>
                    <a:pt x="90706" y="39857"/>
                    <a:pt x="77246" y="48683"/>
                  </a:cubicBezTo>
                  <a:cubicBezTo>
                    <a:pt x="63786" y="57508"/>
                    <a:pt x="56792" y="69739"/>
                    <a:pt x="56263" y="85377"/>
                  </a:cubicBezTo>
                  <a:cubicBezTo>
                    <a:pt x="56004" y="99440"/>
                    <a:pt x="62715" y="110949"/>
                    <a:pt x="76394" y="119903"/>
                  </a:cubicBezTo>
                  <a:cubicBezTo>
                    <a:pt x="90074" y="128857"/>
                    <a:pt x="112270" y="138198"/>
                    <a:pt x="142984" y="147927"/>
                  </a:cubicBezTo>
                  <a:cubicBezTo>
                    <a:pt x="173358" y="156519"/>
                    <a:pt x="198222" y="167667"/>
                    <a:pt x="217578" y="181369"/>
                  </a:cubicBezTo>
                  <a:cubicBezTo>
                    <a:pt x="236933" y="195071"/>
                    <a:pt x="246931" y="215508"/>
                    <a:pt x="247572" y="242680"/>
                  </a:cubicBezTo>
                  <a:cubicBezTo>
                    <a:pt x="246802" y="270365"/>
                    <a:pt x="235668" y="292542"/>
                    <a:pt x="214171" y="309212"/>
                  </a:cubicBezTo>
                  <a:cubicBezTo>
                    <a:pt x="192674" y="325881"/>
                    <a:pt x="165434" y="334434"/>
                    <a:pt x="132453" y="334869"/>
                  </a:cubicBezTo>
                  <a:cubicBezTo>
                    <a:pt x="109819" y="334780"/>
                    <a:pt x="86962" y="330634"/>
                    <a:pt x="63881" y="322433"/>
                  </a:cubicBezTo>
                  <a:cubicBezTo>
                    <a:pt x="40800" y="314231"/>
                    <a:pt x="19507" y="302510"/>
                    <a:pt x="0" y="287270"/>
                  </a:cubicBezTo>
                  <a:lnTo>
                    <a:pt x="21044" y="258782"/>
                  </a:lnTo>
                  <a:cubicBezTo>
                    <a:pt x="39390" y="272136"/>
                    <a:pt x="58025" y="282277"/>
                    <a:pt x="76948" y="289205"/>
                  </a:cubicBezTo>
                  <a:cubicBezTo>
                    <a:pt x="95870" y="296134"/>
                    <a:pt x="114372" y="299618"/>
                    <a:pt x="132453" y="299656"/>
                  </a:cubicBezTo>
                  <a:cubicBezTo>
                    <a:pt x="155166" y="299372"/>
                    <a:pt x="173543" y="294366"/>
                    <a:pt x="187584" y="284638"/>
                  </a:cubicBezTo>
                  <a:cubicBezTo>
                    <a:pt x="201624" y="274910"/>
                    <a:pt x="208851" y="262162"/>
                    <a:pt x="209264" y="246396"/>
                  </a:cubicBezTo>
                  <a:cubicBezTo>
                    <a:pt x="208942" y="229481"/>
                    <a:pt x="201224" y="216244"/>
                    <a:pt x="186112" y="206683"/>
                  </a:cubicBezTo>
                  <a:cubicBezTo>
                    <a:pt x="171000" y="197123"/>
                    <a:pt x="150430" y="188685"/>
                    <a:pt x="124401" y="181369"/>
                  </a:cubicBezTo>
                  <a:cubicBezTo>
                    <a:pt x="86371" y="170622"/>
                    <a:pt x="59031" y="158210"/>
                    <a:pt x="42382" y="144133"/>
                  </a:cubicBezTo>
                  <a:cubicBezTo>
                    <a:pt x="25733" y="130057"/>
                    <a:pt x="17590" y="111917"/>
                    <a:pt x="17954" y="89712"/>
                  </a:cubicBezTo>
                  <a:cubicBezTo>
                    <a:pt x="18686" y="62673"/>
                    <a:pt x="29278" y="41063"/>
                    <a:pt x="49729" y="24883"/>
                  </a:cubicBezTo>
                  <a:cubicBezTo>
                    <a:pt x="70181" y="8703"/>
                    <a:pt x="96104" y="409"/>
                    <a:pt x="127498"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7" name="Freeform: Shape 86">
              <a:extLst>
                <a:ext uri="{FF2B5EF4-FFF2-40B4-BE49-F238E27FC236}">
                  <a16:creationId xmlns:a16="http://schemas.microsoft.com/office/drawing/2014/main" id="{8965CEB0-3B0E-4C5D-82CE-B28C6B20C2B1}"/>
                </a:ext>
              </a:extLst>
            </p:cNvPr>
            <p:cNvSpPr/>
            <p:nvPr/>
          </p:nvSpPr>
          <p:spPr>
            <a:xfrm>
              <a:off x="10449527" y="2379151"/>
              <a:ext cx="305770" cy="433929"/>
            </a:xfrm>
            <a:custGeom>
              <a:avLst/>
              <a:gdLst/>
              <a:ahLst/>
              <a:cxnLst/>
              <a:rect l="l" t="t" r="r" b="b"/>
              <a:pathLst>
                <a:path w="305770" h="433929">
                  <a:moveTo>
                    <a:pt x="144833" y="0"/>
                  </a:moveTo>
                  <a:cubicBezTo>
                    <a:pt x="172238" y="138"/>
                    <a:pt x="196392" y="6193"/>
                    <a:pt x="217295" y="18166"/>
                  </a:cubicBezTo>
                  <a:cubicBezTo>
                    <a:pt x="238197" y="30138"/>
                    <a:pt x="254920" y="47197"/>
                    <a:pt x="267462" y="69342"/>
                  </a:cubicBezTo>
                  <a:lnTo>
                    <a:pt x="267462" y="7429"/>
                  </a:lnTo>
                  <a:lnTo>
                    <a:pt x="305770" y="7429"/>
                  </a:lnTo>
                  <a:lnTo>
                    <a:pt x="305770" y="293411"/>
                  </a:lnTo>
                  <a:cubicBezTo>
                    <a:pt x="304987" y="335306"/>
                    <a:pt x="290628" y="369024"/>
                    <a:pt x="262693" y="394562"/>
                  </a:cubicBezTo>
                  <a:cubicBezTo>
                    <a:pt x="234759" y="420100"/>
                    <a:pt x="197950" y="433223"/>
                    <a:pt x="152265" y="433929"/>
                  </a:cubicBezTo>
                  <a:cubicBezTo>
                    <a:pt x="126743" y="433698"/>
                    <a:pt x="102539" y="429681"/>
                    <a:pt x="79653" y="421880"/>
                  </a:cubicBezTo>
                  <a:cubicBezTo>
                    <a:pt x="56767" y="414078"/>
                    <a:pt x="37837" y="403878"/>
                    <a:pt x="22863" y="391281"/>
                  </a:cubicBezTo>
                  <a:lnTo>
                    <a:pt x="40165" y="360299"/>
                  </a:lnTo>
                  <a:cubicBezTo>
                    <a:pt x="53533" y="372201"/>
                    <a:pt x="69687" y="381547"/>
                    <a:pt x="88629" y="388337"/>
                  </a:cubicBezTo>
                  <a:cubicBezTo>
                    <a:pt x="107569" y="395128"/>
                    <a:pt x="127130" y="398587"/>
                    <a:pt x="147310" y="398716"/>
                  </a:cubicBezTo>
                  <a:cubicBezTo>
                    <a:pt x="184561" y="398393"/>
                    <a:pt x="213799" y="388971"/>
                    <a:pt x="235023" y="370449"/>
                  </a:cubicBezTo>
                  <a:cubicBezTo>
                    <a:pt x="256249" y="351928"/>
                    <a:pt x="267062" y="326249"/>
                    <a:pt x="267462" y="293411"/>
                  </a:cubicBezTo>
                  <a:lnTo>
                    <a:pt x="267462" y="234017"/>
                  </a:lnTo>
                  <a:cubicBezTo>
                    <a:pt x="254843" y="256428"/>
                    <a:pt x="237965" y="273648"/>
                    <a:pt x="216830" y="285678"/>
                  </a:cubicBezTo>
                  <a:cubicBezTo>
                    <a:pt x="195696" y="297707"/>
                    <a:pt x="171696" y="303786"/>
                    <a:pt x="144833" y="303913"/>
                  </a:cubicBezTo>
                  <a:cubicBezTo>
                    <a:pt x="102761" y="303026"/>
                    <a:pt x="68325" y="288564"/>
                    <a:pt x="41527" y="260527"/>
                  </a:cubicBezTo>
                  <a:cubicBezTo>
                    <a:pt x="14729" y="232489"/>
                    <a:pt x="886" y="196196"/>
                    <a:pt x="0" y="151646"/>
                  </a:cubicBezTo>
                  <a:cubicBezTo>
                    <a:pt x="886" y="107393"/>
                    <a:pt x="14729" y="71281"/>
                    <a:pt x="41527" y="43308"/>
                  </a:cubicBezTo>
                  <a:cubicBezTo>
                    <a:pt x="68325" y="15335"/>
                    <a:pt x="102761" y="899"/>
                    <a:pt x="144833" y="0"/>
                  </a:cubicBezTo>
                  <a:close/>
                  <a:moveTo>
                    <a:pt x="152265" y="35212"/>
                  </a:moveTo>
                  <a:cubicBezTo>
                    <a:pt x="119685" y="35921"/>
                    <a:pt x="93028" y="47045"/>
                    <a:pt x="72294" y="68583"/>
                  </a:cubicBezTo>
                  <a:cubicBezTo>
                    <a:pt x="51559" y="90122"/>
                    <a:pt x="40849" y="117823"/>
                    <a:pt x="40165" y="151685"/>
                  </a:cubicBezTo>
                  <a:cubicBezTo>
                    <a:pt x="40849" y="185815"/>
                    <a:pt x="51559" y="213675"/>
                    <a:pt x="72294" y="235267"/>
                  </a:cubicBezTo>
                  <a:cubicBezTo>
                    <a:pt x="93028" y="256859"/>
                    <a:pt x="119685" y="268003"/>
                    <a:pt x="152265" y="268700"/>
                  </a:cubicBezTo>
                  <a:cubicBezTo>
                    <a:pt x="186057" y="268120"/>
                    <a:pt x="213540" y="257207"/>
                    <a:pt x="234714" y="235959"/>
                  </a:cubicBezTo>
                  <a:cubicBezTo>
                    <a:pt x="255888" y="214711"/>
                    <a:pt x="266804" y="186607"/>
                    <a:pt x="267462" y="151646"/>
                  </a:cubicBezTo>
                  <a:cubicBezTo>
                    <a:pt x="266804" y="116989"/>
                    <a:pt x="255888" y="89068"/>
                    <a:pt x="234714" y="67882"/>
                  </a:cubicBezTo>
                  <a:cubicBezTo>
                    <a:pt x="213540" y="46696"/>
                    <a:pt x="186057" y="35806"/>
                    <a:pt x="152265"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8" name="Freeform: Shape 87">
              <a:extLst>
                <a:ext uri="{FF2B5EF4-FFF2-40B4-BE49-F238E27FC236}">
                  <a16:creationId xmlns:a16="http://schemas.microsoft.com/office/drawing/2014/main" id="{2C78B23A-632F-4FF2-B1DB-D62779A331A5}"/>
                </a:ext>
              </a:extLst>
            </p:cNvPr>
            <p:cNvSpPr/>
            <p:nvPr/>
          </p:nvSpPr>
          <p:spPr>
            <a:xfrm>
              <a:off x="9327958" y="2386580"/>
              <a:ext cx="38308" cy="320010"/>
            </a:xfrm>
            <a:custGeom>
              <a:avLst/>
              <a:gdLst/>
              <a:ahLst/>
              <a:cxnLst/>
              <a:rect l="l" t="t" r="r" b="b"/>
              <a:pathLst>
                <a:path w="38308" h="320010">
                  <a:moveTo>
                    <a:pt x="0" y="0"/>
                  </a:moveTo>
                  <a:lnTo>
                    <a:pt x="38308" y="0"/>
                  </a:lnTo>
                  <a:lnTo>
                    <a:pt x="38308" y="320010"/>
                  </a:lnTo>
                  <a:lnTo>
                    <a:pt x="0" y="320010"/>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9" name="Freeform: Shape 88">
              <a:extLst>
                <a:ext uri="{FF2B5EF4-FFF2-40B4-BE49-F238E27FC236}">
                  <a16:creationId xmlns:a16="http://schemas.microsoft.com/office/drawing/2014/main" id="{624329D5-649B-4928-85CD-14362B04489C}"/>
                </a:ext>
              </a:extLst>
            </p:cNvPr>
            <p:cNvSpPr/>
            <p:nvPr/>
          </p:nvSpPr>
          <p:spPr>
            <a:xfrm>
              <a:off x="10328084" y="2386580"/>
              <a:ext cx="38309" cy="320010"/>
            </a:xfrm>
            <a:custGeom>
              <a:avLst/>
              <a:gdLst/>
              <a:ahLst/>
              <a:cxnLst/>
              <a:rect l="l" t="t" r="r" b="b"/>
              <a:pathLst>
                <a:path w="38309" h="320010">
                  <a:moveTo>
                    <a:pt x="0" y="0"/>
                  </a:moveTo>
                  <a:lnTo>
                    <a:pt x="38309" y="0"/>
                  </a:lnTo>
                  <a:lnTo>
                    <a:pt x="38309" y="320010"/>
                  </a:lnTo>
                  <a:lnTo>
                    <a:pt x="0" y="320010"/>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grpSp>
        <p:nvGrpSpPr>
          <p:cNvPr id="90" name="Group 89">
            <a:extLst>
              <a:ext uri="{FF2B5EF4-FFF2-40B4-BE49-F238E27FC236}">
                <a16:creationId xmlns:a16="http://schemas.microsoft.com/office/drawing/2014/main" id="{164E83D4-30F6-4C59-8FFA-AD2FC2966221}"/>
              </a:ext>
            </a:extLst>
          </p:cNvPr>
          <p:cNvGrpSpPr/>
          <p:nvPr userDrawn="1"/>
        </p:nvGrpSpPr>
        <p:grpSpPr>
          <a:xfrm>
            <a:off x="672634" y="2225997"/>
            <a:ext cx="3022640" cy="546070"/>
            <a:chOff x="2656324" y="2163854"/>
            <a:chExt cx="3021853" cy="546070"/>
          </a:xfrm>
        </p:grpSpPr>
        <p:sp>
          <p:nvSpPr>
            <p:cNvPr id="91" name="TextBox 90">
              <a:extLst>
                <a:ext uri="{FF2B5EF4-FFF2-40B4-BE49-F238E27FC236}">
                  <a16:creationId xmlns:a16="http://schemas.microsoft.com/office/drawing/2014/main" id="{F3051B0B-E539-41DA-BF1C-88B850B08AC1}"/>
                </a:ext>
              </a:extLst>
            </p:cNvPr>
            <p:cNvSpPr txBox="1">
              <a:spLocks/>
            </p:cNvSpPr>
            <p:nvPr/>
          </p:nvSpPr>
          <p:spPr>
            <a:xfrm>
              <a:off x="5302274" y="2163854"/>
              <a:ext cx="61293" cy="61294"/>
            </a:xfrm>
            <a:custGeom>
              <a:avLst/>
              <a:gdLst/>
              <a:ahLst/>
              <a:cxnLst/>
              <a:rect l="l" t="t" r="r" b="b"/>
              <a:pathLst>
                <a:path w="61293" h="61294">
                  <a:moveTo>
                    <a:pt x="30956" y="0"/>
                  </a:moveTo>
                  <a:cubicBezTo>
                    <a:pt x="39211" y="0"/>
                    <a:pt x="46331" y="2993"/>
                    <a:pt x="52316" y="8978"/>
                  </a:cubicBezTo>
                  <a:cubicBezTo>
                    <a:pt x="58301" y="14963"/>
                    <a:pt x="61293" y="22083"/>
                    <a:pt x="61293" y="30338"/>
                  </a:cubicBezTo>
                  <a:cubicBezTo>
                    <a:pt x="61293" y="38592"/>
                    <a:pt x="58301" y="45816"/>
                    <a:pt x="52316" y="52007"/>
                  </a:cubicBezTo>
                  <a:cubicBezTo>
                    <a:pt x="46331" y="58198"/>
                    <a:pt x="39211" y="61294"/>
                    <a:pt x="30956" y="61294"/>
                  </a:cubicBezTo>
                  <a:cubicBezTo>
                    <a:pt x="22288" y="61294"/>
                    <a:pt x="14962" y="58198"/>
                    <a:pt x="8977" y="52007"/>
                  </a:cubicBezTo>
                  <a:cubicBezTo>
                    <a:pt x="2992" y="45816"/>
                    <a:pt x="0" y="38592"/>
                    <a:pt x="0" y="30338"/>
                  </a:cubicBezTo>
                  <a:cubicBezTo>
                    <a:pt x="0" y="22083"/>
                    <a:pt x="2992" y="14963"/>
                    <a:pt x="8977" y="8978"/>
                  </a:cubicBezTo>
                  <a:cubicBezTo>
                    <a:pt x="14962" y="2993"/>
                    <a:pt x="22288" y="0"/>
                    <a:pt x="3095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2" name="TextBox 91">
              <a:extLst>
                <a:ext uri="{FF2B5EF4-FFF2-40B4-BE49-F238E27FC236}">
                  <a16:creationId xmlns:a16="http://schemas.microsoft.com/office/drawing/2014/main" id="{E869A88A-B6ED-41AF-A29B-C30FFF486BB6}"/>
                </a:ext>
              </a:extLst>
            </p:cNvPr>
            <p:cNvSpPr txBox="1">
              <a:spLocks/>
            </p:cNvSpPr>
            <p:nvPr/>
          </p:nvSpPr>
          <p:spPr>
            <a:xfrm>
              <a:off x="5157303" y="2170665"/>
              <a:ext cx="46434" cy="432768"/>
            </a:xfrm>
            <a:custGeom>
              <a:avLst/>
              <a:gdLst/>
              <a:ahLst/>
              <a:cxnLst/>
              <a:rect l="l" t="t" r="r" b="b"/>
              <a:pathLst>
                <a:path w="46434" h="432768">
                  <a:moveTo>
                    <a:pt x="0" y="0"/>
                  </a:moveTo>
                  <a:lnTo>
                    <a:pt x="46434" y="0"/>
                  </a:lnTo>
                  <a:lnTo>
                    <a:pt x="46434" y="432768"/>
                  </a:lnTo>
                  <a:lnTo>
                    <a:pt x="0" y="432768"/>
                  </a:lnTo>
                  <a:lnTo>
                    <a:pt x="0"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3" name="TextBox 92">
              <a:extLst>
                <a:ext uri="{FF2B5EF4-FFF2-40B4-BE49-F238E27FC236}">
                  <a16:creationId xmlns:a16="http://schemas.microsoft.com/office/drawing/2014/main" id="{2801540C-5A6C-4A54-B0C6-6C0846EC4390}"/>
                </a:ext>
              </a:extLst>
            </p:cNvPr>
            <p:cNvSpPr txBox="1">
              <a:spLocks/>
            </p:cNvSpPr>
            <p:nvPr/>
          </p:nvSpPr>
          <p:spPr>
            <a:xfrm>
              <a:off x="2656324" y="2178095"/>
              <a:ext cx="412337" cy="425339"/>
            </a:xfrm>
            <a:custGeom>
              <a:avLst/>
              <a:gdLst/>
              <a:ahLst/>
              <a:cxnLst/>
              <a:rect l="l" t="t" r="r" b="b"/>
              <a:pathLst>
                <a:path w="412337" h="425339">
                  <a:moveTo>
                    <a:pt x="0" y="0"/>
                  </a:moveTo>
                  <a:lnTo>
                    <a:pt x="48291" y="0"/>
                  </a:lnTo>
                  <a:lnTo>
                    <a:pt x="206168" y="296561"/>
                  </a:lnTo>
                  <a:lnTo>
                    <a:pt x="364045" y="0"/>
                  </a:lnTo>
                  <a:lnTo>
                    <a:pt x="412337" y="0"/>
                  </a:lnTo>
                  <a:lnTo>
                    <a:pt x="412337" y="425339"/>
                  </a:lnTo>
                  <a:lnTo>
                    <a:pt x="364045" y="425339"/>
                  </a:lnTo>
                  <a:lnTo>
                    <a:pt x="364045" y="104013"/>
                  </a:lnTo>
                  <a:lnTo>
                    <a:pt x="206168" y="400574"/>
                  </a:lnTo>
                  <a:lnTo>
                    <a:pt x="48291" y="104013"/>
                  </a:lnTo>
                  <a:lnTo>
                    <a:pt x="48291" y="425339"/>
                  </a:lnTo>
                  <a:lnTo>
                    <a:pt x="0" y="425339"/>
                  </a:lnTo>
                  <a:lnTo>
                    <a:pt x="0"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4" name="TextBox 93">
              <a:extLst>
                <a:ext uri="{FF2B5EF4-FFF2-40B4-BE49-F238E27FC236}">
                  <a16:creationId xmlns:a16="http://schemas.microsoft.com/office/drawing/2014/main" id="{B91D5C56-2A21-48F7-9A01-6B21056777FC}"/>
                </a:ext>
              </a:extLst>
            </p:cNvPr>
            <p:cNvSpPr txBox="1">
              <a:spLocks/>
            </p:cNvSpPr>
            <p:nvPr/>
          </p:nvSpPr>
          <p:spPr>
            <a:xfrm>
              <a:off x="3506716" y="2195431"/>
              <a:ext cx="187595" cy="415433"/>
            </a:xfrm>
            <a:custGeom>
              <a:avLst/>
              <a:gdLst/>
              <a:ahLst/>
              <a:cxnLst/>
              <a:rect l="l" t="t" r="r" b="b"/>
              <a:pathLst>
                <a:path w="187595" h="415433">
                  <a:moveTo>
                    <a:pt x="50149" y="0"/>
                  </a:moveTo>
                  <a:lnTo>
                    <a:pt x="96583" y="0"/>
                  </a:lnTo>
                  <a:lnTo>
                    <a:pt x="96583" y="87916"/>
                  </a:lnTo>
                  <a:lnTo>
                    <a:pt x="175212" y="87916"/>
                  </a:lnTo>
                  <a:lnTo>
                    <a:pt x="175212" y="129397"/>
                  </a:lnTo>
                  <a:lnTo>
                    <a:pt x="96583" y="129397"/>
                  </a:lnTo>
                  <a:lnTo>
                    <a:pt x="96583" y="333708"/>
                  </a:lnTo>
                  <a:cubicBezTo>
                    <a:pt x="96583" y="345265"/>
                    <a:pt x="99988" y="354862"/>
                    <a:pt x="106799" y="362497"/>
                  </a:cubicBezTo>
                  <a:cubicBezTo>
                    <a:pt x="113609" y="370133"/>
                    <a:pt x="121761" y="373951"/>
                    <a:pt x="131254" y="373951"/>
                  </a:cubicBezTo>
                  <a:cubicBezTo>
                    <a:pt x="138271" y="373951"/>
                    <a:pt x="144669" y="372713"/>
                    <a:pt x="150447" y="370237"/>
                  </a:cubicBezTo>
                  <a:cubicBezTo>
                    <a:pt x="156226" y="367760"/>
                    <a:pt x="160972" y="364664"/>
                    <a:pt x="164687" y="360950"/>
                  </a:cubicBezTo>
                  <a:lnTo>
                    <a:pt x="187595" y="395002"/>
                  </a:lnTo>
                  <a:cubicBezTo>
                    <a:pt x="170259" y="408622"/>
                    <a:pt x="150447" y="415433"/>
                    <a:pt x="128158" y="415433"/>
                  </a:cubicBezTo>
                  <a:cubicBezTo>
                    <a:pt x="105457" y="415433"/>
                    <a:pt x="86780" y="407797"/>
                    <a:pt x="72128" y="392525"/>
                  </a:cubicBezTo>
                  <a:cubicBezTo>
                    <a:pt x="57475" y="377253"/>
                    <a:pt x="50149" y="357648"/>
                    <a:pt x="50149" y="333708"/>
                  </a:cubicBezTo>
                  <a:lnTo>
                    <a:pt x="50149" y="129397"/>
                  </a:lnTo>
                  <a:lnTo>
                    <a:pt x="0" y="129397"/>
                  </a:lnTo>
                  <a:lnTo>
                    <a:pt x="0" y="87916"/>
                  </a:lnTo>
                  <a:lnTo>
                    <a:pt x="50149" y="87916"/>
                  </a:lnTo>
                  <a:lnTo>
                    <a:pt x="50149"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5" name="TextBox 94">
              <a:extLst>
                <a:ext uri="{FF2B5EF4-FFF2-40B4-BE49-F238E27FC236}">
                  <a16:creationId xmlns:a16="http://schemas.microsoft.com/office/drawing/2014/main" id="{938751F7-5AB7-4F81-9DD2-C1AE3EE50FDD}"/>
                </a:ext>
              </a:extLst>
            </p:cNvPr>
            <p:cNvSpPr txBox="1">
              <a:spLocks/>
            </p:cNvSpPr>
            <p:nvPr/>
          </p:nvSpPr>
          <p:spPr>
            <a:xfrm>
              <a:off x="3159005" y="2275917"/>
              <a:ext cx="309563" cy="334947"/>
            </a:xfrm>
            <a:custGeom>
              <a:avLst/>
              <a:gdLst/>
              <a:ahLst/>
              <a:cxnLst/>
              <a:rect l="l" t="t" r="r" b="b"/>
              <a:pathLst>
                <a:path w="309563" h="334947">
                  <a:moveTo>
                    <a:pt x="157877" y="0"/>
                  </a:moveTo>
                  <a:cubicBezTo>
                    <a:pt x="205757" y="0"/>
                    <a:pt x="243007" y="16716"/>
                    <a:pt x="269629" y="50149"/>
                  </a:cubicBezTo>
                  <a:cubicBezTo>
                    <a:pt x="296252" y="83582"/>
                    <a:pt x="309563" y="128572"/>
                    <a:pt x="309563" y="185118"/>
                  </a:cubicBezTo>
                  <a:lnTo>
                    <a:pt x="47673" y="185118"/>
                  </a:lnTo>
                  <a:cubicBezTo>
                    <a:pt x="50975" y="216900"/>
                    <a:pt x="63048" y="242903"/>
                    <a:pt x="83892" y="263128"/>
                  </a:cubicBezTo>
                  <a:cubicBezTo>
                    <a:pt x="104736" y="283353"/>
                    <a:pt x="130636" y="293465"/>
                    <a:pt x="161592" y="293465"/>
                  </a:cubicBezTo>
                  <a:cubicBezTo>
                    <a:pt x="180579" y="293465"/>
                    <a:pt x="199669" y="289751"/>
                    <a:pt x="218861" y="282321"/>
                  </a:cubicBezTo>
                  <a:cubicBezTo>
                    <a:pt x="238054" y="274892"/>
                    <a:pt x="252604" y="265811"/>
                    <a:pt x="262509" y="255080"/>
                  </a:cubicBezTo>
                  <a:lnTo>
                    <a:pt x="290989" y="285417"/>
                  </a:lnTo>
                  <a:cubicBezTo>
                    <a:pt x="277368" y="300276"/>
                    <a:pt x="258279" y="312245"/>
                    <a:pt x="233720" y="321326"/>
                  </a:cubicBezTo>
                  <a:cubicBezTo>
                    <a:pt x="209162" y="330406"/>
                    <a:pt x="185326" y="334947"/>
                    <a:pt x="162211" y="334947"/>
                  </a:cubicBezTo>
                  <a:cubicBezTo>
                    <a:pt x="133732" y="334947"/>
                    <a:pt x="107109" y="327724"/>
                    <a:pt x="82344" y="313277"/>
                  </a:cubicBezTo>
                  <a:cubicBezTo>
                    <a:pt x="57579" y="298831"/>
                    <a:pt x="37664" y="278709"/>
                    <a:pt x="22599" y="252913"/>
                  </a:cubicBezTo>
                  <a:cubicBezTo>
                    <a:pt x="7533" y="227116"/>
                    <a:pt x="0" y="198326"/>
                    <a:pt x="0" y="166545"/>
                  </a:cubicBezTo>
                  <a:cubicBezTo>
                    <a:pt x="0" y="135588"/>
                    <a:pt x="7120" y="107315"/>
                    <a:pt x="21361" y="81725"/>
                  </a:cubicBezTo>
                  <a:cubicBezTo>
                    <a:pt x="35600" y="56134"/>
                    <a:pt x="54793" y="36116"/>
                    <a:pt x="78939" y="21669"/>
                  </a:cubicBezTo>
                  <a:cubicBezTo>
                    <a:pt x="103085" y="7223"/>
                    <a:pt x="129398" y="0"/>
                    <a:pt x="157877" y="0"/>
                  </a:cubicBezTo>
                  <a:close/>
                  <a:moveTo>
                    <a:pt x="159735" y="41481"/>
                  </a:moveTo>
                  <a:cubicBezTo>
                    <a:pt x="130842" y="41481"/>
                    <a:pt x="106077" y="50871"/>
                    <a:pt x="85440" y="69652"/>
                  </a:cubicBezTo>
                  <a:cubicBezTo>
                    <a:pt x="64802" y="88432"/>
                    <a:pt x="52420" y="113094"/>
                    <a:pt x="48292" y="143637"/>
                  </a:cubicBezTo>
                  <a:lnTo>
                    <a:pt x="263748" y="143637"/>
                  </a:lnTo>
                  <a:cubicBezTo>
                    <a:pt x="260446" y="113094"/>
                    <a:pt x="249921" y="88432"/>
                    <a:pt x="232172" y="69652"/>
                  </a:cubicBezTo>
                  <a:cubicBezTo>
                    <a:pt x="214424" y="50871"/>
                    <a:pt x="190278" y="41481"/>
                    <a:pt x="159735"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6" name="TextBox 95">
              <a:extLst>
                <a:ext uri="{FF2B5EF4-FFF2-40B4-BE49-F238E27FC236}">
                  <a16:creationId xmlns:a16="http://schemas.microsoft.com/office/drawing/2014/main" id="{2977B035-ADE6-4A4C-86F9-E9355E9D8122}"/>
                </a:ext>
              </a:extLst>
            </p:cNvPr>
            <p:cNvSpPr txBox="1">
              <a:spLocks/>
            </p:cNvSpPr>
            <p:nvPr/>
          </p:nvSpPr>
          <p:spPr>
            <a:xfrm>
              <a:off x="3757128" y="2275917"/>
              <a:ext cx="170259" cy="327517"/>
            </a:xfrm>
            <a:custGeom>
              <a:avLst/>
              <a:gdLst/>
              <a:ahLst/>
              <a:cxnLst/>
              <a:rect l="l" t="t" r="r" b="b"/>
              <a:pathLst>
                <a:path w="170259" h="327517">
                  <a:moveTo>
                    <a:pt x="170259" y="0"/>
                  </a:moveTo>
                  <a:lnTo>
                    <a:pt x="170259" y="41481"/>
                  </a:lnTo>
                  <a:cubicBezTo>
                    <a:pt x="146320" y="41481"/>
                    <a:pt x="124960" y="46022"/>
                    <a:pt x="106180" y="55102"/>
                  </a:cubicBezTo>
                  <a:cubicBezTo>
                    <a:pt x="87400" y="64183"/>
                    <a:pt x="72747" y="76875"/>
                    <a:pt x="62222" y="93178"/>
                  </a:cubicBezTo>
                  <a:cubicBezTo>
                    <a:pt x="51697" y="109482"/>
                    <a:pt x="46434" y="127953"/>
                    <a:pt x="46434" y="148590"/>
                  </a:cubicBezTo>
                  <a:lnTo>
                    <a:pt x="46434" y="327517"/>
                  </a:lnTo>
                  <a:lnTo>
                    <a:pt x="0" y="327517"/>
                  </a:lnTo>
                  <a:lnTo>
                    <a:pt x="0" y="7430"/>
                  </a:lnTo>
                  <a:lnTo>
                    <a:pt x="46434" y="7430"/>
                  </a:lnTo>
                  <a:lnTo>
                    <a:pt x="46434" y="69961"/>
                  </a:lnTo>
                  <a:cubicBezTo>
                    <a:pt x="55927" y="48498"/>
                    <a:pt x="71612" y="31472"/>
                    <a:pt x="93488" y="18883"/>
                  </a:cubicBezTo>
                  <a:cubicBezTo>
                    <a:pt x="115364" y="6294"/>
                    <a:pt x="140954" y="0"/>
                    <a:pt x="17025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7" name="TextBox 96">
              <a:extLst>
                <a:ext uri="{FF2B5EF4-FFF2-40B4-BE49-F238E27FC236}">
                  <a16:creationId xmlns:a16="http://schemas.microsoft.com/office/drawing/2014/main" id="{B5491C69-6B3D-4C4E-A712-AAE6470473FA}"/>
                </a:ext>
              </a:extLst>
            </p:cNvPr>
            <p:cNvSpPr txBox="1">
              <a:spLocks/>
            </p:cNvSpPr>
            <p:nvPr/>
          </p:nvSpPr>
          <p:spPr>
            <a:xfrm>
              <a:off x="3976917" y="2275917"/>
              <a:ext cx="329994" cy="334947"/>
            </a:xfrm>
            <a:custGeom>
              <a:avLst/>
              <a:gdLst/>
              <a:ahLst/>
              <a:cxnLst/>
              <a:rect l="l" t="t" r="r" b="b"/>
              <a:pathLst>
                <a:path w="329994" h="334947">
                  <a:moveTo>
                    <a:pt x="165307" y="0"/>
                  </a:moveTo>
                  <a:cubicBezTo>
                    <a:pt x="195025" y="0"/>
                    <a:pt x="222473" y="7533"/>
                    <a:pt x="247650" y="22598"/>
                  </a:cubicBezTo>
                  <a:cubicBezTo>
                    <a:pt x="272828" y="37663"/>
                    <a:pt x="292847" y="57991"/>
                    <a:pt x="307706" y="83582"/>
                  </a:cubicBezTo>
                  <a:cubicBezTo>
                    <a:pt x="322565" y="109172"/>
                    <a:pt x="329994" y="137033"/>
                    <a:pt x="329994" y="167164"/>
                  </a:cubicBezTo>
                  <a:cubicBezTo>
                    <a:pt x="329994" y="197295"/>
                    <a:pt x="322565" y="225258"/>
                    <a:pt x="307706" y="251055"/>
                  </a:cubicBezTo>
                  <a:cubicBezTo>
                    <a:pt x="292847" y="276852"/>
                    <a:pt x="272828" y="297283"/>
                    <a:pt x="247650" y="312349"/>
                  </a:cubicBezTo>
                  <a:cubicBezTo>
                    <a:pt x="222473" y="327414"/>
                    <a:pt x="195025" y="334947"/>
                    <a:pt x="165307" y="334947"/>
                  </a:cubicBezTo>
                  <a:cubicBezTo>
                    <a:pt x="135589" y="334947"/>
                    <a:pt x="108038" y="327414"/>
                    <a:pt x="82654" y="312349"/>
                  </a:cubicBezTo>
                  <a:cubicBezTo>
                    <a:pt x="57270" y="297283"/>
                    <a:pt x="37148" y="276852"/>
                    <a:pt x="22289" y="251055"/>
                  </a:cubicBezTo>
                  <a:cubicBezTo>
                    <a:pt x="7430" y="225258"/>
                    <a:pt x="0" y="197295"/>
                    <a:pt x="0" y="167164"/>
                  </a:cubicBezTo>
                  <a:cubicBezTo>
                    <a:pt x="0" y="137033"/>
                    <a:pt x="7430" y="109172"/>
                    <a:pt x="22289" y="83582"/>
                  </a:cubicBezTo>
                  <a:cubicBezTo>
                    <a:pt x="37148" y="57991"/>
                    <a:pt x="57270" y="37663"/>
                    <a:pt x="82654" y="22598"/>
                  </a:cubicBezTo>
                  <a:cubicBezTo>
                    <a:pt x="108038" y="7533"/>
                    <a:pt x="135589" y="0"/>
                    <a:pt x="165307" y="0"/>
                  </a:cubicBezTo>
                  <a:close/>
                  <a:moveTo>
                    <a:pt x="165307" y="41481"/>
                  </a:moveTo>
                  <a:cubicBezTo>
                    <a:pt x="144257" y="41481"/>
                    <a:pt x="124754" y="47157"/>
                    <a:pt x="106799" y="58507"/>
                  </a:cubicBezTo>
                  <a:cubicBezTo>
                    <a:pt x="88845" y="69858"/>
                    <a:pt x="74605" y="85130"/>
                    <a:pt x="64080" y="104323"/>
                  </a:cubicBezTo>
                  <a:cubicBezTo>
                    <a:pt x="53555" y="123515"/>
                    <a:pt x="48292" y="144463"/>
                    <a:pt x="48292" y="167164"/>
                  </a:cubicBezTo>
                  <a:cubicBezTo>
                    <a:pt x="48292" y="189865"/>
                    <a:pt x="53555" y="210915"/>
                    <a:pt x="64080" y="230314"/>
                  </a:cubicBezTo>
                  <a:cubicBezTo>
                    <a:pt x="74605" y="249714"/>
                    <a:pt x="88845" y="265089"/>
                    <a:pt x="106799" y="276439"/>
                  </a:cubicBezTo>
                  <a:cubicBezTo>
                    <a:pt x="124754" y="287790"/>
                    <a:pt x="144257" y="293465"/>
                    <a:pt x="165307" y="293465"/>
                  </a:cubicBezTo>
                  <a:cubicBezTo>
                    <a:pt x="186357" y="293465"/>
                    <a:pt x="205756" y="287790"/>
                    <a:pt x="223505" y="276439"/>
                  </a:cubicBezTo>
                  <a:cubicBezTo>
                    <a:pt x="241253" y="265089"/>
                    <a:pt x="255390" y="249714"/>
                    <a:pt x="265915" y="230314"/>
                  </a:cubicBezTo>
                  <a:cubicBezTo>
                    <a:pt x="276440" y="210915"/>
                    <a:pt x="281702" y="189865"/>
                    <a:pt x="281702" y="167164"/>
                  </a:cubicBezTo>
                  <a:cubicBezTo>
                    <a:pt x="281702" y="144463"/>
                    <a:pt x="276440" y="123515"/>
                    <a:pt x="265915" y="104323"/>
                  </a:cubicBezTo>
                  <a:cubicBezTo>
                    <a:pt x="255390" y="85130"/>
                    <a:pt x="241253" y="69858"/>
                    <a:pt x="223505" y="58507"/>
                  </a:cubicBezTo>
                  <a:cubicBezTo>
                    <a:pt x="205756" y="47157"/>
                    <a:pt x="186357" y="41481"/>
                    <a:pt x="165307"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8" name="TextBox 97">
              <a:extLst>
                <a:ext uri="{FF2B5EF4-FFF2-40B4-BE49-F238E27FC236}">
                  <a16:creationId xmlns:a16="http://schemas.microsoft.com/office/drawing/2014/main" id="{ED07AB51-93C8-42B3-BDB7-A2C7B1E8F5E3}"/>
                </a:ext>
              </a:extLst>
            </p:cNvPr>
            <p:cNvSpPr txBox="1">
              <a:spLocks/>
            </p:cNvSpPr>
            <p:nvPr/>
          </p:nvSpPr>
          <p:spPr>
            <a:xfrm>
              <a:off x="4385778" y="2275917"/>
              <a:ext cx="310182" cy="434007"/>
            </a:xfrm>
            <a:custGeom>
              <a:avLst/>
              <a:gdLst/>
              <a:ahLst/>
              <a:cxnLst/>
              <a:rect l="l" t="t" r="r" b="b"/>
              <a:pathLst>
                <a:path w="310182" h="434007">
                  <a:moveTo>
                    <a:pt x="162830" y="0"/>
                  </a:moveTo>
                  <a:cubicBezTo>
                    <a:pt x="190484" y="0"/>
                    <a:pt x="215559" y="7120"/>
                    <a:pt x="238053" y="21360"/>
                  </a:cubicBezTo>
                  <a:cubicBezTo>
                    <a:pt x="260548" y="35600"/>
                    <a:pt x="278193" y="55412"/>
                    <a:pt x="290989" y="80796"/>
                  </a:cubicBezTo>
                  <a:cubicBezTo>
                    <a:pt x="303784" y="106180"/>
                    <a:pt x="310182" y="134969"/>
                    <a:pt x="310182" y="167164"/>
                  </a:cubicBezTo>
                  <a:cubicBezTo>
                    <a:pt x="310182" y="199358"/>
                    <a:pt x="303784" y="228251"/>
                    <a:pt x="290989" y="253841"/>
                  </a:cubicBezTo>
                  <a:cubicBezTo>
                    <a:pt x="278193" y="279432"/>
                    <a:pt x="260548" y="299347"/>
                    <a:pt x="238053" y="313587"/>
                  </a:cubicBezTo>
                  <a:cubicBezTo>
                    <a:pt x="215559" y="327827"/>
                    <a:pt x="190484" y="334947"/>
                    <a:pt x="162830" y="334947"/>
                  </a:cubicBezTo>
                  <a:cubicBezTo>
                    <a:pt x="137652" y="334947"/>
                    <a:pt x="115054" y="329065"/>
                    <a:pt x="95035" y="317302"/>
                  </a:cubicBezTo>
                  <a:cubicBezTo>
                    <a:pt x="75018" y="305538"/>
                    <a:pt x="58817" y="288925"/>
                    <a:pt x="46434" y="267462"/>
                  </a:cubicBezTo>
                  <a:lnTo>
                    <a:pt x="46434" y="434007"/>
                  </a:lnTo>
                  <a:lnTo>
                    <a:pt x="0" y="434007"/>
                  </a:lnTo>
                  <a:lnTo>
                    <a:pt x="0" y="7430"/>
                  </a:lnTo>
                  <a:lnTo>
                    <a:pt x="46434" y="7430"/>
                  </a:lnTo>
                  <a:lnTo>
                    <a:pt x="46434" y="67485"/>
                  </a:lnTo>
                  <a:cubicBezTo>
                    <a:pt x="58817" y="46022"/>
                    <a:pt x="75018" y="29408"/>
                    <a:pt x="95035" y="17645"/>
                  </a:cubicBezTo>
                  <a:cubicBezTo>
                    <a:pt x="115054" y="5882"/>
                    <a:pt x="137652" y="0"/>
                    <a:pt x="162830" y="0"/>
                  </a:cubicBezTo>
                  <a:close/>
                  <a:moveTo>
                    <a:pt x="154162" y="41481"/>
                  </a:moveTo>
                  <a:cubicBezTo>
                    <a:pt x="133525" y="41481"/>
                    <a:pt x="114951" y="46847"/>
                    <a:pt x="98441" y="57579"/>
                  </a:cubicBezTo>
                  <a:cubicBezTo>
                    <a:pt x="81931" y="68310"/>
                    <a:pt x="69136" y="83169"/>
                    <a:pt x="60055" y="102156"/>
                  </a:cubicBezTo>
                  <a:cubicBezTo>
                    <a:pt x="50974" y="121142"/>
                    <a:pt x="46434" y="142812"/>
                    <a:pt x="46434" y="167164"/>
                  </a:cubicBezTo>
                  <a:cubicBezTo>
                    <a:pt x="46434" y="191516"/>
                    <a:pt x="50974" y="213289"/>
                    <a:pt x="60055" y="232481"/>
                  </a:cubicBezTo>
                  <a:cubicBezTo>
                    <a:pt x="69136" y="251674"/>
                    <a:pt x="81931" y="266637"/>
                    <a:pt x="98441" y="277368"/>
                  </a:cubicBezTo>
                  <a:cubicBezTo>
                    <a:pt x="114951" y="288100"/>
                    <a:pt x="133525" y="293465"/>
                    <a:pt x="154162" y="293465"/>
                  </a:cubicBezTo>
                  <a:cubicBezTo>
                    <a:pt x="174799" y="293465"/>
                    <a:pt x="193270" y="288100"/>
                    <a:pt x="209574" y="277368"/>
                  </a:cubicBezTo>
                  <a:cubicBezTo>
                    <a:pt x="225877" y="266637"/>
                    <a:pt x="238569" y="251674"/>
                    <a:pt x="247650" y="232481"/>
                  </a:cubicBezTo>
                  <a:cubicBezTo>
                    <a:pt x="256731" y="213289"/>
                    <a:pt x="261271" y="191516"/>
                    <a:pt x="261271" y="167164"/>
                  </a:cubicBezTo>
                  <a:cubicBezTo>
                    <a:pt x="261271" y="142812"/>
                    <a:pt x="256731" y="121142"/>
                    <a:pt x="247650" y="102156"/>
                  </a:cubicBezTo>
                  <a:cubicBezTo>
                    <a:pt x="238569" y="83169"/>
                    <a:pt x="225877" y="68310"/>
                    <a:pt x="209574" y="57579"/>
                  </a:cubicBezTo>
                  <a:cubicBezTo>
                    <a:pt x="193270" y="46847"/>
                    <a:pt x="174799" y="41481"/>
                    <a:pt x="154162"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9" name="TextBox 98">
              <a:extLst>
                <a:ext uri="{FF2B5EF4-FFF2-40B4-BE49-F238E27FC236}">
                  <a16:creationId xmlns:a16="http://schemas.microsoft.com/office/drawing/2014/main" id="{047A2D20-1802-410D-9F0E-D83DA9A2E647}"/>
                </a:ext>
              </a:extLst>
            </p:cNvPr>
            <p:cNvSpPr txBox="1">
              <a:spLocks/>
            </p:cNvSpPr>
            <p:nvPr/>
          </p:nvSpPr>
          <p:spPr>
            <a:xfrm>
              <a:off x="4748442" y="2275917"/>
              <a:ext cx="329994" cy="334947"/>
            </a:xfrm>
            <a:custGeom>
              <a:avLst/>
              <a:gdLst/>
              <a:ahLst/>
              <a:cxnLst/>
              <a:rect l="l" t="t" r="r" b="b"/>
              <a:pathLst>
                <a:path w="329994" h="334947">
                  <a:moveTo>
                    <a:pt x="165307" y="0"/>
                  </a:moveTo>
                  <a:cubicBezTo>
                    <a:pt x="195025" y="0"/>
                    <a:pt x="222472" y="7533"/>
                    <a:pt x="247651" y="22598"/>
                  </a:cubicBezTo>
                  <a:cubicBezTo>
                    <a:pt x="272828" y="37663"/>
                    <a:pt x="292847" y="57991"/>
                    <a:pt x="307706" y="83582"/>
                  </a:cubicBezTo>
                  <a:cubicBezTo>
                    <a:pt x="322565" y="109172"/>
                    <a:pt x="329994" y="137033"/>
                    <a:pt x="329994" y="167164"/>
                  </a:cubicBezTo>
                  <a:cubicBezTo>
                    <a:pt x="329994" y="197295"/>
                    <a:pt x="322565" y="225258"/>
                    <a:pt x="307706" y="251055"/>
                  </a:cubicBezTo>
                  <a:cubicBezTo>
                    <a:pt x="292847" y="276852"/>
                    <a:pt x="272828" y="297283"/>
                    <a:pt x="247651" y="312349"/>
                  </a:cubicBezTo>
                  <a:cubicBezTo>
                    <a:pt x="222472" y="327414"/>
                    <a:pt x="195025" y="334947"/>
                    <a:pt x="165307" y="334947"/>
                  </a:cubicBezTo>
                  <a:cubicBezTo>
                    <a:pt x="135589" y="334947"/>
                    <a:pt x="108038" y="327414"/>
                    <a:pt x="82654" y="312349"/>
                  </a:cubicBezTo>
                  <a:cubicBezTo>
                    <a:pt x="57269" y="297283"/>
                    <a:pt x="37148" y="276852"/>
                    <a:pt x="22289" y="251055"/>
                  </a:cubicBezTo>
                  <a:cubicBezTo>
                    <a:pt x="7430" y="225258"/>
                    <a:pt x="0" y="197295"/>
                    <a:pt x="0" y="167164"/>
                  </a:cubicBezTo>
                  <a:cubicBezTo>
                    <a:pt x="0" y="137033"/>
                    <a:pt x="7430" y="109172"/>
                    <a:pt x="22289" y="83582"/>
                  </a:cubicBezTo>
                  <a:cubicBezTo>
                    <a:pt x="37148" y="57991"/>
                    <a:pt x="57269" y="37663"/>
                    <a:pt x="82654" y="22598"/>
                  </a:cubicBezTo>
                  <a:cubicBezTo>
                    <a:pt x="108038" y="7533"/>
                    <a:pt x="135589" y="0"/>
                    <a:pt x="165307" y="0"/>
                  </a:cubicBezTo>
                  <a:close/>
                  <a:moveTo>
                    <a:pt x="165307" y="41481"/>
                  </a:moveTo>
                  <a:cubicBezTo>
                    <a:pt x="144257" y="41481"/>
                    <a:pt x="124754" y="47157"/>
                    <a:pt x="106800" y="58507"/>
                  </a:cubicBezTo>
                  <a:cubicBezTo>
                    <a:pt x="88845" y="69858"/>
                    <a:pt x="74605" y="85130"/>
                    <a:pt x="64080" y="104323"/>
                  </a:cubicBezTo>
                  <a:cubicBezTo>
                    <a:pt x="53555" y="123515"/>
                    <a:pt x="48292" y="144463"/>
                    <a:pt x="48292" y="167164"/>
                  </a:cubicBezTo>
                  <a:cubicBezTo>
                    <a:pt x="48292" y="189865"/>
                    <a:pt x="53555" y="210915"/>
                    <a:pt x="64080" y="230314"/>
                  </a:cubicBezTo>
                  <a:cubicBezTo>
                    <a:pt x="74605" y="249714"/>
                    <a:pt x="88845" y="265089"/>
                    <a:pt x="106800" y="276439"/>
                  </a:cubicBezTo>
                  <a:cubicBezTo>
                    <a:pt x="124754" y="287790"/>
                    <a:pt x="144257" y="293465"/>
                    <a:pt x="165307" y="293465"/>
                  </a:cubicBezTo>
                  <a:cubicBezTo>
                    <a:pt x="186357" y="293465"/>
                    <a:pt x="205756" y="287790"/>
                    <a:pt x="223505" y="276439"/>
                  </a:cubicBezTo>
                  <a:cubicBezTo>
                    <a:pt x="241253" y="265089"/>
                    <a:pt x="255390" y="249714"/>
                    <a:pt x="265915" y="230314"/>
                  </a:cubicBezTo>
                  <a:cubicBezTo>
                    <a:pt x="276440" y="210915"/>
                    <a:pt x="281702" y="189865"/>
                    <a:pt x="281702" y="167164"/>
                  </a:cubicBezTo>
                  <a:cubicBezTo>
                    <a:pt x="281702" y="144463"/>
                    <a:pt x="276440" y="123515"/>
                    <a:pt x="265915" y="104323"/>
                  </a:cubicBezTo>
                  <a:cubicBezTo>
                    <a:pt x="255390" y="85130"/>
                    <a:pt x="241253" y="69858"/>
                    <a:pt x="223505" y="58507"/>
                  </a:cubicBezTo>
                  <a:cubicBezTo>
                    <a:pt x="205756" y="47157"/>
                    <a:pt x="186357" y="41481"/>
                    <a:pt x="165307"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100" name="TextBox 99">
              <a:extLst>
                <a:ext uri="{FF2B5EF4-FFF2-40B4-BE49-F238E27FC236}">
                  <a16:creationId xmlns:a16="http://schemas.microsoft.com/office/drawing/2014/main" id="{C0F960C2-D281-4BC9-BACA-B4004C0AB29F}"/>
                </a:ext>
              </a:extLst>
            </p:cNvPr>
            <p:cNvSpPr txBox="1">
              <a:spLocks/>
            </p:cNvSpPr>
            <p:nvPr/>
          </p:nvSpPr>
          <p:spPr>
            <a:xfrm>
              <a:off x="5428671" y="2275917"/>
              <a:ext cx="249506" cy="334947"/>
            </a:xfrm>
            <a:custGeom>
              <a:avLst/>
              <a:gdLst/>
              <a:ahLst/>
              <a:cxnLst/>
              <a:rect l="l" t="t" r="r" b="b"/>
              <a:pathLst>
                <a:path w="249506" h="334947">
                  <a:moveTo>
                    <a:pt x="127539" y="0"/>
                  </a:moveTo>
                  <a:cubicBezTo>
                    <a:pt x="146938" y="0"/>
                    <a:pt x="166544" y="3199"/>
                    <a:pt x="186356" y="9596"/>
                  </a:cubicBezTo>
                  <a:cubicBezTo>
                    <a:pt x="206168" y="15994"/>
                    <a:pt x="224742" y="24765"/>
                    <a:pt x="242077" y="35909"/>
                  </a:cubicBezTo>
                  <a:lnTo>
                    <a:pt x="219789" y="71819"/>
                  </a:lnTo>
                  <a:cubicBezTo>
                    <a:pt x="188007" y="51594"/>
                    <a:pt x="157257" y="41481"/>
                    <a:pt x="127539" y="41481"/>
                  </a:cubicBezTo>
                  <a:cubicBezTo>
                    <a:pt x="108553" y="41481"/>
                    <a:pt x="92868" y="45609"/>
                    <a:pt x="80486" y="53864"/>
                  </a:cubicBezTo>
                  <a:cubicBezTo>
                    <a:pt x="68103" y="62119"/>
                    <a:pt x="61912" y="73676"/>
                    <a:pt x="61912" y="88535"/>
                  </a:cubicBezTo>
                  <a:cubicBezTo>
                    <a:pt x="61912" y="97615"/>
                    <a:pt x="64594" y="105045"/>
                    <a:pt x="69960" y="110823"/>
                  </a:cubicBezTo>
                  <a:cubicBezTo>
                    <a:pt x="75326" y="116602"/>
                    <a:pt x="83375" y="121761"/>
                    <a:pt x="94107" y="126302"/>
                  </a:cubicBezTo>
                  <a:cubicBezTo>
                    <a:pt x="104838" y="130842"/>
                    <a:pt x="121761" y="136827"/>
                    <a:pt x="144875" y="144256"/>
                  </a:cubicBezTo>
                  <a:cubicBezTo>
                    <a:pt x="167576" y="151273"/>
                    <a:pt x="185943" y="158083"/>
                    <a:pt x="199977" y="164687"/>
                  </a:cubicBezTo>
                  <a:cubicBezTo>
                    <a:pt x="214010" y="171291"/>
                    <a:pt x="225774" y="180475"/>
                    <a:pt x="235267" y="192238"/>
                  </a:cubicBezTo>
                  <a:cubicBezTo>
                    <a:pt x="244760" y="204002"/>
                    <a:pt x="249506" y="219377"/>
                    <a:pt x="249506" y="238363"/>
                  </a:cubicBezTo>
                  <a:cubicBezTo>
                    <a:pt x="249506" y="267256"/>
                    <a:pt x="238466" y="290576"/>
                    <a:pt x="216383" y="308324"/>
                  </a:cubicBezTo>
                  <a:cubicBezTo>
                    <a:pt x="194301" y="326073"/>
                    <a:pt x="166338" y="334947"/>
                    <a:pt x="132492" y="334947"/>
                  </a:cubicBezTo>
                  <a:cubicBezTo>
                    <a:pt x="109791" y="334947"/>
                    <a:pt x="86780" y="330819"/>
                    <a:pt x="63460" y="322564"/>
                  </a:cubicBezTo>
                  <a:cubicBezTo>
                    <a:pt x="40139" y="314309"/>
                    <a:pt x="18986" y="302546"/>
                    <a:pt x="0" y="287274"/>
                  </a:cubicBezTo>
                  <a:lnTo>
                    <a:pt x="24145" y="253222"/>
                  </a:lnTo>
                  <a:cubicBezTo>
                    <a:pt x="60880" y="280051"/>
                    <a:pt x="96995" y="293465"/>
                    <a:pt x="132492" y="293465"/>
                  </a:cubicBezTo>
                  <a:cubicBezTo>
                    <a:pt x="153543" y="293465"/>
                    <a:pt x="170568" y="288925"/>
                    <a:pt x="183570" y="279845"/>
                  </a:cubicBezTo>
                  <a:cubicBezTo>
                    <a:pt x="196572" y="270764"/>
                    <a:pt x="203073" y="258588"/>
                    <a:pt x="203073" y="243316"/>
                  </a:cubicBezTo>
                  <a:cubicBezTo>
                    <a:pt x="203073" y="232585"/>
                    <a:pt x="199564" y="223607"/>
                    <a:pt x="192547" y="216384"/>
                  </a:cubicBezTo>
                  <a:cubicBezTo>
                    <a:pt x="185531" y="209161"/>
                    <a:pt x="176760" y="203486"/>
                    <a:pt x="166235" y="199358"/>
                  </a:cubicBezTo>
                  <a:cubicBezTo>
                    <a:pt x="155709" y="195231"/>
                    <a:pt x="141160" y="190484"/>
                    <a:pt x="122586" y="185118"/>
                  </a:cubicBezTo>
                  <a:cubicBezTo>
                    <a:pt x="83375" y="173974"/>
                    <a:pt x="55721" y="161695"/>
                    <a:pt x="39624" y="148280"/>
                  </a:cubicBezTo>
                  <a:cubicBezTo>
                    <a:pt x="23526" y="134866"/>
                    <a:pt x="15478" y="116808"/>
                    <a:pt x="15478" y="94107"/>
                  </a:cubicBezTo>
                  <a:cubicBezTo>
                    <a:pt x="15478" y="65627"/>
                    <a:pt x="26003" y="42823"/>
                    <a:pt x="47053" y="25694"/>
                  </a:cubicBezTo>
                  <a:cubicBezTo>
                    <a:pt x="68103" y="8565"/>
                    <a:pt x="94932" y="0"/>
                    <a:pt x="12753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101" name="TextBox 100">
              <a:extLst>
                <a:ext uri="{FF2B5EF4-FFF2-40B4-BE49-F238E27FC236}">
                  <a16:creationId xmlns:a16="http://schemas.microsoft.com/office/drawing/2014/main" id="{EAD02CAE-EA62-46F9-AF21-428066FCE7DE}"/>
                </a:ext>
              </a:extLst>
            </p:cNvPr>
            <p:cNvSpPr txBox="1">
              <a:spLocks/>
            </p:cNvSpPr>
            <p:nvPr/>
          </p:nvSpPr>
          <p:spPr>
            <a:xfrm>
              <a:off x="5309703" y="2283347"/>
              <a:ext cx="46435" cy="320087"/>
            </a:xfrm>
            <a:custGeom>
              <a:avLst/>
              <a:gdLst/>
              <a:ahLst/>
              <a:cxnLst/>
              <a:rect l="l" t="t" r="r" b="b"/>
              <a:pathLst>
                <a:path w="46435" h="320087">
                  <a:moveTo>
                    <a:pt x="0" y="0"/>
                  </a:moveTo>
                  <a:lnTo>
                    <a:pt x="46435" y="0"/>
                  </a:lnTo>
                  <a:lnTo>
                    <a:pt x="46435" y="320087"/>
                  </a:lnTo>
                  <a:lnTo>
                    <a:pt x="0" y="320087"/>
                  </a:lnTo>
                  <a:lnTo>
                    <a:pt x="0"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grpSp>
    </p:spTree>
    <p:extLst>
      <p:ext uri="{BB962C8B-B14F-4D97-AF65-F5344CB8AC3E}">
        <p14:creationId xmlns:p14="http://schemas.microsoft.com/office/powerpoint/2010/main" val="23486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Gri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8442F8FF-5DB1-44B3-AF2C-1A531EA36FEA}"/>
              </a:ext>
            </a:extLst>
          </p:cNvPr>
          <p:cNvGrpSpPr/>
          <p:nvPr userDrawn="1"/>
        </p:nvGrpSpPr>
        <p:grpSpPr bwMode="gray">
          <a:xfrm>
            <a:off x="0" y="0"/>
            <a:ext cx="12192001" cy="6858004"/>
            <a:chOff x="0" y="-4"/>
            <a:chExt cx="12188826" cy="6858004"/>
          </a:xfrm>
        </p:grpSpPr>
        <p:grpSp>
          <p:nvGrpSpPr>
            <p:cNvPr id="61" name="Group 60">
              <a:extLst>
                <a:ext uri="{FF2B5EF4-FFF2-40B4-BE49-F238E27FC236}">
                  <a16:creationId xmlns:a16="http://schemas.microsoft.com/office/drawing/2014/main" id="{E2F285D2-B641-461F-87F0-20A9C65B2EF7}"/>
                </a:ext>
              </a:extLst>
            </p:cNvPr>
            <p:cNvGrpSpPr/>
            <p:nvPr/>
          </p:nvGrpSpPr>
          <p:grpSpPr bwMode="gray">
            <a:xfrm>
              <a:off x="609441" y="1600198"/>
              <a:ext cx="10055941" cy="4580469"/>
              <a:chOff x="609441" y="1600198"/>
              <a:chExt cx="10055941" cy="4580469"/>
            </a:xfrm>
          </p:grpSpPr>
          <p:sp>
            <p:nvSpPr>
              <p:cNvPr id="110" name="Rectangle 109">
                <a:extLst>
                  <a:ext uri="{FF2B5EF4-FFF2-40B4-BE49-F238E27FC236}">
                    <a16:creationId xmlns:a16="http://schemas.microsoft.com/office/drawing/2014/main" id="{115EE1AC-AAA1-4CAF-886B-474B1A0C95C4}"/>
                  </a:ext>
                </a:extLst>
              </p:cNvPr>
              <p:cNvSpPr/>
              <p:nvPr/>
            </p:nvSpPr>
            <p:spPr bwMode="gray">
              <a:xfrm>
                <a:off x="609441" y="1600199"/>
                <a:ext cx="914203"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1" name="Rectangle 110">
                <a:extLst>
                  <a:ext uri="{FF2B5EF4-FFF2-40B4-BE49-F238E27FC236}">
                    <a16:creationId xmlns:a16="http://schemas.microsoft.com/office/drawing/2014/main" id="{7037B7F2-249C-4DB7-A4FF-AD7E08892A0F}"/>
                  </a:ext>
                </a:extLst>
              </p:cNvPr>
              <p:cNvSpPr/>
              <p:nvPr/>
            </p:nvSpPr>
            <p:spPr bwMode="gray">
              <a:xfrm>
                <a:off x="2436448" y="1600198"/>
                <a:ext cx="915282"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2" name="Rectangle 111">
                <a:extLst>
                  <a:ext uri="{FF2B5EF4-FFF2-40B4-BE49-F238E27FC236}">
                    <a16:creationId xmlns:a16="http://schemas.microsoft.com/office/drawing/2014/main" id="{6B02FE08-2379-4E6C-AE27-D7D2ECAB18B8}"/>
                  </a:ext>
                </a:extLst>
              </p:cNvPr>
              <p:cNvSpPr/>
              <p:nvPr/>
            </p:nvSpPr>
            <p:spPr bwMode="gray">
              <a:xfrm>
                <a:off x="4263453" y="1600198"/>
                <a:ext cx="920909"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3" name="Rectangle 112">
                <a:extLst>
                  <a:ext uri="{FF2B5EF4-FFF2-40B4-BE49-F238E27FC236}">
                    <a16:creationId xmlns:a16="http://schemas.microsoft.com/office/drawing/2014/main" id="{D7C17E9A-3B70-4668-8EAE-9C7D73BACCA1}"/>
                  </a:ext>
                </a:extLst>
              </p:cNvPr>
              <p:cNvSpPr/>
              <p:nvPr/>
            </p:nvSpPr>
            <p:spPr bwMode="gray">
              <a:xfrm>
                <a:off x="6090459" y="1600198"/>
                <a:ext cx="920909"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4" name="Rectangle 113">
                <a:extLst>
                  <a:ext uri="{FF2B5EF4-FFF2-40B4-BE49-F238E27FC236}">
                    <a16:creationId xmlns:a16="http://schemas.microsoft.com/office/drawing/2014/main" id="{E02751E5-34AD-4357-BC67-2269F668FD57}"/>
                  </a:ext>
                </a:extLst>
              </p:cNvPr>
              <p:cNvSpPr/>
              <p:nvPr/>
            </p:nvSpPr>
            <p:spPr bwMode="gray">
              <a:xfrm>
                <a:off x="7921943" y="1600198"/>
                <a:ext cx="916431"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5" name="Rectangle 114">
                <a:extLst>
                  <a:ext uri="{FF2B5EF4-FFF2-40B4-BE49-F238E27FC236}">
                    <a16:creationId xmlns:a16="http://schemas.microsoft.com/office/drawing/2014/main" id="{452A85DA-B39F-40AB-B423-9F7CCB3D0D63}"/>
                  </a:ext>
                </a:extLst>
              </p:cNvPr>
              <p:cNvSpPr/>
              <p:nvPr/>
            </p:nvSpPr>
            <p:spPr bwMode="gray">
              <a:xfrm>
                <a:off x="9750028" y="1600198"/>
                <a:ext cx="915354"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grpSp>
        <p:grpSp>
          <p:nvGrpSpPr>
            <p:cNvPr id="62" name="Group 61">
              <a:extLst>
                <a:ext uri="{FF2B5EF4-FFF2-40B4-BE49-F238E27FC236}">
                  <a16:creationId xmlns:a16="http://schemas.microsoft.com/office/drawing/2014/main" id="{C5C1459D-4F6E-4671-8566-3143311EA541}"/>
                </a:ext>
              </a:extLst>
            </p:cNvPr>
            <p:cNvGrpSpPr/>
            <p:nvPr userDrawn="1"/>
          </p:nvGrpSpPr>
          <p:grpSpPr bwMode="gray">
            <a:xfrm>
              <a:off x="0" y="-4"/>
              <a:ext cx="12188826" cy="6858004"/>
              <a:chOff x="0" y="-4"/>
              <a:chExt cx="12188826" cy="6858004"/>
            </a:xfrm>
          </p:grpSpPr>
          <p:grpSp>
            <p:nvGrpSpPr>
              <p:cNvPr id="63" name="Group 62">
                <a:extLst>
                  <a:ext uri="{FF2B5EF4-FFF2-40B4-BE49-F238E27FC236}">
                    <a16:creationId xmlns:a16="http://schemas.microsoft.com/office/drawing/2014/main" id="{015AFD00-19E3-4F92-9570-1F3E8AEC3EC4}"/>
                  </a:ext>
                </a:extLst>
              </p:cNvPr>
              <p:cNvGrpSpPr/>
              <p:nvPr>
                <p:custDataLst>
                  <p:tags r:id="rId1"/>
                </p:custDataLst>
              </p:nvPr>
            </p:nvGrpSpPr>
            <p:grpSpPr bwMode="gray">
              <a:xfrm>
                <a:off x="0" y="-4"/>
                <a:ext cx="12188826" cy="6858004"/>
                <a:chOff x="0" y="1"/>
                <a:chExt cx="12188826" cy="6858004"/>
              </a:xfrm>
            </p:grpSpPr>
            <p:grpSp>
              <p:nvGrpSpPr>
                <p:cNvPr id="65" name="Group 64">
                  <a:extLst>
                    <a:ext uri="{FF2B5EF4-FFF2-40B4-BE49-F238E27FC236}">
                      <a16:creationId xmlns:a16="http://schemas.microsoft.com/office/drawing/2014/main" id="{56B51E9A-9BC0-4A23-95C7-9E14C94FDF8A}"/>
                    </a:ext>
                  </a:extLst>
                </p:cNvPr>
                <p:cNvGrpSpPr/>
                <p:nvPr/>
              </p:nvGrpSpPr>
              <p:grpSpPr bwMode="gray">
                <a:xfrm>
                  <a:off x="609601" y="2684"/>
                  <a:ext cx="10962504" cy="6855315"/>
                  <a:chOff x="0" y="0"/>
                  <a:chExt cx="10962504" cy="6858000"/>
                </a:xfrm>
              </p:grpSpPr>
              <p:cxnSp>
                <p:nvCxnSpPr>
                  <p:cNvPr id="85" name="Straight Connector 84">
                    <a:extLst>
                      <a:ext uri="{FF2B5EF4-FFF2-40B4-BE49-F238E27FC236}">
                        <a16:creationId xmlns:a16="http://schemas.microsoft.com/office/drawing/2014/main" id="{5B6B4CFD-041A-4081-89A4-C2B194E6465E}"/>
                      </a:ext>
                    </a:extLst>
                  </p:cNvPr>
                  <p:cNvCxnSpPr/>
                  <p:nvPr/>
                </p:nvCxnSpPr>
                <p:spPr bwMode="gray">
                  <a:xfrm>
                    <a:off x="0" y="0"/>
                    <a:ext cx="0" cy="6858000"/>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C63B978F-4215-434A-A0BE-E77776CE37B1}"/>
                      </a:ext>
                    </a:extLst>
                  </p:cNvPr>
                  <p:cNvCxnSpPr/>
                  <p:nvPr/>
                </p:nvCxnSpPr>
                <p:spPr bwMode="gray">
                  <a:xfrm>
                    <a:off x="91404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09EEB78C-3DA9-4AD7-BFB1-207EDE403F9D}"/>
                      </a:ext>
                    </a:extLst>
                  </p:cNvPr>
                  <p:cNvCxnSpPr/>
                  <p:nvPr/>
                </p:nvCxnSpPr>
                <p:spPr bwMode="gray">
                  <a:xfrm>
                    <a:off x="1371064"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F062D7CE-4A4A-4C41-833F-B30B3E74AEAC}"/>
                      </a:ext>
                    </a:extLst>
                  </p:cNvPr>
                  <p:cNvCxnSpPr/>
                  <p:nvPr/>
                </p:nvCxnSpPr>
                <p:spPr bwMode="gray">
                  <a:xfrm>
                    <a:off x="1828085"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19C628EF-969E-4429-A992-9AD0AFECF81E}"/>
                      </a:ext>
                    </a:extLst>
                  </p:cNvPr>
                  <p:cNvCxnSpPr/>
                  <p:nvPr/>
                </p:nvCxnSpPr>
                <p:spPr bwMode="gray">
                  <a:xfrm>
                    <a:off x="228510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8C7BD383-0D5C-4E3A-99F7-4DC5A51DF948}"/>
                      </a:ext>
                    </a:extLst>
                  </p:cNvPr>
                  <p:cNvCxnSpPr/>
                  <p:nvPr/>
                </p:nvCxnSpPr>
                <p:spPr bwMode="gray">
                  <a:xfrm>
                    <a:off x="2742128"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FAA2EE63-4F24-4A26-9268-D15D92D5B068}"/>
                      </a:ext>
                    </a:extLst>
                  </p:cNvPr>
                  <p:cNvCxnSpPr/>
                  <p:nvPr/>
                </p:nvCxnSpPr>
                <p:spPr bwMode="gray">
                  <a:xfrm>
                    <a:off x="3199149"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F64BB08D-864A-44D4-88F6-679DBAE518B7}"/>
                      </a:ext>
                    </a:extLst>
                  </p:cNvPr>
                  <p:cNvCxnSpPr/>
                  <p:nvPr/>
                </p:nvCxnSpPr>
                <p:spPr bwMode="gray">
                  <a:xfrm>
                    <a:off x="365617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9FA3F8A1-60DA-47E1-92DD-967475B2DF58}"/>
                      </a:ext>
                    </a:extLst>
                  </p:cNvPr>
                  <p:cNvCxnSpPr/>
                  <p:nvPr/>
                </p:nvCxnSpPr>
                <p:spPr bwMode="gray">
                  <a:xfrm>
                    <a:off x="4113192"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4DECF40D-CC60-45F8-B236-F9FAC1F3E8CF}"/>
                      </a:ext>
                    </a:extLst>
                  </p:cNvPr>
                  <p:cNvCxnSpPr/>
                  <p:nvPr/>
                </p:nvCxnSpPr>
                <p:spPr bwMode="gray">
                  <a:xfrm>
                    <a:off x="457021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623BAEC6-A3C2-4892-9093-BD8EA8A7E0F6}"/>
                      </a:ext>
                    </a:extLst>
                  </p:cNvPr>
                  <p:cNvCxnSpPr/>
                  <p:nvPr/>
                </p:nvCxnSpPr>
                <p:spPr bwMode="gray">
                  <a:xfrm>
                    <a:off x="5027235"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D4E16FB9-EDCA-4CA6-9212-0AEBFCE175D7}"/>
                      </a:ext>
                    </a:extLst>
                  </p:cNvPr>
                  <p:cNvCxnSpPr/>
                  <p:nvPr/>
                </p:nvCxnSpPr>
                <p:spPr bwMode="gray">
                  <a:xfrm>
                    <a:off x="5484256"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F3AE637F-804F-4244-9AA9-FF4A629A143C}"/>
                      </a:ext>
                    </a:extLst>
                  </p:cNvPr>
                  <p:cNvCxnSpPr/>
                  <p:nvPr/>
                </p:nvCxnSpPr>
                <p:spPr bwMode="gray">
                  <a:xfrm>
                    <a:off x="594127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5EFB8414-3949-428A-B700-7C38A44425B2}"/>
                      </a:ext>
                    </a:extLst>
                  </p:cNvPr>
                  <p:cNvCxnSpPr/>
                  <p:nvPr/>
                </p:nvCxnSpPr>
                <p:spPr bwMode="gray">
                  <a:xfrm>
                    <a:off x="6398299"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BA61D1AB-B7D2-4169-B38F-56371D50E1DA}"/>
                      </a:ext>
                    </a:extLst>
                  </p:cNvPr>
                  <p:cNvCxnSpPr/>
                  <p:nvPr/>
                </p:nvCxnSpPr>
                <p:spPr bwMode="gray">
                  <a:xfrm>
                    <a:off x="6855320"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D00C4593-A442-4B6C-8E9D-80BFEB1746D6}"/>
                      </a:ext>
                    </a:extLst>
                  </p:cNvPr>
                  <p:cNvCxnSpPr/>
                  <p:nvPr/>
                </p:nvCxnSpPr>
                <p:spPr bwMode="gray">
                  <a:xfrm>
                    <a:off x="7312342"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95B5E413-FAFF-430F-B105-4D122D50AEE1}"/>
                      </a:ext>
                    </a:extLst>
                  </p:cNvPr>
                  <p:cNvCxnSpPr/>
                  <p:nvPr/>
                </p:nvCxnSpPr>
                <p:spPr bwMode="gray">
                  <a:xfrm>
                    <a:off x="776936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2B845328-662D-4D12-A209-6A0B1E78DF14}"/>
                      </a:ext>
                    </a:extLst>
                  </p:cNvPr>
                  <p:cNvCxnSpPr/>
                  <p:nvPr/>
                </p:nvCxnSpPr>
                <p:spPr bwMode="gray">
                  <a:xfrm>
                    <a:off x="8226384"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2AC19B5D-D919-4A48-953C-03994329E19B}"/>
                      </a:ext>
                    </a:extLst>
                  </p:cNvPr>
                  <p:cNvCxnSpPr/>
                  <p:nvPr/>
                </p:nvCxnSpPr>
                <p:spPr bwMode="gray">
                  <a:xfrm>
                    <a:off x="914042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C81C8DC-CB2F-445A-8F7B-5A864393B553}"/>
                      </a:ext>
                    </a:extLst>
                  </p:cNvPr>
                  <p:cNvCxnSpPr/>
                  <p:nvPr/>
                </p:nvCxnSpPr>
                <p:spPr bwMode="gray">
                  <a:xfrm>
                    <a:off x="8683406"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F3CD9F68-6C35-4B43-B8E1-1ABF75D8D588}"/>
                      </a:ext>
                    </a:extLst>
                  </p:cNvPr>
                  <p:cNvCxnSpPr/>
                  <p:nvPr/>
                </p:nvCxnSpPr>
                <p:spPr bwMode="gray">
                  <a:xfrm>
                    <a:off x="9597448"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BBBCE95B-721C-44A5-8B94-8F0E42FF53FE}"/>
                      </a:ext>
                    </a:extLst>
                  </p:cNvPr>
                  <p:cNvCxnSpPr/>
                  <p:nvPr/>
                </p:nvCxnSpPr>
                <p:spPr bwMode="gray">
                  <a:xfrm>
                    <a:off x="10054470"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3B934F61-1ED7-4209-A1E3-04C68085B10E}"/>
                      </a:ext>
                    </a:extLst>
                  </p:cNvPr>
                  <p:cNvCxnSpPr/>
                  <p:nvPr/>
                </p:nvCxnSpPr>
                <p:spPr bwMode="gray">
                  <a:xfrm>
                    <a:off x="1051149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8F636E46-095E-439D-B78B-EBC72DB23290}"/>
                      </a:ext>
                    </a:extLst>
                  </p:cNvPr>
                  <p:cNvCxnSpPr/>
                  <p:nvPr/>
                </p:nvCxnSpPr>
                <p:spPr bwMode="gray">
                  <a:xfrm>
                    <a:off x="45702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61497272-E949-488B-B9F6-FD10BA6526BF}"/>
                      </a:ext>
                    </a:extLst>
                  </p:cNvPr>
                  <p:cNvCxnSpPr/>
                  <p:nvPr/>
                </p:nvCxnSpPr>
                <p:spPr bwMode="gray">
                  <a:xfrm>
                    <a:off x="10962504" y="0"/>
                    <a:ext cx="0" cy="6858000"/>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id="{B645DFBA-090A-4E89-BFE2-570C1D04D7A5}"/>
                    </a:ext>
                  </a:extLst>
                </p:cNvPr>
                <p:cNvGrpSpPr/>
                <p:nvPr/>
              </p:nvGrpSpPr>
              <p:grpSpPr bwMode="gray">
                <a:xfrm>
                  <a:off x="0" y="1"/>
                  <a:ext cx="12188826" cy="6858004"/>
                  <a:chOff x="0" y="1"/>
                  <a:chExt cx="12188826" cy="6858004"/>
                </a:xfrm>
              </p:grpSpPr>
              <p:cxnSp>
                <p:nvCxnSpPr>
                  <p:cNvPr id="67" name="Straight Connector 66">
                    <a:extLst>
                      <a:ext uri="{FF2B5EF4-FFF2-40B4-BE49-F238E27FC236}">
                        <a16:creationId xmlns:a16="http://schemas.microsoft.com/office/drawing/2014/main" id="{E34689D4-9BAE-40BF-B953-E1A0CA4F5C15}"/>
                      </a:ext>
                    </a:extLst>
                  </p:cNvPr>
                  <p:cNvCxnSpPr/>
                  <p:nvPr/>
                </p:nvCxnSpPr>
                <p:spPr bwMode="gray">
                  <a:xfrm rot="5400000">
                    <a:off x="6094413" y="-6094412"/>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674A3364-6F4C-4749-A110-B336801330E0}"/>
                      </a:ext>
                    </a:extLst>
                  </p:cNvPr>
                  <p:cNvCxnSpPr/>
                  <p:nvPr/>
                </p:nvCxnSpPr>
                <p:spPr bwMode="gray">
                  <a:xfrm rot="5400000">
                    <a:off x="6094413" y="-5637211"/>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690EC6B6-039D-4549-B1B1-8FF8A3FC2F66}"/>
                      </a:ext>
                    </a:extLst>
                  </p:cNvPr>
                  <p:cNvCxnSpPr/>
                  <p:nvPr/>
                </p:nvCxnSpPr>
                <p:spPr bwMode="gray">
                  <a:xfrm rot="5400000">
                    <a:off x="6094413" y="-5180011"/>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155F4FAC-9412-45E9-99EC-FDC351D60453}"/>
                      </a:ext>
                    </a:extLst>
                  </p:cNvPr>
                  <p:cNvCxnSpPr/>
                  <p:nvPr/>
                </p:nvCxnSpPr>
                <p:spPr bwMode="gray">
                  <a:xfrm rot="5400000">
                    <a:off x="6094413" y="-31202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5A0C0A33-67B3-48C9-9B83-C39DFDEF5E0A}"/>
                      </a:ext>
                    </a:extLst>
                  </p:cNvPr>
                  <p:cNvCxnSpPr/>
                  <p:nvPr/>
                </p:nvCxnSpPr>
                <p:spPr bwMode="gray">
                  <a:xfrm rot="5400000">
                    <a:off x="6094413" y="-26630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A87FF284-D960-4A05-8053-9886608C6599}"/>
                      </a:ext>
                    </a:extLst>
                  </p:cNvPr>
                  <p:cNvCxnSpPr/>
                  <p:nvPr/>
                </p:nvCxnSpPr>
                <p:spPr bwMode="gray">
                  <a:xfrm rot="5400000">
                    <a:off x="6094413" y="-22058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6BA61019-342C-4EDD-97C6-EDA59774644E}"/>
                      </a:ext>
                    </a:extLst>
                  </p:cNvPr>
                  <p:cNvCxnSpPr/>
                  <p:nvPr/>
                </p:nvCxnSpPr>
                <p:spPr bwMode="gray">
                  <a:xfrm rot="5400000">
                    <a:off x="6094413" y="-17486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234785CB-17D0-49DD-8DC9-3C93626DC776}"/>
                      </a:ext>
                    </a:extLst>
                  </p:cNvPr>
                  <p:cNvCxnSpPr/>
                  <p:nvPr/>
                </p:nvCxnSpPr>
                <p:spPr bwMode="gray">
                  <a:xfrm rot="5400000">
                    <a:off x="6094413" y="-1291437"/>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425DB222-E3A0-48A3-BBD5-FD2616577D2D}"/>
                      </a:ext>
                    </a:extLst>
                  </p:cNvPr>
                  <p:cNvCxnSpPr/>
                  <p:nvPr/>
                </p:nvCxnSpPr>
                <p:spPr bwMode="gray">
                  <a:xfrm rot="5400000">
                    <a:off x="6094413" y="-834237"/>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C433E4E5-A945-4652-B574-37C6580344B0}"/>
                      </a:ext>
                    </a:extLst>
                  </p:cNvPr>
                  <p:cNvCxnSpPr>
                    <a:cxnSpLocks/>
                  </p:cNvCxnSpPr>
                  <p:nvPr/>
                </p:nvCxnSpPr>
                <p:spPr bwMode="gray">
                  <a:xfrm flipH="1">
                    <a:off x="1" y="5717376"/>
                    <a:ext cx="12188825" cy="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352A597B-2B35-4BD4-B07E-D8CEF25A597D}"/>
                      </a:ext>
                    </a:extLst>
                  </p:cNvPr>
                  <p:cNvCxnSpPr/>
                  <p:nvPr/>
                </p:nvCxnSpPr>
                <p:spPr bwMode="gray">
                  <a:xfrm rot="5400000">
                    <a:off x="6094413" y="763592"/>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9351C336-9D65-42C9-A33F-6971E6322E46}"/>
                      </a:ext>
                    </a:extLst>
                  </p:cNvPr>
                  <p:cNvCxnSpPr/>
                  <p:nvPr/>
                </p:nvCxnSpPr>
                <p:spPr bwMode="gray">
                  <a:xfrm rot="5400000">
                    <a:off x="6094413" y="-5637212"/>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FCAD9518-36D4-43F7-839D-D8FE389DF1F1}"/>
                      </a:ext>
                    </a:extLst>
                  </p:cNvPr>
                  <p:cNvCxnSpPr/>
                  <p:nvPr/>
                </p:nvCxnSpPr>
                <p:spPr bwMode="gray">
                  <a:xfrm rot="5400000">
                    <a:off x="6094413" y="-4951411"/>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55575B3F-2A8B-4175-B6A5-D60652B87ED0}"/>
                      </a:ext>
                    </a:extLst>
                  </p:cNvPr>
                  <p:cNvCxnSpPr/>
                  <p:nvPr/>
                </p:nvCxnSpPr>
                <p:spPr bwMode="gray">
                  <a:xfrm rot="5400000">
                    <a:off x="6094413" y="86257"/>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1CCC90FC-8476-4A2A-8DF1-ECAB053A24FD}"/>
                      </a:ext>
                    </a:extLst>
                  </p:cNvPr>
                  <p:cNvCxnSpPr/>
                  <p:nvPr/>
                </p:nvCxnSpPr>
                <p:spPr bwMode="gray">
                  <a:xfrm rot="5400000">
                    <a:off x="6094413" y="30638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DFB03C8E-4661-465A-B25F-147D497525A0}"/>
                      </a:ext>
                    </a:extLst>
                  </p:cNvPr>
                  <p:cNvCxnSpPr/>
                  <p:nvPr/>
                </p:nvCxnSpPr>
                <p:spPr bwMode="gray">
                  <a:xfrm rot="5400000">
                    <a:off x="6094413" y="-40346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88C8E030-5491-4C40-9E10-B197BD5CD587}"/>
                      </a:ext>
                    </a:extLst>
                  </p:cNvPr>
                  <p:cNvCxnSpPr/>
                  <p:nvPr/>
                </p:nvCxnSpPr>
                <p:spPr bwMode="gray">
                  <a:xfrm rot="5400000">
                    <a:off x="6094413" y="-35774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E0EBA261-0409-41DC-98E2-4BF8173333E9}"/>
                      </a:ext>
                    </a:extLst>
                  </p:cNvPr>
                  <p:cNvCxnSpPr>
                    <a:cxnSpLocks/>
                  </p:cNvCxnSpPr>
                  <p:nvPr/>
                </p:nvCxnSpPr>
                <p:spPr bwMode="gray">
                  <a:xfrm rot="5400000">
                    <a:off x="6094413" y="-4494211"/>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64" name="TextBox 63">
                <a:extLst>
                  <a:ext uri="{FF2B5EF4-FFF2-40B4-BE49-F238E27FC236}">
                    <a16:creationId xmlns:a16="http://schemas.microsoft.com/office/drawing/2014/main" id="{B119DAC7-36FB-491E-A6EB-B78E57CAECBF}"/>
                  </a:ext>
                </a:extLst>
              </p:cNvPr>
              <p:cNvSpPr txBox="1"/>
              <p:nvPr userDrawn="1"/>
            </p:nvSpPr>
            <p:spPr bwMode="gray">
              <a:xfrm>
                <a:off x="592866" y="5723466"/>
                <a:ext cx="7329077" cy="474133"/>
              </a:xfrm>
              <a:prstGeom prst="rect">
                <a:avLst/>
              </a:prstGeom>
              <a:noFill/>
            </p:spPr>
            <p:txBody>
              <a:bodyPr wrap="square" lIns="0" tIns="0" rIns="0" bIns="0" rtlCol="0" anchor="b">
                <a:noAutofit/>
              </a:bodyPr>
              <a:lstStyle/>
              <a:p>
                <a:pPr>
                  <a:lnSpc>
                    <a:spcPct val="90000"/>
                  </a:lnSpc>
                </a:pPr>
                <a:r>
                  <a:rPr lang="en-US" sz="700" b="0" i="0">
                    <a:latin typeface="Calibri" panose="020F0502020204030204" pitchFamily="34" charset="0"/>
                  </a:rPr>
                  <a:t>Footnote: Lorem ipsum dolor sit </a:t>
                </a:r>
                <a:r>
                  <a:rPr lang="en-US" sz="700" b="0" i="0" err="1">
                    <a:latin typeface="Calibri" panose="020F0502020204030204" pitchFamily="34" charset="0"/>
                  </a:rPr>
                  <a:t>amet</a:t>
                </a:r>
                <a:r>
                  <a:rPr lang="en-US" sz="700" b="0" i="0">
                    <a:latin typeface="Calibri" panose="020F0502020204030204" pitchFamily="34" charset="0"/>
                  </a:rPr>
                  <a:t>, </a:t>
                </a:r>
                <a:r>
                  <a:rPr lang="en-US" sz="700" b="0" i="0" err="1">
                    <a:latin typeface="Calibri" panose="020F0502020204030204" pitchFamily="34" charset="0"/>
                  </a:rPr>
                  <a:t>consectetur</a:t>
                </a:r>
                <a:r>
                  <a:rPr lang="en-US" sz="700" b="0" i="0">
                    <a:latin typeface="Calibri" panose="020F0502020204030204" pitchFamily="34" charset="0"/>
                  </a:rPr>
                  <a:t> </a:t>
                </a:r>
                <a:r>
                  <a:rPr lang="en-US" sz="700" b="0" i="0" err="1">
                    <a:latin typeface="Calibri" panose="020F0502020204030204" pitchFamily="34" charset="0"/>
                  </a:rPr>
                  <a:t>adipiscing</a:t>
                </a:r>
                <a:r>
                  <a:rPr lang="en-US" sz="700" b="0" i="0">
                    <a:latin typeface="Calibri" panose="020F0502020204030204" pitchFamily="34" charset="0"/>
                  </a:rPr>
                  <a:t> </a:t>
                </a:r>
                <a:r>
                  <a:rPr lang="en-US" sz="700" b="0" i="0" err="1">
                    <a:latin typeface="Calibri" panose="020F0502020204030204" pitchFamily="34" charset="0"/>
                  </a:rPr>
                  <a:t>elit</a:t>
                </a:r>
                <a:r>
                  <a:rPr lang="en-US" sz="700" b="0" i="0">
                    <a:latin typeface="Calibri" panose="020F0502020204030204" pitchFamily="34" charset="0"/>
                  </a:rPr>
                  <a:t>. Maecenas dui magna, </a:t>
                </a:r>
                <a:r>
                  <a:rPr lang="en-US" sz="700" b="0" i="0" err="1">
                    <a:latin typeface="Calibri" panose="020F0502020204030204" pitchFamily="34" charset="0"/>
                  </a:rPr>
                  <a:t>sagittis</a:t>
                </a:r>
                <a:r>
                  <a:rPr lang="en-US" sz="700" b="0" i="0">
                    <a:latin typeface="Calibri" panose="020F0502020204030204" pitchFamily="34" charset="0"/>
                  </a:rPr>
                  <a:t> at </a:t>
                </a:r>
                <a:r>
                  <a:rPr lang="en-US" sz="700" b="0" i="0" err="1">
                    <a:latin typeface="Calibri" panose="020F0502020204030204" pitchFamily="34" charset="0"/>
                  </a:rPr>
                  <a:t>feugiat</a:t>
                </a:r>
                <a:r>
                  <a:rPr lang="en-US" sz="700" b="0" i="0">
                    <a:latin typeface="Calibri" panose="020F0502020204030204" pitchFamily="34" charset="0"/>
                  </a:rPr>
                  <a:t> </a:t>
                </a:r>
                <a:r>
                  <a:rPr lang="en-US" sz="700" b="0" i="0" err="1">
                    <a:latin typeface="Calibri" panose="020F0502020204030204" pitchFamily="34" charset="0"/>
                  </a:rPr>
                  <a:t>eget</a:t>
                </a:r>
                <a:r>
                  <a:rPr lang="en-US" sz="700" b="0" i="0">
                    <a:latin typeface="Calibri" panose="020F0502020204030204" pitchFamily="34" charset="0"/>
                  </a:rPr>
                  <a:t>, </a:t>
                </a:r>
                <a:r>
                  <a:rPr lang="en-US" sz="700" b="0" i="0" err="1">
                    <a:latin typeface="Calibri" panose="020F0502020204030204" pitchFamily="34" charset="0"/>
                  </a:rPr>
                  <a:t>viverra</a:t>
                </a:r>
                <a:r>
                  <a:rPr lang="en-US" sz="700" b="0" i="0">
                    <a:latin typeface="Calibri" panose="020F0502020204030204" pitchFamily="34" charset="0"/>
                  </a:rPr>
                  <a:t> </a:t>
                </a:r>
                <a:r>
                  <a:rPr lang="en-US" sz="700" b="0" i="0" err="1">
                    <a:latin typeface="Calibri" panose="020F0502020204030204" pitchFamily="34" charset="0"/>
                  </a:rPr>
                  <a:t>eu</a:t>
                </a:r>
                <a:r>
                  <a:rPr lang="en-US" sz="700" b="0" i="0">
                    <a:latin typeface="Calibri" panose="020F0502020204030204" pitchFamily="34" charset="0"/>
                  </a:rPr>
                  <a:t> libero. Vestibulum a </a:t>
                </a:r>
                <a:r>
                  <a:rPr lang="en-US" sz="700" b="0" i="0" err="1">
                    <a:latin typeface="Calibri" panose="020F0502020204030204" pitchFamily="34" charset="0"/>
                  </a:rPr>
                  <a:t>justo</a:t>
                </a:r>
                <a:r>
                  <a:rPr lang="en-US" sz="700" b="0" i="0">
                    <a:latin typeface="Calibri" panose="020F0502020204030204" pitchFamily="34" charset="0"/>
                  </a:rPr>
                  <a:t> mi. </a:t>
                </a:r>
                <a:r>
                  <a:rPr lang="en-US" sz="700" b="0" i="0" err="1">
                    <a:latin typeface="Calibri" panose="020F0502020204030204" pitchFamily="34" charset="0"/>
                  </a:rPr>
                  <a:t>Etiam</a:t>
                </a:r>
                <a:r>
                  <a:rPr lang="en-US" sz="700" b="0" i="0">
                    <a:latin typeface="Calibri" panose="020F0502020204030204" pitchFamily="34" charset="0"/>
                  </a:rPr>
                  <a:t> </a:t>
                </a:r>
                <a:r>
                  <a:rPr lang="en-US" sz="700" b="0" i="0" err="1">
                    <a:latin typeface="Calibri" panose="020F0502020204030204" pitchFamily="34" charset="0"/>
                  </a:rPr>
                  <a:t>blandit</a:t>
                </a:r>
                <a:r>
                  <a:rPr lang="en-US" sz="700" b="0" i="0">
                    <a:latin typeface="Calibri" panose="020F0502020204030204" pitchFamily="34" charset="0"/>
                  </a:rPr>
                  <a:t> tempus </a:t>
                </a:r>
                <a:r>
                  <a:rPr lang="en-US" sz="700" b="0" i="0" err="1">
                    <a:latin typeface="Calibri" panose="020F0502020204030204" pitchFamily="34" charset="0"/>
                  </a:rPr>
                  <a:t>odio</a:t>
                </a:r>
                <a:r>
                  <a:rPr lang="en-US" sz="700" b="0" i="0">
                    <a:latin typeface="Calibri" panose="020F0502020204030204" pitchFamily="34" charset="0"/>
                  </a:rPr>
                  <a:t>. </a:t>
                </a:r>
                <a:r>
                  <a:rPr lang="en-US" sz="700" b="0" i="0" err="1">
                    <a:latin typeface="Calibri" panose="020F0502020204030204" pitchFamily="34" charset="0"/>
                  </a:rPr>
                  <a:t>Fusce</a:t>
                </a:r>
                <a:r>
                  <a:rPr lang="en-US" sz="700" b="0" i="0">
                    <a:latin typeface="Calibri" panose="020F0502020204030204" pitchFamily="34" charset="0"/>
                  </a:rPr>
                  <a:t> </a:t>
                </a:r>
                <a:r>
                  <a:rPr lang="en-US" sz="700" b="0" i="0" err="1">
                    <a:latin typeface="Calibri" panose="020F0502020204030204" pitchFamily="34" charset="0"/>
                  </a:rPr>
                  <a:t>orci</a:t>
                </a:r>
                <a:r>
                  <a:rPr lang="en-US" sz="700" b="0" i="0">
                    <a:latin typeface="Calibri" panose="020F0502020204030204" pitchFamily="34" charset="0"/>
                  </a:rPr>
                  <a:t> </a:t>
                </a:r>
                <a:r>
                  <a:rPr lang="en-US" sz="700" b="0" i="0" err="1">
                    <a:latin typeface="Calibri" panose="020F0502020204030204" pitchFamily="34" charset="0"/>
                  </a:rPr>
                  <a:t>lectus</a:t>
                </a:r>
                <a:r>
                  <a:rPr lang="en-US" sz="700" b="0" i="0">
                    <a:latin typeface="Calibri" panose="020F0502020204030204" pitchFamily="34" charset="0"/>
                  </a:rPr>
                  <a:t>, </a:t>
                </a:r>
                <a:r>
                  <a:rPr lang="en-US" sz="700" b="0" i="0" err="1">
                    <a:latin typeface="Calibri" panose="020F0502020204030204" pitchFamily="34" charset="0"/>
                  </a:rPr>
                  <a:t>tincidunt</a:t>
                </a:r>
                <a:r>
                  <a:rPr lang="en-US" sz="700" b="0" i="0">
                    <a:latin typeface="Calibri" panose="020F0502020204030204" pitchFamily="34" charset="0"/>
                  </a:rPr>
                  <a:t> </a:t>
                </a:r>
                <a:r>
                  <a:rPr lang="en-US" sz="700" b="0" i="0" err="1">
                    <a:latin typeface="Calibri" panose="020F0502020204030204" pitchFamily="34" charset="0"/>
                  </a:rPr>
                  <a:t>eget</a:t>
                </a:r>
                <a:r>
                  <a:rPr lang="en-US" sz="700" b="0" i="0">
                    <a:latin typeface="Calibri" panose="020F0502020204030204" pitchFamily="34" charset="0"/>
                  </a:rPr>
                  <a:t> </a:t>
                </a:r>
                <a:r>
                  <a:rPr lang="en-US" sz="700" b="0" i="0" err="1">
                    <a:latin typeface="Calibri" panose="020F0502020204030204" pitchFamily="34" charset="0"/>
                  </a:rPr>
                  <a:t>hendrerit</a:t>
                </a:r>
                <a:r>
                  <a:rPr lang="en-US" sz="700" b="0" i="0">
                    <a:latin typeface="Calibri" panose="020F0502020204030204" pitchFamily="34" charset="0"/>
                  </a:rPr>
                  <a:t> </a:t>
                </a:r>
                <a:r>
                  <a:rPr lang="en-US" sz="700" b="0" i="0" err="1">
                    <a:latin typeface="Calibri" panose="020F0502020204030204" pitchFamily="34" charset="0"/>
                  </a:rPr>
                  <a:t>quis</a:t>
                </a:r>
                <a:r>
                  <a:rPr lang="en-US" sz="700" b="0" i="0">
                    <a:latin typeface="Calibri" panose="020F0502020204030204" pitchFamily="34" charset="0"/>
                  </a:rPr>
                  <a:t>, </a:t>
                </a:r>
                <a:r>
                  <a:rPr lang="en-US" sz="700" b="0" i="0" err="1">
                    <a:latin typeface="Calibri" panose="020F0502020204030204" pitchFamily="34" charset="0"/>
                  </a:rPr>
                  <a:t>blandit</a:t>
                </a:r>
                <a:r>
                  <a:rPr lang="en-US" sz="700" b="0" i="0">
                    <a:latin typeface="Calibri" panose="020F0502020204030204" pitchFamily="34" charset="0"/>
                  </a:rPr>
                  <a:t> non</a:t>
                </a:r>
              </a:p>
            </p:txBody>
          </p:sp>
        </p:grpSp>
      </p:grpSp>
    </p:spTree>
    <p:extLst>
      <p:ext uri="{BB962C8B-B14F-4D97-AF65-F5344CB8AC3E}">
        <p14:creationId xmlns:p14="http://schemas.microsoft.com/office/powerpoint/2010/main" val="837192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DO NOT US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B535B2D-9361-4E88-8BBD-C6E1EB066B37}"/>
              </a:ext>
            </a:extLst>
          </p:cNvPr>
          <p:cNvSpPr/>
          <p:nvPr userDrawn="1"/>
        </p:nvSpPr>
        <p:spPr>
          <a:xfrm>
            <a:off x="1" y="0"/>
            <a:ext cx="12192000" cy="6858000"/>
          </a:xfrm>
          <a:prstGeom prst="rect">
            <a:avLst/>
          </a:prstGeom>
          <a:solidFill>
            <a:srgbClr val="F8981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0" i="0">
              <a:solidFill>
                <a:schemeClr val="accent2"/>
              </a:solidFill>
              <a:latin typeface="Calibri" panose="020F0502020204030204" pitchFamily="34" charset="0"/>
            </a:endParaRPr>
          </a:p>
        </p:txBody>
      </p:sp>
      <p:sp>
        <p:nvSpPr>
          <p:cNvPr id="6" name="TextBox 5">
            <a:extLst>
              <a:ext uri="{FF2B5EF4-FFF2-40B4-BE49-F238E27FC236}">
                <a16:creationId xmlns:a16="http://schemas.microsoft.com/office/drawing/2014/main" id="{D5AED08D-D489-4C23-BFE9-9C4A6A94C4DA}"/>
              </a:ext>
            </a:extLst>
          </p:cNvPr>
          <p:cNvSpPr txBox="1"/>
          <p:nvPr userDrawn="1"/>
        </p:nvSpPr>
        <p:spPr>
          <a:xfrm>
            <a:off x="606551" y="721895"/>
            <a:ext cx="10879380" cy="4880008"/>
          </a:xfrm>
          <a:prstGeom prst="rect">
            <a:avLst/>
          </a:prstGeom>
          <a:noFill/>
        </p:spPr>
        <p:txBody>
          <a:bodyPr wrap="square" lIns="0" tIns="0" rIns="0" bIns="0" rtlCol="0" anchor="ctr">
            <a:noAutofit/>
          </a:bodyPr>
          <a:lstStyle/>
          <a:p>
            <a:pPr algn="ctr">
              <a:lnSpc>
                <a:spcPct val="90000"/>
              </a:lnSpc>
            </a:pPr>
            <a:r>
              <a:rPr lang="en-US" sz="5400" b="0" i="0" spc="300">
                <a:solidFill>
                  <a:schemeClr val="bg1"/>
                </a:solidFill>
                <a:latin typeface="Calibri" panose="020F0502020204030204" pitchFamily="34" charset="0"/>
              </a:rPr>
              <a:t>DO NOT USE </a:t>
            </a:r>
          </a:p>
          <a:p>
            <a:pPr algn="ctr">
              <a:lnSpc>
                <a:spcPct val="90000"/>
              </a:lnSpc>
            </a:pPr>
            <a:endParaRPr lang="en-US" sz="5400" b="0" i="0" spc="300">
              <a:solidFill>
                <a:schemeClr val="bg1"/>
              </a:solidFill>
              <a:latin typeface="Calibri" panose="020F0502020204030204" pitchFamily="34" charset="0"/>
            </a:endParaRPr>
          </a:p>
          <a:p>
            <a:pPr algn="ctr">
              <a:lnSpc>
                <a:spcPct val="90000"/>
              </a:lnSpc>
            </a:pPr>
            <a:r>
              <a:rPr lang="en-US" sz="5400" b="0" i="0" spc="300">
                <a:solidFill>
                  <a:schemeClr val="bg1"/>
                </a:solidFill>
                <a:latin typeface="Calibri" panose="020F0502020204030204" pitchFamily="34" charset="0"/>
              </a:rPr>
              <a:t>ALL LAYOUTS PAST THIS ARE NOT PART OF THIS TEMPLATE</a:t>
            </a:r>
          </a:p>
        </p:txBody>
      </p:sp>
    </p:spTree>
    <p:extLst>
      <p:ext uri="{BB962C8B-B14F-4D97-AF65-F5344CB8AC3E}">
        <p14:creationId xmlns:p14="http://schemas.microsoft.com/office/powerpoint/2010/main" val="2601967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_Title and Subtitle">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950B906-C5A3-4658-B24C-B2B533310D26}"/>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9" name="Subtitle 2">
            <a:extLst>
              <a:ext uri="{FF2B5EF4-FFF2-40B4-BE49-F238E27FC236}">
                <a16:creationId xmlns:a16="http://schemas.microsoft.com/office/drawing/2014/main" id="{C28211D2-9BBA-4EB9-8867-E2CC72E9E0D1}"/>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D90EF1-7A6F-4CAE-80CD-2BC8A8107F0C}"/>
              </a:ext>
            </a:extLst>
          </p:cNvPr>
          <p:cNvSpPr>
            <a:spLocks noGrp="1"/>
          </p:cNvSpPr>
          <p:nvPr>
            <p:ph type="title" hasCustomPrompt="1"/>
          </p:nvPr>
        </p:nvSpPr>
        <p:spPr/>
        <p:txBody>
          <a:bodyPr/>
          <a:lstStyle>
            <a:lvl1pPr>
              <a:defRPr/>
            </a:lvl1pPr>
          </a:lstStyle>
          <a:p>
            <a:r>
              <a:rPr lang="en-US"/>
              <a:t>Click to Add One Line Title</a:t>
            </a:r>
          </a:p>
        </p:txBody>
      </p:sp>
    </p:spTree>
    <p:extLst>
      <p:ext uri="{BB962C8B-B14F-4D97-AF65-F5344CB8AC3E}">
        <p14:creationId xmlns:p14="http://schemas.microsoft.com/office/powerpoint/2010/main" val="943993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Thank You / Closing">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A88A8ACB-CBE3-4DC0-BBE3-C6829C462CD7}"/>
              </a:ext>
              <a:ext uri="{C183D7F6-B498-43B3-948B-1728B52AA6E4}">
                <adec:decorative xmlns:adec="http://schemas.microsoft.com/office/drawing/2017/decorative" val="1"/>
              </a:ext>
            </a:extLst>
          </p:cNvPr>
          <p:cNvSpPr/>
          <p:nvPr userDrawn="1"/>
        </p:nvSpPr>
        <p:spPr>
          <a:xfrm rot="2700000">
            <a:off x="500610" y="-2251805"/>
            <a:ext cx="2891746" cy="8397980"/>
          </a:xfrm>
          <a:custGeom>
            <a:avLst/>
            <a:gdLst>
              <a:gd name="connsiteX0" fmla="*/ 0 w 2891746"/>
              <a:gd name="connsiteY0" fmla="*/ 2890035 h 8395793"/>
              <a:gd name="connsiteX1" fmla="*/ 1390389 w 2891746"/>
              <a:gd name="connsiteY1" fmla="*/ 1499646 h 8395793"/>
              <a:gd name="connsiteX2" fmla="*/ 1390389 w 2891746"/>
              <a:gd name="connsiteY2" fmla="*/ 1499646 h 8395793"/>
              <a:gd name="connsiteX3" fmla="*/ 2890036 w 2891746"/>
              <a:gd name="connsiteY3" fmla="*/ 0 h 8395793"/>
              <a:gd name="connsiteX4" fmla="*/ 2890036 w 2891746"/>
              <a:gd name="connsiteY4" fmla="*/ 8322767 h 8395793"/>
              <a:gd name="connsiteX5" fmla="*/ 2891746 w 2891746"/>
              <a:gd name="connsiteY5" fmla="*/ 8340727 h 8395793"/>
              <a:gd name="connsiteX6" fmla="*/ 2891741 w 2891746"/>
              <a:gd name="connsiteY6" fmla="*/ 8395793 h 8395793"/>
              <a:gd name="connsiteX7" fmla="*/ 2546313 w 2891746"/>
              <a:gd name="connsiteY7" fmla="*/ 8050365 h 8395793"/>
              <a:gd name="connsiteX8" fmla="*/ 2546315 w 2891746"/>
              <a:gd name="connsiteY8" fmla="*/ 8050364 h 8395793"/>
              <a:gd name="connsiteX9" fmla="*/ 0 w 2891746"/>
              <a:gd name="connsiteY9" fmla="*/ 5504049 h 8395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1746" h="8395793">
                <a:moveTo>
                  <a:pt x="0" y="2890035"/>
                </a:moveTo>
                <a:lnTo>
                  <a:pt x="1390389" y="1499646"/>
                </a:lnTo>
                <a:lnTo>
                  <a:pt x="1390389" y="1499646"/>
                </a:lnTo>
                <a:lnTo>
                  <a:pt x="2890036" y="0"/>
                </a:lnTo>
                <a:lnTo>
                  <a:pt x="2890036" y="8322767"/>
                </a:lnTo>
                <a:lnTo>
                  <a:pt x="2891746" y="8340727"/>
                </a:lnTo>
                <a:lnTo>
                  <a:pt x="2891741" y="8395793"/>
                </a:lnTo>
                <a:lnTo>
                  <a:pt x="2546313" y="8050365"/>
                </a:lnTo>
                <a:lnTo>
                  <a:pt x="2546315" y="8050364"/>
                </a:lnTo>
                <a:lnTo>
                  <a:pt x="0" y="5504049"/>
                </a:lnTo>
                <a:close/>
              </a:path>
            </a:pathLst>
          </a:custGeom>
          <a:gradFill>
            <a:gsLst>
              <a:gs pos="24000">
                <a:schemeClr val="accent4"/>
              </a:gs>
              <a:gs pos="100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nvGrpSpPr>
          <p:cNvPr id="14" name="Group 13" descr="logo">
            <a:extLst>
              <a:ext uri="{FF2B5EF4-FFF2-40B4-BE49-F238E27FC236}">
                <a16:creationId xmlns:a16="http://schemas.microsoft.com/office/drawing/2014/main" id="{B5B87096-C8D7-45D0-8DCC-218276F547CC}"/>
              </a:ext>
            </a:extLst>
          </p:cNvPr>
          <p:cNvGrpSpPr/>
          <p:nvPr userDrawn="1"/>
        </p:nvGrpSpPr>
        <p:grpSpPr>
          <a:xfrm>
            <a:off x="608171" y="6445106"/>
            <a:ext cx="1184706" cy="186690"/>
            <a:chOff x="863272" y="6563918"/>
            <a:chExt cx="861082" cy="135727"/>
          </a:xfrm>
          <a:solidFill>
            <a:schemeClr val="tx1"/>
          </a:solidFill>
        </p:grpSpPr>
        <p:sp>
          <p:nvSpPr>
            <p:cNvPr id="16" name="Freeform 6">
              <a:extLst>
                <a:ext uri="{FF2B5EF4-FFF2-40B4-BE49-F238E27FC236}">
                  <a16:creationId xmlns:a16="http://schemas.microsoft.com/office/drawing/2014/main" id="{FAC0FC71-A82A-4369-B44E-4E8FF53CA13C}"/>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7" name="Freeform 7">
              <a:extLst>
                <a:ext uri="{FF2B5EF4-FFF2-40B4-BE49-F238E27FC236}">
                  <a16:creationId xmlns:a16="http://schemas.microsoft.com/office/drawing/2014/main" id="{0D84D398-3251-432F-8986-05570D3BB867}"/>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8">
              <a:extLst>
                <a:ext uri="{FF2B5EF4-FFF2-40B4-BE49-F238E27FC236}">
                  <a16:creationId xmlns:a16="http://schemas.microsoft.com/office/drawing/2014/main" id="{07096BFD-803A-42D4-BA19-C683E35B0D0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0" name="Freeform 9">
              <a:extLst>
                <a:ext uri="{FF2B5EF4-FFF2-40B4-BE49-F238E27FC236}">
                  <a16:creationId xmlns:a16="http://schemas.microsoft.com/office/drawing/2014/main" id="{089E6840-6882-4279-A152-16C7CCB9BE34}"/>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021DF59C-D6C9-4EC0-90A3-7752F6B7220B}"/>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E4C478B3-2ECE-440E-A04E-B8C84D0416EF}"/>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2190CFD5-6EEA-46D1-AE5E-D69C2E08F3D5}"/>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28" name="Freeform: Shape 27">
            <a:extLst>
              <a:ext uri="{FF2B5EF4-FFF2-40B4-BE49-F238E27FC236}">
                <a16:creationId xmlns:a16="http://schemas.microsoft.com/office/drawing/2014/main" id="{5B8D218C-9E1A-4E8B-A343-F3F3A628E78E}"/>
              </a:ext>
              <a:ext uri="{C183D7F6-B498-43B3-948B-1728B52AA6E4}">
                <adec:decorative xmlns:adec="http://schemas.microsoft.com/office/drawing/2017/decorative" val="1"/>
              </a:ext>
            </a:extLst>
          </p:cNvPr>
          <p:cNvSpPr/>
          <p:nvPr userDrawn="1"/>
        </p:nvSpPr>
        <p:spPr>
          <a:xfrm rot="18900000">
            <a:off x="-1253764" y="2913755"/>
            <a:ext cx="6374445" cy="905566"/>
          </a:xfrm>
          <a:custGeom>
            <a:avLst/>
            <a:gdLst>
              <a:gd name="connsiteX0" fmla="*/ 6372785 w 6372785"/>
              <a:gd name="connsiteY0" fmla="*/ 0 h 905566"/>
              <a:gd name="connsiteX1" fmla="*/ 6372785 w 6372785"/>
              <a:gd name="connsiteY1" fmla="*/ 905566 h 905566"/>
              <a:gd name="connsiteX2" fmla="*/ 0 w 6372785"/>
              <a:gd name="connsiteY2" fmla="*/ 905566 h 905566"/>
              <a:gd name="connsiteX3" fmla="*/ 905566 w 6372785"/>
              <a:gd name="connsiteY3" fmla="*/ 0 h 905566"/>
            </a:gdLst>
            <a:ahLst/>
            <a:cxnLst>
              <a:cxn ang="0">
                <a:pos x="connsiteX0" y="connsiteY0"/>
              </a:cxn>
              <a:cxn ang="0">
                <a:pos x="connsiteX1" y="connsiteY1"/>
              </a:cxn>
              <a:cxn ang="0">
                <a:pos x="connsiteX2" y="connsiteY2"/>
              </a:cxn>
              <a:cxn ang="0">
                <a:pos x="connsiteX3" y="connsiteY3"/>
              </a:cxn>
            </a:cxnLst>
            <a:rect l="l" t="t" r="r" b="b"/>
            <a:pathLst>
              <a:path w="6372785" h="905566">
                <a:moveTo>
                  <a:pt x="6372785" y="0"/>
                </a:moveTo>
                <a:lnTo>
                  <a:pt x="6372785" y="905566"/>
                </a:lnTo>
                <a:lnTo>
                  <a:pt x="0" y="905566"/>
                </a:lnTo>
                <a:lnTo>
                  <a:pt x="905566" y="0"/>
                </a:lnTo>
                <a:close/>
              </a:path>
            </a:pathLst>
          </a:custGeom>
          <a:gradFill>
            <a:gsLst>
              <a:gs pos="94000">
                <a:schemeClr val="bg1"/>
              </a:gs>
              <a:gs pos="16000">
                <a:schemeClr val="accent4"/>
              </a:gs>
              <a:gs pos="76000">
                <a:schemeClr val="bg1">
                  <a:alpha val="91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4" name="TextBox 3">
            <a:extLst>
              <a:ext uri="{FF2B5EF4-FFF2-40B4-BE49-F238E27FC236}">
                <a16:creationId xmlns:a16="http://schemas.microsoft.com/office/drawing/2014/main" id="{E52F598B-F734-42BE-8CB8-5E3FDDD7ED52}"/>
              </a:ext>
            </a:extLst>
          </p:cNvPr>
          <p:cNvSpPr txBox="1"/>
          <p:nvPr userDrawn="1"/>
        </p:nvSpPr>
        <p:spPr>
          <a:xfrm>
            <a:off x="7124768" y="4133698"/>
            <a:ext cx="3586491" cy="692497"/>
          </a:xfrm>
          <a:prstGeom prst="rect">
            <a:avLst/>
          </a:prstGeom>
        </p:spPr>
        <p:txBody>
          <a:bodyPr wrap="square" lIns="0" tIns="0" rIns="0" bIns="0" rtlCol="0">
            <a:spAutoFit/>
          </a:bodyPr>
          <a:lstStyle/>
          <a:p>
            <a:pPr algn="r" defTabSz="914400" rtl="0" eaLnBrk="1" latinLnBrk="0" hangingPunct="1">
              <a:lnSpc>
                <a:spcPct val="90000"/>
              </a:lnSpc>
              <a:spcBef>
                <a:spcPct val="0"/>
              </a:spcBef>
              <a:spcAft>
                <a:spcPts val="600"/>
              </a:spcAft>
              <a:buNone/>
            </a:pPr>
            <a:r>
              <a:rPr lang="en-US" sz="5000" b="0" i="0" kern="1200" cap="none" baseline="0">
                <a:solidFill>
                  <a:schemeClr val="accent2"/>
                </a:solidFill>
                <a:latin typeface="Calibri" panose="020F0502020204030204" pitchFamily="34" charset="0"/>
                <a:ea typeface="+mj-ea"/>
                <a:cs typeface="+mj-cs"/>
              </a:rPr>
              <a:t>Thank You</a:t>
            </a:r>
          </a:p>
        </p:txBody>
      </p:sp>
    </p:spTree>
    <p:extLst>
      <p:ext uri="{BB962C8B-B14F-4D97-AF65-F5344CB8AC3E}">
        <p14:creationId xmlns:p14="http://schemas.microsoft.com/office/powerpoint/2010/main" val="202787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730" name="TextBox 729">
            <a:extLst>
              <a:ext uri="{FF2B5EF4-FFF2-40B4-BE49-F238E27FC236}">
                <a16:creationId xmlns:a16="http://schemas.microsoft.com/office/drawing/2014/main" id="{AB8D1A6B-3CE6-468D-804E-6300F8B6DC81}"/>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7" name="Freeform: Shape 28">
            <a:extLst>
              <a:ext uri="{FF2B5EF4-FFF2-40B4-BE49-F238E27FC236}">
                <a16:creationId xmlns:a16="http://schemas.microsoft.com/office/drawing/2014/main" id="{01B04F58-6A33-5A47-B8EB-023E6BB3A8CD}"/>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218769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Agenda">
    <p:spTree>
      <p:nvGrpSpPr>
        <p:cNvPr id="1" name=""/>
        <p:cNvGrpSpPr/>
        <p:nvPr/>
      </p:nvGrpSpPr>
      <p:grpSpPr>
        <a:xfrm>
          <a:off x="0" y="0"/>
          <a:ext cx="0" cy="0"/>
          <a:chOff x="0" y="0"/>
          <a:chExt cx="0" cy="0"/>
        </a:xfrm>
      </p:grpSpPr>
      <p:sp>
        <p:nvSpPr>
          <p:cNvPr id="5" name="Freeform: Shape 22">
            <a:extLst>
              <a:ext uri="{FF2B5EF4-FFF2-40B4-BE49-F238E27FC236}">
                <a16:creationId xmlns:a16="http://schemas.microsoft.com/office/drawing/2014/main" id="{3257CC44-40CE-EC4E-8D2A-49C9C34E3F7E}"/>
              </a:ext>
            </a:extLst>
          </p:cNvPr>
          <p:cNvSpPr/>
          <p:nvPr userDrawn="1"/>
        </p:nvSpPr>
        <p:spPr>
          <a:xfrm rot="2700000">
            <a:off x="441779" y="-1721554"/>
            <a:ext cx="2869328" cy="5153960"/>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756" name="TextBox 755">
            <a:extLst>
              <a:ext uri="{FF2B5EF4-FFF2-40B4-BE49-F238E27FC236}">
                <a16:creationId xmlns:a16="http://schemas.microsoft.com/office/drawing/2014/main" id="{2387BAEF-04D4-4DE9-B7A0-5B5AD8C8A831}"/>
              </a:ext>
            </a:extLst>
          </p:cNvPr>
          <p:cNvSpPr txBox="1"/>
          <p:nvPr userDrawn="1"/>
        </p:nvSpPr>
        <p:spPr>
          <a:xfrm>
            <a:off x="608171" y="579386"/>
            <a:ext cx="2523599" cy="552081"/>
          </a:xfrm>
          <a:prstGeom prst="rect">
            <a:avLst/>
          </a:prstGeom>
          <a:noFill/>
        </p:spPr>
        <p:txBody>
          <a:bodyPr wrap="square" lIns="0" tIns="0" rIns="0" bIns="0" rtlCol="0">
            <a:noAutofit/>
          </a:bodyPr>
          <a:lstStyle/>
          <a:p>
            <a:pPr>
              <a:lnSpc>
                <a:spcPct val="90000"/>
              </a:lnSpc>
            </a:pPr>
            <a:r>
              <a:rPr lang="en-US" sz="2800" b="0" i="0">
                <a:solidFill>
                  <a:schemeClr val="bg1"/>
                </a:solidFill>
                <a:latin typeface="Calibri" panose="020F0502020204030204" pitchFamily="34" charset="0"/>
              </a:rPr>
              <a:t>Session Speakers</a:t>
            </a:r>
          </a:p>
        </p:txBody>
      </p:sp>
      <p:sp>
        <p:nvSpPr>
          <p:cNvPr id="730" name="TextBox 729">
            <a:extLst>
              <a:ext uri="{FF2B5EF4-FFF2-40B4-BE49-F238E27FC236}">
                <a16:creationId xmlns:a16="http://schemas.microsoft.com/office/drawing/2014/main" id="{AB8D1A6B-3CE6-468D-804E-6300F8B6DC81}"/>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Tree>
    <p:extLst>
      <p:ext uri="{BB962C8B-B14F-4D97-AF65-F5344CB8AC3E}">
        <p14:creationId xmlns:p14="http://schemas.microsoft.com/office/powerpoint/2010/main" val="1235697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Header – Aqu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9262" y="938794"/>
            <a:ext cx="6429300" cy="1229360"/>
          </a:xfrm>
        </p:spPr>
        <p:txBody>
          <a:bodyPr wrap="square" anchor="b"/>
          <a:lstStyle>
            <a:lvl1pPr algn="l">
              <a:defRPr sz="3600" b="0" cap="none" baseline="0">
                <a:solidFill>
                  <a:schemeClr val="accent2"/>
                </a:solidFill>
              </a:defRPr>
            </a:lvl1pPr>
          </a:lstStyle>
          <a:p>
            <a:r>
              <a:rPr lang="en-US"/>
              <a:t>Click to Add Text</a:t>
            </a:r>
          </a:p>
        </p:txBody>
      </p:sp>
      <p:sp>
        <p:nvSpPr>
          <p:cNvPr id="128" name="Subtitle 2">
            <a:extLst>
              <a:ext uri="{FF2B5EF4-FFF2-40B4-BE49-F238E27FC236}">
                <a16:creationId xmlns:a16="http://schemas.microsoft.com/office/drawing/2014/main" id="{6EBAFA4D-7B92-4E38-8320-94F3BCA2E41C}"/>
              </a:ext>
            </a:extLst>
          </p:cNvPr>
          <p:cNvSpPr>
            <a:spLocks noGrp="1"/>
          </p:cNvSpPr>
          <p:nvPr>
            <p:ph type="subTitle" idx="10" hasCustomPrompt="1"/>
          </p:nvPr>
        </p:nvSpPr>
        <p:spPr>
          <a:xfrm>
            <a:off x="603123" y="2267712"/>
            <a:ext cx="6410071" cy="700882"/>
          </a:xfrm>
        </p:spPr>
        <p:txBody>
          <a:bodyPr/>
          <a:lstStyle>
            <a:lvl1pPr marL="0" indent="0" algn="l">
              <a:buNone/>
              <a:defRPr sz="2400" b="0" i="0">
                <a:solidFill>
                  <a:schemeClr val="tx2"/>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text</a:t>
            </a:r>
          </a:p>
        </p:txBody>
      </p:sp>
      <p:sp>
        <p:nvSpPr>
          <p:cNvPr id="14" name="TextBox 13">
            <a:extLst>
              <a:ext uri="{FF2B5EF4-FFF2-40B4-BE49-F238E27FC236}">
                <a16:creationId xmlns:a16="http://schemas.microsoft.com/office/drawing/2014/main" id="{3E46B5F2-170B-43F3-865D-92F5CD3F3546}"/>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17" name="Group 16">
            <a:extLst>
              <a:ext uri="{FF2B5EF4-FFF2-40B4-BE49-F238E27FC236}">
                <a16:creationId xmlns:a16="http://schemas.microsoft.com/office/drawing/2014/main" id="{F062DFBC-6461-46E5-9A65-C2BA6B55FAA7}"/>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1067657A-03A1-4F4F-AD0D-A5B15521E89E}"/>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03F0FBFF-D44D-482A-B547-D551EA5D3C25}"/>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0" name="Freeform 8">
              <a:extLst>
                <a:ext uri="{FF2B5EF4-FFF2-40B4-BE49-F238E27FC236}">
                  <a16:creationId xmlns:a16="http://schemas.microsoft.com/office/drawing/2014/main" id="{9A9535C7-EA42-4FC0-BF2F-9F86B58ECC7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9">
              <a:extLst>
                <a:ext uri="{FF2B5EF4-FFF2-40B4-BE49-F238E27FC236}">
                  <a16:creationId xmlns:a16="http://schemas.microsoft.com/office/drawing/2014/main" id="{E775250D-8931-4334-BAE4-BDDB06954178}"/>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10">
              <a:extLst>
                <a:ext uri="{FF2B5EF4-FFF2-40B4-BE49-F238E27FC236}">
                  <a16:creationId xmlns:a16="http://schemas.microsoft.com/office/drawing/2014/main" id="{46FFD602-6135-4BEE-BB2A-C867FBE1FFC0}"/>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1">
              <a:extLst>
                <a:ext uri="{FF2B5EF4-FFF2-40B4-BE49-F238E27FC236}">
                  <a16:creationId xmlns:a16="http://schemas.microsoft.com/office/drawing/2014/main" id="{14A9D646-E9F0-4A52-BD9E-F04121BF45F5}"/>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2">
              <a:extLst>
                <a:ext uri="{FF2B5EF4-FFF2-40B4-BE49-F238E27FC236}">
                  <a16:creationId xmlns:a16="http://schemas.microsoft.com/office/drawing/2014/main" id="{A919FBF8-B563-4387-B270-79EB182CF757}"/>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36" name="Freeform: Shape 35">
            <a:extLst>
              <a:ext uri="{FF2B5EF4-FFF2-40B4-BE49-F238E27FC236}">
                <a16:creationId xmlns:a16="http://schemas.microsoft.com/office/drawing/2014/main" id="{9428A741-FAD5-4234-862D-6AB7431CF1B6}"/>
              </a:ext>
            </a:extLst>
          </p:cNvPr>
          <p:cNvSpPr/>
          <p:nvPr userDrawn="1"/>
        </p:nvSpPr>
        <p:spPr>
          <a:xfrm rot="2700000">
            <a:off x="7249835" y="-995754"/>
            <a:ext cx="3505682" cy="10675926"/>
          </a:xfrm>
          <a:custGeom>
            <a:avLst/>
            <a:gdLst>
              <a:gd name="connsiteX0" fmla="*/ 0 w 3505682"/>
              <a:gd name="connsiteY0" fmla="*/ 925479 h 10673146"/>
              <a:gd name="connsiteX1" fmla="*/ 925478 w 3505682"/>
              <a:gd name="connsiteY1" fmla="*/ 0 h 10673146"/>
              <a:gd name="connsiteX2" fmla="*/ 3505682 w 3505682"/>
              <a:gd name="connsiteY2" fmla="*/ 2580205 h 10673146"/>
              <a:gd name="connsiteX3" fmla="*/ 3505682 w 3505682"/>
              <a:gd name="connsiteY3" fmla="*/ 7167464 h 10673146"/>
              <a:gd name="connsiteX4" fmla="*/ 0 w 3505682"/>
              <a:gd name="connsiteY4" fmla="*/ 10673146 h 10673146"/>
              <a:gd name="connsiteX5" fmla="*/ 0 w 3505682"/>
              <a:gd name="connsiteY5" fmla="*/ 925479 h 1067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5682" h="10673146">
                <a:moveTo>
                  <a:pt x="0" y="925479"/>
                </a:moveTo>
                <a:lnTo>
                  <a:pt x="925478" y="0"/>
                </a:lnTo>
                <a:lnTo>
                  <a:pt x="3505682" y="2580205"/>
                </a:lnTo>
                <a:lnTo>
                  <a:pt x="3505682" y="7167464"/>
                </a:lnTo>
                <a:lnTo>
                  <a:pt x="0" y="10673146"/>
                </a:lnTo>
                <a:lnTo>
                  <a:pt x="0" y="925479"/>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51" name="Freeform: Shape 50">
            <a:extLst>
              <a:ext uri="{FF2B5EF4-FFF2-40B4-BE49-F238E27FC236}">
                <a16:creationId xmlns:a16="http://schemas.microsoft.com/office/drawing/2014/main" id="{8D3A6683-B1EA-4507-96A9-030793602B44}"/>
              </a:ext>
            </a:extLst>
          </p:cNvPr>
          <p:cNvSpPr/>
          <p:nvPr userDrawn="1"/>
        </p:nvSpPr>
        <p:spPr>
          <a:xfrm rot="2700000">
            <a:off x="9756497" y="1673893"/>
            <a:ext cx="970552" cy="6486879"/>
          </a:xfrm>
          <a:custGeom>
            <a:avLst/>
            <a:gdLst>
              <a:gd name="connsiteX0" fmla="*/ 1 w 970552"/>
              <a:gd name="connsiteY0" fmla="*/ 0 h 6485190"/>
              <a:gd name="connsiteX1" fmla="*/ 970552 w 970552"/>
              <a:gd name="connsiteY1" fmla="*/ 970551 h 6485190"/>
              <a:gd name="connsiteX2" fmla="*/ 970552 w 970552"/>
              <a:gd name="connsiteY2" fmla="*/ 5514638 h 6485190"/>
              <a:gd name="connsiteX3" fmla="*/ 0 w 970552"/>
              <a:gd name="connsiteY3" fmla="*/ 6485190 h 6485190"/>
            </a:gdLst>
            <a:ahLst/>
            <a:cxnLst>
              <a:cxn ang="0">
                <a:pos x="connsiteX0" y="connsiteY0"/>
              </a:cxn>
              <a:cxn ang="0">
                <a:pos x="connsiteX1" y="connsiteY1"/>
              </a:cxn>
              <a:cxn ang="0">
                <a:pos x="connsiteX2" y="connsiteY2"/>
              </a:cxn>
              <a:cxn ang="0">
                <a:pos x="connsiteX3" y="connsiteY3"/>
              </a:cxn>
            </a:cxnLst>
            <a:rect l="l" t="t" r="r" b="b"/>
            <a:pathLst>
              <a:path w="970552" h="6485190">
                <a:moveTo>
                  <a:pt x="1" y="0"/>
                </a:moveTo>
                <a:lnTo>
                  <a:pt x="970552" y="970551"/>
                </a:lnTo>
                <a:lnTo>
                  <a:pt x="970552" y="5514638"/>
                </a:lnTo>
                <a:lnTo>
                  <a:pt x="0" y="6485190"/>
                </a:lnTo>
                <a:close/>
              </a:path>
            </a:pathLst>
          </a:custGeom>
          <a:gradFill>
            <a:gsLst>
              <a:gs pos="24000">
                <a:schemeClr val="accent3"/>
              </a:gs>
              <a:gs pos="80511">
                <a:schemeClr val="bg1">
                  <a:alpha val="76000"/>
                </a:schemeClr>
              </a:gs>
              <a:gs pos="100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460078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Header with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Isosceles Triangle 1">
            <a:extLst>
              <a:ext uri="{FF2B5EF4-FFF2-40B4-BE49-F238E27FC236}">
                <a16:creationId xmlns:a16="http://schemas.microsoft.com/office/drawing/2014/main" id="{B4BC3A27-8DAD-4476-9725-CF11880123D8}"/>
              </a:ext>
            </a:extLst>
          </p:cNvPr>
          <p:cNvSpPr/>
          <p:nvPr userDrawn="1"/>
        </p:nvSpPr>
        <p:spPr>
          <a:xfrm>
            <a:off x="8945606" y="3622877"/>
            <a:ext cx="3252110" cy="3253579"/>
          </a:xfrm>
          <a:prstGeom prst="triangle">
            <a:avLst>
              <a:gd name="adj" fmla="val 10000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28" name="Freeform: Shape 27">
            <a:extLst>
              <a:ext uri="{FF2B5EF4-FFF2-40B4-BE49-F238E27FC236}">
                <a16:creationId xmlns:a16="http://schemas.microsoft.com/office/drawing/2014/main" id="{046FCD12-70AD-43E4-97A5-E350476D993C}"/>
              </a:ext>
            </a:extLst>
          </p:cNvPr>
          <p:cNvSpPr/>
          <p:nvPr userDrawn="1"/>
        </p:nvSpPr>
        <p:spPr>
          <a:xfrm rot="10800000">
            <a:off x="0" y="-1"/>
            <a:ext cx="10875959" cy="6868836"/>
          </a:xfrm>
          <a:custGeom>
            <a:avLst/>
            <a:gdLst>
              <a:gd name="connsiteX0" fmla="*/ 10873127 w 10873127"/>
              <a:gd name="connsiteY0" fmla="*/ 6868836 h 6868836"/>
              <a:gd name="connsiteX1" fmla="*/ 0 w 10873127"/>
              <a:gd name="connsiteY1" fmla="*/ 6868836 h 6868836"/>
              <a:gd name="connsiteX2" fmla="*/ 6863947 w 10873127"/>
              <a:gd name="connsiteY2" fmla="*/ 0 h 6868836"/>
              <a:gd name="connsiteX3" fmla="*/ 10873127 w 10873127"/>
              <a:gd name="connsiteY3" fmla="*/ 0 h 6868836"/>
            </a:gdLst>
            <a:ahLst/>
            <a:cxnLst>
              <a:cxn ang="0">
                <a:pos x="connsiteX0" y="connsiteY0"/>
              </a:cxn>
              <a:cxn ang="0">
                <a:pos x="connsiteX1" y="connsiteY1"/>
              </a:cxn>
              <a:cxn ang="0">
                <a:pos x="connsiteX2" y="connsiteY2"/>
              </a:cxn>
              <a:cxn ang="0">
                <a:pos x="connsiteX3" y="connsiteY3"/>
              </a:cxn>
            </a:cxnLst>
            <a:rect l="l" t="t" r="r" b="b"/>
            <a:pathLst>
              <a:path w="10873127" h="6868836">
                <a:moveTo>
                  <a:pt x="10873127" y="6868836"/>
                </a:moveTo>
                <a:lnTo>
                  <a:pt x="0" y="6868836"/>
                </a:lnTo>
                <a:lnTo>
                  <a:pt x="6863947" y="0"/>
                </a:lnTo>
                <a:lnTo>
                  <a:pt x="10873127"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5" name="TextBox 14">
            <a:extLst>
              <a:ext uri="{FF2B5EF4-FFF2-40B4-BE49-F238E27FC236}">
                <a16:creationId xmlns:a16="http://schemas.microsoft.com/office/drawing/2014/main" id="{7EAC21F4-620C-4207-A01D-C082619C707B}"/>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17" name="Title 1">
            <a:extLst>
              <a:ext uri="{FF2B5EF4-FFF2-40B4-BE49-F238E27FC236}">
                <a16:creationId xmlns:a16="http://schemas.microsoft.com/office/drawing/2014/main" id="{2AC6091C-E947-4C0C-85B0-C87C084ACBB4}"/>
              </a:ext>
            </a:extLst>
          </p:cNvPr>
          <p:cNvSpPr>
            <a:spLocks noGrp="1"/>
          </p:cNvSpPr>
          <p:nvPr>
            <p:ph type="title" hasCustomPrompt="1"/>
          </p:nvPr>
        </p:nvSpPr>
        <p:spPr>
          <a:xfrm>
            <a:off x="589262" y="1348995"/>
            <a:ext cx="6429300" cy="1229360"/>
          </a:xfrm>
        </p:spPr>
        <p:txBody>
          <a:bodyPr wrap="square" anchor="b"/>
          <a:lstStyle>
            <a:lvl1pPr algn="l">
              <a:defRPr sz="3600" b="0" cap="none" baseline="0">
                <a:solidFill>
                  <a:schemeClr val="accent2"/>
                </a:solidFill>
              </a:defRPr>
            </a:lvl1pPr>
          </a:lstStyle>
          <a:p>
            <a:r>
              <a:rPr lang="en-US"/>
              <a:t>Click to Add Text</a:t>
            </a:r>
          </a:p>
        </p:txBody>
      </p:sp>
      <p:sp>
        <p:nvSpPr>
          <p:cNvPr id="18" name="Subtitle 2">
            <a:extLst>
              <a:ext uri="{FF2B5EF4-FFF2-40B4-BE49-F238E27FC236}">
                <a16:creationId xmlns:a16="http://schemas.microsoft.com/office/drawing/2014/main" id="{A2044BBD-0109-43FF-A52D-8FA2841A4DF6}"/>
              </a:ext>
            </a:extLst>
          </p:cNvPr>
          <p:cNvSpPr>
            <a:spLocks noGrp="1"/>
          </p:cNvSpPr>
          <p:nvPr>
            <p:ph type="subTitle" idx="10" hasCustomPrompt="1"/>
          </p:nvPr>
        </p:nvSpPr>
        <p:spPr>
          <a:xfrm>
            <a:off x="603123" y="2677913"/>
            <a:ext cx="6410071" cy="700882"/>
          </a:xfrm>
        </p:spPr>
        <p:txBody>
          <a:bodyPr/>
          <a:lstStyle>
            <a:lvl1pPr marL="0" indent="0" algn="l">
              <a:buNone/>
              <a:defRPr sz="24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text</a:t>
            </a:r>
          </a:p>
        </p:txBody>
      </p:sp>
      <p:grpSp>
        <p:nvGrpSpPr>
          <p:cNvPr id="19" name="Group 18">
            <a:extLst>
              <a:ext uri="{FF2B5EF4-FFF2-40B4-BE49-F238E27FC236}">
                <a16:creationId xmlns:a16="http://schemas.microsoft.com/office/drawing/2014/main" id="{CD0EECB4-F8FF-42F6-B913-97C4F2956537}"/>
              </a:ext>
            </a:extLst>
          </p:cNvPr>
          <p:cNvGrpSpPr/>
          <p:nvPr userDrawn="1"/>
        </p:nvGrpSpPr>
        <p:grpSpPr>
          <a:xfrm>
            <a:off x="608171" y="6445106"/>
            <a:ext cx="1184706" cy="186690"/>
            <a:chOff x="863272" y="6563918"/>
            <a:chExt cx="861082" cy="135727"/>
          </a:xfrm>
          <a:solidFill>
            <a:schemeClr val="bg1"/>
          </a:solidFill>
        </p:grpSpPr>
        <p:sp>
          <p:nvSpPr>
            <p:cNvPr id="20" name="Freeform 6">
              <a:extLst>
                <a:ext uri="{FF2B5EF4-FFF2-40B4-BE49-F238E27FC236}">
                  <a16:creationId xmlns:a16="http://schemas.microsoft.com/office/drawing/2014/main" id="{A2743E06-9EDE-42AB-954B-24AD2E0EDE3D}"/>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7">
              <a:extLst>
                <a:ext uri="{FF2B5EF4-FFF2-40B4-BE49-F238E27FC236}">
                  <a16:creationId xmlns:a16="http://schemas.microsoft.com/office/drawing/2014/main" id="{F727B63B-9DDF-4464-B305-91E2F1F53A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8">
              <a:extLst>
                <a:ext uri="{FF2B5EF4-FFF2-40B4-BE49-F238E27FC236}">
                  <a16:creationId xmlns:a16="http://schemas.microsoft.com/office/drawing/2014/main" id="{BE99358C-EF1D-4887-8E23-C6B6EFECC05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9">
              <a:extLst>
                <a:ext uri="{FF2B5EF4-FFF2-40B4-BE49-F238E27FC236}">
                  <a16:creationId xmlns:a16="http://schemas.microsoft.com/office/drawing/2014/main" id="{AB115210-A643-4048-8CE2-AE858AA6D281}"/>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0">
              <a:extLst>
                <a:ext uri="{FF2B5EF4-FFF2-40B4-BE49-F238E27FC236}">
                  <a16:creationId xmlns:a16="http://schemas.microsoft.com/office/drawing/2014/main" id="{DADAB024-3024-4445-96A4-008D5EBBB3FD}"/>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1">
              <a:extLst>
                <a:ext uri="{FF2B5EF4-FFF2-40B4-BE49-F238E27FC236}">
                  <a16:creationId xmlns:a16="http://schemas.microsoft.com/office/drawing/2014/main" id="{8C49FA45-007B-4A99-BFB8-737C3A292BE4}"/>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6" name="Freeform 12">
              <a:extLst>
                <a:ext uri="{FF2B5EF4-FFF2-40B4-BE49-F238E27FC236}">
                  <a16:creationId xmlns:a16="http://schemas.microsoft.com/office/drawing/2014/main" id="{6AD6968C-6030-4061-9BA9-3E345BE073BA}"/>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29" name="Freeform: Shape 28">
            <a:extLst>
              <a:ext uri="{FF2B5EF4-FFF2-40B4-BE49-F238E27FC236}">
                <a16:creationId xmlns:a16="http://schemas.microsoft.com/office/drawing/2014/main" id="{C7F4685D-9D09-447C-9352-68EBB79D3FB6}"/>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0">
                <a:schemeClr val="accent4">
                  <a:alpha val="64000"/>
                </a:schemeClr>
              </a:gs>
              <a:gs pos="83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1080151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ction Header with Photo – Aqu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Isosceles Triangle 15">
            <a:extLst>
              <a:ext uri="{FF2B5EF4-FFF2-40B4-BE49-F238E27FC236}">
                <a16:creationId xmlns:a16="http://schemas.microsoft.com/office/drawing/2014/main" id="{3782B963-3DE7-4086-92ED-CD92BCC38428}"/>
              </a:ext>
            </a:extLst>
          </p:cNvPr>
          <p:cNvSpPr/>
          <p:nvPr userDrawn="1"/>
        </p:nvSpPr>
        <p:spPr>
          <a:xfrm>
            <a:off x="8945606" y="3622877"/>
            <a:ext cx="3252110" cy="3253579"/>
          </a:xfrm>
          <a:prstGeom prst="triangle">
            <a:avLst>
              <a:gd name="adj" fmla="val 10000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29" name="Freeform: Shape 28">
            <a:extLst>
              <a:ext uri="{FF2B5EF4-FFF2-40B4-BE49-F238E27FC236}">
                <a16:creationId xmlns:a16="http://schemas.microsoft.com/office/drawing/2014/main" id="{B634BC28-ECEA-4006-A436-B22F54417FE9}"/>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8" name="Freeform: Shape 27">
            <a:extLst>
              <a:ext uri="{FF2B5EF4-FFF2-40B4-BE49-F238E27FC236}">
                <a16:creationId xmlns:a16="http://schemas.microsoft.com/office/drawing/2014/main" id="{046FCD12-70AD-43E4-97A5-E350476D993C}"/>
              </a:ext>
            </a:extLst>
          </p:cNvPr>
          <p:cNvSpPr/>
          <p:nvPr userDrawn="1"/>
        </p:nvSpPr>
        <p:spPr>
          <a:xfrm rot="10800000">
            <a:off x="0" y="-1"/>
            <a:ext cx="10875959" cy="6868836"/>
          </a:xfrm>
          <a:custGeom>
            <a:avLst/>
            <a:gdLst>
              <a:gd name="connsiteX0" fmla="*/ 10873127 w 10873127"/>
              <a:gd name="connsiteY0" fmla="*/ 6868836 h 6868836"/>
              <a:gd name="connsiteX1" fmla="*/ 0 w 10873127"/>
              <a:gd name="connsiteY1" fmla="*/ 6868836 h 6868836"/>
              <a:gd name="connsiteX2" fmla="*/ 6863947 w 10873127"/>
              <a:gd name="connsiteY2" fmla="*/ 0 h 6868836"/>
              <a:gd name="connsiteX3" fmla="*/ 10873127 w 10873127"/>
              <a:gd name="connsiteY3" fmla="*/ 0 h 6868836"/>
            </a:gdLst>
            <a:ahLst/>
            <a:cxnLst>
              <a:cxn ang="0">
                <a:pos x="connsiteX0" y="connsiteY0"/>
              </a:cxn>
              <a:cxn ang="0">
                <a:pos x="connsiteX1" y="connsiteY1"/>
              </a:cxn>
              <a:cxn ang="0">
                <a:pos x="connsiteX2" y="connsiteY2"/>
              </a:cxn>
              <a:cxn ang="0">
                <a:pos x="connsiteX3" y="connsiteY3"/>
              </a:cxn>
            </a:cxnLst>
            <a:rect l="l" t="t" r="r" b="b"/>
            <a:pathLst>
              <a:path w="10873127" h="6868836">
                <a:moveTo>
                  <a:pt x="10873127" y="6868836"/>
                </a:moveTo>
                <a:lnTo>
                  <a:pt x="0" y="6868836"/>
                </a:lnTo>
                <a:lnTo>
                  <a:pt x="6863947" y="0"/>
                </a:lnTo>
                <a:lnTo>
                  <a:pt x="10873127"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5" name="TextBox 14">
            <a:extLst>
              <a:ext uri="{FF2B5EF4-FFF2-40B4-BE49-F238E27FC236}">
                <a16:creationId xmlns:a16="http://schemas.microsoft.com/office/drawing/2014/main" id="{7EAC21F4-620C-4207-A01D-C082619C707B}"/>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17" name="Title 1">
            <a:extLst>
              <a:ext uri="{FF2B5EF4-FFF2-40B4-BE49-F238E27FC236}">
                <a16:creationId xmlns:a16="http://schemas.microsoft.com/office/drawing/2014/main" id="{2AC6091C-E947-4C0C-85B0-C87C084ACBB4}"/>
              </a:ext>
            </a:extLst>
          </p:cNvPr>
          <p:cNvSpPr>
            <a:spLocks noGrp="1"/>
          </p:cNvSpPr>
          <p:nvPr>
            <p:ph type="title" hasCustomPrompt="1"/>
          </p:nvPr>
        </p:nvSpPr>
        <p:spPr>
          <a:xfrm>
            <a:off x="589262" y="938794"/>
            <a:ext cx="6429300" cy="1229360"/>
          </a:xfrm>
        </p:spPr>
        <p:txBody>
          <a:bodyPr wrap="square" anchor="b"/>
          <a:lstStyle>
            <a:lvl1pPr algn="l">
              <a:defRPr sz="3600" b="0" cap="none" baseline="0">
                <a:solidFill>
                  <a:schemeClr val="accent2"/>
                </a:solidFill>
              </a:defRPr>
            </a:lvl1pPr>
          </a:lstStyle>
          <a:p>
            <a:r>
              <a:rPr lang="en-US"/>
              <a:t>Click to Add Text</a:t>
            </a:r>
          </a:p>
        </p:txBody>
      </p:sp>
      <p:sp>
        <p:nvSpPr>
          <p:cNvPr id="18" name="Subtitle 2">
            <a:extLst>
              <a:ext uri="{FF2B5EF4-FFF2-40B4-BE49-F238E27FC236}">
                <a16:creationId xmlns:a16="http://schemas.microsoft.com/office/drawing/2014/main" id="{A2044BBD-0109-43FF-A52D-8FA2841A4DF6}"/>
              </a:ext>
            </a:extLst>
          </p:cNvPr>
          <p:cNvSpPr>
            <a:spLocks noGrp="1"/>
          </p:cNvSpPr>
          <p:nvPr>
            <p:ph type="subTitle" idx="10" hasCustomPrompt="1"/>
          </p:nvPr>
        </p:nvSpPr>
        <p:spPr>
          <a:xfrm>
            <a:off x="603123" y="2267712"/>
            <a:ext cx="6410071" cy="700882"/>
          </a:xfrm>
        </p:spPr>
        <p:txBody>
          <a:bodyPr/>
          <a:lstStyle>
            <a:lvl1pPr marL="0" indent="0" algn="l">
              <a:buNone/>
              <a:defRPr sz="2400" b="0" i="0">
                <a:solidFill>
                  <a:schemeClr val="tx2"/>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text</a:t>
            </a:r>
          </a:p>
        </p:txBody>
      </p:sp>
      <p:grpSp>
        <p:nvGrpSpPr>
          <p:cNvPr id="19" name="Group 18">
            <a:extLst>
              <a:ext uri="{FF2B5EF4-FFF2-40B4-BE49-F238E27FC236}">
                <a16:creationId xmlns:a16="http://schemas.microsoft.com/office/drawing/2014/main" id="{CD0EECB4-F8FF-42F6-B913-97C4F2956537}"/>
              </a:ext>
            </a:extLst>
          </p:cNvPr>
          <p:cNvGrpSpPr/>
          <p:nvPr userDrawn="1"/>
        </p:nvGrpSpPr>
        <p:grpSpPr>
          <a:xfrm>
            <a:off x="608171" y="6445106"/>
            <a:ext cx="1184706" cy="186690"/>
            <a:chOff x="863272" y="6563918"/>
            <a:chExt cx="861082" cy="135727"/>
          </a:xfrm>
          <a:solidFill>
            <a:schemeClr val="bg1"/>
          </a:solidFill>
        </p:grpSpPr>
        <p:sp>
          <p:nvSpPr>
            <p:cNvPr id="20" name="Freeform 6">
              <a:extLst>
                <a:ext uri="{FF2B5EF4-FFF2-40B4-BE49-F238E27FC236}">
                  <a16:creationId xmlns:a16="http://schemas.microsoft.com/office/drawing/2014/main" id="{A2743E06-9EDE-42AB-954B-24AD2E0EDE3D}"/>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7">
              <a:extLst>
                <a:ext uri="{FF2B5EF4-FFF2-40B4-BE49-F238E27FC236}">
                  <a16:creationId xmlns:a16="http://schemas.microsoft.com/office/drawing/2014/main" id="{F727B63B-9DDF-4464-B305-91E2F1F53A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8">
              <a:extLst>
                <a:ext uri="{FF2B5EF4-FFF2-40B4-BE49-F238E27FC236}">
                  <a16:creationId xmlns:a16="http://schemas.microsoft.com/office/drawing/2014/main" id="{BE99358C-EF1D-4887-8E23-C6B6EFECC05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9">
              <a:extLst>
                <a:ext uri="{FF2B5EF4-FFF2-40B4-BE49-F238E27FC236}">
                  <a16:creationId xmlns:a16="http://schemas.microsoft.com/office/drawing/2014/main" id="{AB115210-A643-4048-8CE2-AE858AA6D281}"/>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0">
              <a:extLst>
                <a:ext uri="{FF2B5EF4-FFF2-40B4-BE49-F238E27FC236}">
                  <a16:creationId xmlns:a16="http://schemas.microsoft.com/office/drawing/2014/main" id="{DADAB024-3024-4445-96A4-008D5EBBB3FD}"/>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1">
              <a:extLst>
                <a:ext uri="{FF2B5EF4-FFF2-40B4-BE49-F238E27FC236}">
                  <a16:creationId xmlns:a16="http://schemas.microsoft.com/office/drawing/2014/main" id="{8C49FA45-007B-4A99-BFB8-737C3A292BE4}"/>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6" name="Freeform 12">
              <a:extLst>
                <a:ext uri="{FF2B5EF4-FFF2-40B4-BE49-F238E27FC236}">
                  <a16:creationId xmlns:a16="http://schemas.microsoft.com/office/drawing/2014/main" id="{6AD6968C-6030-4061-9BA9-3E345BE073BA}"/>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327611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ltGray">
      <p:bgPr>
        <a:solidFill>
          <a:schemeClr val="bg1"/>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68450DCA-9700-4C93-9CAA-A9FF31B0A6A3}"/>
              </a:ext>
            </a:extLst>
          </p:cNvPr>
          <p:cNvPicPr>
            <a:picLocks noChangeAspect="1"/>
          </p:cNvPicPr>
          <p:nvPr userDrawn="1"/>
        </p:nvPicPr>
        <p:blipFill>
          <a:blip r:embed="rId48">
            <a:extLst>
              <a:ext uri="{96DAC541-7B7A-43D3-8B79-37D633B846F1}">
                <asvg:svgBlip xmlns:asvg="http://schemas.microsoft.com/office/drawing/2016/SVG/main" r:embed="rId49"/>
              </a:ext>
            </a:extLst>
          </a:blip>
          <a:stretch>
            <a:fillRect/>
          </a:stretch>
        </p:blipFill>
        <p:spPr>
          <a:xfrm>
            <a:off x="-1" y="6766561"/>
            <a:ext cx="12192000" cy="95225"/>
          </a:xfrm>
          <a:prstGeom prst="rect">
            <a:avLst/>
          </a:prstGeom>
        </p:spPr>
      </p:pic>
      <p:sp>
        <p:nvSpPr>
          <p:cNvPr id="2" name="Title Placeholder 1"/>
          <p:cNvSpPr>
            <a:spLocks noGrp="1"/>
          </p:cNvSpPr>
          <p:nvPr>
            <p:ph type="title"/>
          </p:nvPr>
        </p:nvSpPr>
        <p:spPr>
          <a:xfrm>
            <a:off x="579960" y="412751"/>
            <a:ext cx="11003870" cy="381000"/>
          </a:xfrm>
          <a:prstGeom prst="rect">
            <a:avLst/>
          </a:prstGeom>
        </p:spPr>
        <p:txBody>
          <a:bodyPr vert="horz" wrap="none"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609600" y="1600203"/>
            <a:ext cx="10972801" cy="4580461"/>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Footer Placeholder 3">
            <a:extLst>
              <a:ext uri="{FF2B5EF4-FFF2-40B4-BE49-F238E27FC236}">
                <a16:creationId xmlns:a16="http://schemas.microsoft.com/office/drawing/2014/main" id="{AA6C16E6-5A1F-46F7-8642-A7F025A5BDCF}"/>
              </a:ext>
            </a:extLst>
          </p:cNvPr>
          <p:cNvSpPr>
            <a:spLocks noGrp="1"/>
          </p:cNvSpPr>
          <p:nvPr>
            <p:ph type="ftr" sz="quarter" idx="3"/>
          </p:nvPr>
        </p:nvSpPr>
        <p:spPr>
          <a:xfrm>
            <a:off x="4038065" y="7352031"/>
            <a:ext cx="4115872" cy="365125"/>
          </a:xfrm>
          <a:prstGeom prst="rect">
            <a:avLst/>
          </a:prstGeom>
        </p:spPr>
        <p:txBody>
          <a:bodyPr vert="horz" lIns="91440" tIns="45720" rIns="91440" bIns="45720" rtlCol="0" anchor="ctr"/>
          <a:lstStyle>
            <a:lvl1pPr algn="ctr">
              <a:defRPr sz="1200" b="0" i="0">
                <a:solidFill>
                  <a:schemeClr val="tx1">
                    <a:tint val="75000"/>
                  </a:schemeClr>
                </a:solidFill>
                <a:latin typeface="Calibri" panose="020F0502020204030204" pitchFamily="34" charset="0"/>
              </a:defRPr>
            </a:lvl1pPr>
          </a:lstStyle>
          <a:p>
            <a:endParaRPr lang="en-US"/>
          </a:p>
        </p:txBody>
      </p:sp>
      <p:sp>
        <p:nvSpPr>
          <p:cNvPr id="5" name="Slide Number Placeholder 4">
            <a:extLst>
              <a:ext uri="{FF2B5EF4-FFF2-40B4-BE49-F238E27FC236}">
                <a16:creationId xmlns:a16="http://schemas.microsoft.com/office/drawing/2014/main" id="{3E586C86-F823-4766-9B10-773EDC51CC66}"/>
              </a:ext>
            </a:extLst>
          </p:cNvPr>
          <p:cNvSpPr>
            <a:spLocks noGrp="1"/>
          </p:cNvSpPr>
          <p:nvPr>
            <p:ph type="sldNum" sz="quarter" idx="4"/>
          </p:nvPr>
        </p:nvSpPr>
        <p:spPr>
          <a:xfrm>
            <a:off x="8611256" y="7352031"/>
            <a:ext cx="2742326" cy="365125"/>
          </a:xfrm>
          <a:prstGeom prst="rect">
            <a:avLst/>
          </a:prstGeom>
        </p:spPr>
        <p:txBody>
          <a:bodyPr vert="horz" lIns="91440" tIns="45720" rIns="91440" bIns="45720" rtlCol="0" anchor="ctr"/>
          <a:lstStyle>
            <a:lvl1pPr algn="r">
              <a:defRPr sz="1200" b="0" i="0">
                <a:solidFill>
                  <a:schemeClr val="tx1">
                    <a:tint val="75000"/>
                  </a:schemeClr>
                </a:solidFill>
                <a:latin typeface="Calibri" panose="020F0502020204030204" pitchFamily="34" charset="0"/>
              </a:defRPr>
            </a:lvl1pPr>
          </a:lstStyle>
          <a:p>
            <a:fld id="{3BD295A3-96FB-4E80-91AF-4225D266C57B}" type="slidenum">
              <a:rPr lang="en-US" smtClean="0"/>
              <a:pPr/>
              <a:t>‹#›</a:t>
            </a:fld>
            <a:endParaRPr lang="en-US"/>
          </a:p>
        </p:txBody>
      </p:sp>
      <p:grpSp>
        <p:nvGrpSpPr>
          <p:cNvPr id="18" name="Group 17">
            <a:extLst>
              <a:ext uri="{FF2B5EF4-FFF2-40B4-BE49-F238E27FC236}">
                <a16:creationId xmlns:a16="http://schemas.microsoft.com/office/drawing/2014/main" id="{3485A9D7-B248-4F26-9897-A1C7A54FAF89}"/>
              </a:ext>
            </a:extLst>
          </p:cNvPr>
          <p:cNvGrpSpPr/>
          <p:nvPr userDrawn="1"/>
        </p:nvGrpSpPr>
        <p:grpSpPr>
          <a:xfrm>
            <a:off x="608171" y="6445106"/>
            <a:ext cx="1184706" cy="186690"/>
            <a:chOff x="863272" y="6563918"/>
            <a:chExt cx="861082" cy="135727"/>
          </a:xfrm>
          <a:solidFill>
            <a:schemeClr val="bg1"/>
          </a:solidFill>
        </p:grpSpPr>
        <p:sp>
          <p:nvSpPr>
            <p:cNvPr id="27" name="Freeform 6">
              <a:extLst>
                <a:ext uri="{FF2B5EF4-FFF2-40B4-BE49-F238E27FC236}">
                  <a16:creationId xmlns:a16="http://schemas.microsoft.com/office/drawing/2014/main" id="{3813DC77-8C0C-44B4-AE3B-61F5A801402A}"/>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8" name="Freeform 7">
              <a:extLst>
                <a:ext uri="{FF2B5EF4-FFF2-40B4-BE49-F238E27FC236}">
                  <a16:creationId xmlns:a16="http://schemas.microsoft.com/office/drawing/2014/main" id="{4D7DC1A2-819A-4366-8BE9-387CC000905C}"/>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9" name="Freeform 8">
              <a:extLst>
                <a:ext uri="{FF2B5EF4-FFF2-40B4-BE49-F238E27FC236}">
                  <a16:creationId xmlns:a16="http://schemas.microsoft.com/office/drawing/2014/main" id="{0373EF47-4DA1-4EF4-AE4F-54BCB38FC20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0" name="Freeform 9">
              <a:extLst>
                <a:ext uri="{FF2B5EF4-FFF2-40B4-BE49-F238E27FC236}">
                  <a16:creationId xmlns:a16="http://schemas.microsoft.com/office/drawing/2014/main" id="{ABC15050-D5E4-4FBD-806D-1CEC1AF606F8}"/>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1" name="Freeform 10">
              <a:extLst>
                <a:ext uri="{FF2B5EF4-FFF2-40B4-BE49-F238E27FC236}">
                  <a16:creationId xmlns:a16="http://schemas.microsoft.com/office/drawing/2014/main" id="{953BA047-B60F-46CD-AFCB-49101F4D74CE}"/>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2" name="Freeform 11">
              <a:extLst>
                <a:ext uri="{FF2B5EF4-FFF2-40B4-BE49-F238E27FC236}">
                  <a16:creationId xmlns:a16="http://schemas.microsoft.com/office/drawing/2014/main" id="{E5E07D7E-E36B-4549-9FB3-3BA1E2259485}"/>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3" name="Freeform 12">
              <a:extLst>
                <a:ext uri="{FF2B5EF4-FFF2-40B4-BE49-F238E27FC236}">
                  <a16:creationId xmlns:a16="http://schemas.microsoft.com/office/drawing/2014/main" id="{3352F97F-F3A2-4B3E-9917-55B62713FDC5}"/>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26454181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7" r:id="rId45"/>
    <p:sldLayoutId id="2147483712" r:id="rId4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2800" b="0" i="0" kern="1200">
          <a:solidFill>
            <a:schemeClr val="accent2"/>
          </a:solidFill>
          <a:latin typeface="Calibri" panose="020F0502020204030204" pitchFamily="34" charset="0"/>
          <a:ea typeface="+mj-ea"/>
          <a:cs typeface="+mj-cs"/>
        </a:defRPr>
      </a:lvl1pPr>
    </p:titleStyle>
    <p:body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2000" b="0" i="0" kern="1200">
          <a:solidFill>
            <a:schemeClr val="tx2"/>
          </a:solidFill>
          <a:latin typeface="Calibri" panose="020F0502020204030204" pitchFamily="34" charset="0"/>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1800" b="0" i="0" kern="1200">
          <a:solidFill>
            <a:schemeClr val="tx2"/>
          </a:solidFill>
          <a:latin typeface="Calibri" panose="020F0502020204030204" pitchFamily="34" charset="0"/>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1600" b="0" i="0" kern="1200">
          <a:solidFill>
            <a:schemeClr val="tx2"/>
          </a:solidFill>
          <a:latin typeface="Calibri" panose="020F0502020204030204" pitchFamily="34" charset="0"/>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1400" b="0" i="0" kern="1200">
          <a:solidFill>
            <a:schemeClr val="tx2"/>
          </a:solidFill>
          <a:latin typeface="Calibri" panose="020F0502020204030204" pitchFamily="34" charset="0"/>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1400" b="0" i="0" kern="1200">
          <a:solidFill>
            <a:schemeClr val="tx2"/>
          </a:solidFill>
          <a:latin typeface="Calibri" panose="020F0502020204030204" pitchFamily="34" charset="0"/>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b="0" i="0" kern="1200">
          <a:solidFill>
            <a:schemeClr val="tx2"/>
          </a:solidFill>
          <a:latin typeface="Calibri" panose="020F0502020204030204" pitchFamily="34" charset="0"/>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b="0" i="0" kern="1200">
          <a:solidFill>
            <a:schemeClr val="tx2"/>
          </a:solidFill>
          <a:latin typeface="Calibri" panose="020F0502020204030204" pitchFamily="34" charset="0"/>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b="0" i="0" kern="1200">
          <a:solidFill>
            <a:schemeClr val="tx2"/>
          </a:solidFill>
          <a:latin typeface="Calibri" panose="020F0502020204030204" pitchFamily="34" charset="0"/>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b="0" i="0" kern="1200">
          <a:solidFill>
            <a:schemeClr val="tx2"/>
          </a:solidFill>
          <a:latin typeface="Calibri" panose="020F0502020204030204" pitchFamily="34" charset="0"/>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39">
          <p15:clr>
            <a:srgbClr val="F26B43"/>
          </p15:clr>
        </p15:guide>
        <p15:guide id="3" orient="horz" pos="1872">
          <p15:clr>
            <a:srgbClr val="F26B43"/>
          </p15:clr>
        </p15:guide>
        <p15:guide id="4" orient="horz" pos="1584">
          <p15:clr>
            <a:srgbClr val="F26B43"/>
          </p15:clr>
        </p15:guide>
        <p15:guide id="5" orient="horz" pos="1296">
          <p15:clr>
            <a:srgbClr val="F26B43"/>
          </p15:clr>
        </p15:guide>
        <p15:guide id="6" orient="horz" pos="1008">
          <p15:clr>
            <a:srgbClr val="F26B43"/>
          </p15:clr>
        </p15:guide>
        <p15:guide id="7" orient="horz" pos="720">
          <p15:clr>
            <a:srgbClr val="F26B43"/>
          </p15:clr>
        </p15:guide>
        <p15:guide id="8" orient="horz" pos="576">
          <p15:clr>
            <a:srgbClr val="F26B43"/>
          </p15:clr>
        </p15:guide>
        <p15:guide id="9" orient="horz" pos="288">
          <p15:clr>
            <a:srgbClr val="F26B43"/>
          </p15:clr>
        </p15:guide>
        <p15:guide id="10" orient="horz">
          <p15:clr>
            <a:srgbClr val="F26B43"/>
          </p15:clr>
        </p15:guide>
        <p15:guide id="11" orient="horz" pos="2448">
          <p15:clr>
            <a:srgbClr val="F26B43"/>
          </p15:clr>
        </p15:guide>
        <p15:guide id="12" orient="horz" pos="2736">
          <p15:clr>
            <a:srgbClr val="F26B43"/>
          </p15:clr>
        </p15:guide>
        <p15:guide id="13" orient="horz" pos="3024">
          <p15:clr>
            <a:srgbClr val="F26B43"/>
          </p15:clr>
        </p15:guide>
        <p15:guide id="14" orient="horz" pos="3312">
          <p15:clr>
            <a:srgbClr val="F26B43"/>
          </p15:clr>
        </p15:guide>
        <p15:guide id="15" orient="horz" pos="3600">
          <p15:clr>
            <a:srgbClr val="F26B43"/>
          </p15:clr>
        </p15:guide>
        <p15:guide id="16" orient="horz" pos="3888">
          <p15:clr>
            <a:srgbClr val="F26B43"/>
          </p15:clr>
        </p15:guide>
        <p15:guide id="17" orient="horz" pos="4032">
          <p15:clr>
            <a:srgbClr val="F26B43"/>
          </p15:clr>
        </p15:guide>
        <p15:guide id="18" pos="3551">
          <p15:clr>
            <a:srgbClr val="F26B43"/>
          </p15:clr>
        </p15:guide>
        <p15:guide id="19" pos="3263">
          <p15:clr>
            <a:srgbClr val="F26B43"/>
          </p15:clr>
        </p15:guide>
        <p15:guide id="20" pos="2975">
          <p15:clr>
            <a:srgbClr val="F26B43"/>
          </p15:clr>
        </p15:guide>
        <p15:guide id="21" pos="2687">
          <p15:clr>
            <a:srgbClr val="F26B43"/>
          </p15:clr>
        </p15:guide>
        <p15:guide id="22" pos="2399">
          <p15:clr>
            <a:srgbClr val="F26B43"/>
          </p15:clr>
        </p15:guide>
        <p15:guide id="23" pos="2111">
          <p15:clr>
            <a:srgbClr val="F26B43"/>
          </p15:clr>
        </p15:guide>
        <p15:guide id="24" pos="1823">
          <p15:clr>
            <a:srgbClr val="F26B43"/>
          </p15:clr>
        </p15:guide>
        <p15:guide id="25" pos="1535">
          <p15:clr>
            <a:srgbClr val="F26B43"/>
          </p15:clr>
        </p15:guide>
        <p15:guide id="26" pos="1247">
          <p15:clr>
            <a:srgbClr val="F26B43"/>
          </p15:clr>
        </p15:guide>
        <p15:guide id="27" pos="959">
          <p15:clr>
            <a:srgbClr val="F26B43"/>
          </p15:clr>
        </p15:guide>
        <p15:guide id="28" pos="671">
          <p15:clr>
            <a:srgbClr val="F26B43"/>
          </p15:clr>
        </p15:guide>
        <p15:guide id="29" pos="383">
          <p15:clr>
            <a:srgbClr val="F26B43"/>
          </p15:clr>
        </p15:guide>
        <p15:guide id="30" pos="4127">
          <p15:clr>
            <a:srgbClr val="F26B43"/>
          </p15:clr>
        </p15:guide>
        <p15:guide id="31" pos="4415">
          <p15:clr>
            <a:srgbClr val="F26B43"/>
          </p15:clr>
        </p15:guide>
        <p15:guide id="32" pos="4703">
          <p15:clr>
            <a:srgbClr val="F26B43"/>
          </p15:clr>
        </p15:guide>
        <p15:guide id="33" pos="4991">
          <p15:clr>
            <a:srgbClr val="F26B43"/>
          </p15:clr>
        </p15:guide>
        <p15:guide id="34" pos="5279">
          <p15:clr>
            <a:srgbClr val="F26B43"/>
          </p15:clr>
        </p15:guide>
        <p15:guide id="35" pos="5567">
          <p15:clr>
            <a:srgbClr val="F26B43"/>
          </p15:clr>
        </p15:guide>
        <p15:guide id="36" pos="5855">
          <p15:clr>
            <a:srgbClr val="F26B43"/>
          </p15:clr>
        </p15:guide>
        <p15:guide id="37" pos="6143">
          <p15:clr>
            <a:srgbClr val="F26B43"/>
          </p15:clr>
        </p15:guide>
        <p15:guide id="38" pos="6431">
          <p15:clr>
            <a:srgbClr val="F26B43"/>
          </p15:clr>
        </p15:guide>
        <p15:guide id="39" pos="6719">
          <p15:clr>
            <a:srgbClr val="F26B43"/>
          </p15:clr>
        </p15:guide>
        <p15:guide id="40" pos="7007">
          <p15:clr>
            <a:srgbClr val="F26B43"/>
          </p15:clr>
        </p15:guide>
        <p15:guide id="41" pos="7295">
          <p15:clr>
            <a:srgbClr val="F26B43"/>
          </p15:clr>
        </p15:guide>
        <p15:guide id="42" pos="7678">
          <p15:clr>
            <a:srgbClr val="F26B43"/>
          </p15:clr>
        </p15:guide>
        <p15:guide id="43" orient="horz" pos="4320">
          <p15:clr>
            <a:srgbClr val="F26B43"/>
          </p15:clr>
        </p15:guide>
        <p15:guide id="4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22.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18.xm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26.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31.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26.xml"/><Relationship Id="rId6" Type="http://schemas.openxmlformats.org/officeDocument/2006/relationships/image" Target="../media/image26.emf"/><Relationship Id="rId5" Type="http://schemas.openxmlformats.org/officeDocument/2006/relationships/image" Target="../media/image25.emf"/><Relationship Id="rId4" Type="http://schemas.openxmlformats.org/officeDocument/2006/relationships/image" Target="../media/image31.svg"/></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6.xml"/><Relationship Id="rId5" Type="http://schemas.openxmlformats.org/officeDocument/2006/relationships/image" Target="../media/image26.emf"/><Relationship Id="rId4" Type="http://schemas.openxmlformats.org/officeDocument/2006/relationships/image" Target="../media/image33.svg"/></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36.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notesSlide" Target="../notesSlides/notesSlide1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hyperlink" Target="https://configmax.esp.vmware.com/guest?vmwareproduct=VMware%20NSX&amp;release=NSX-T%20Data%20Center%203.2.1&amp;categories=19-120" TargetMode="External"/><Relationship Id="rId2" Type="http://schemas.openxmlformats.org/officeDocument/2006/relationships/notesSlide" Target="../notesSlides/notesSlide18.xml"/><Relationship Id="rId1" Type="http://schemas.openxmlformats.org/officeDocument/2006/relationships/slideLayout" Target="../slideLayouts/slideLayout17.xml"/><Relationship Id="rId4" Type="http://schemas.openxmlformats.org/officeDocument/2006/relationships/image" Target="../media/image3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6.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26.xml"/><Relationship Id="rId6" Type="http://schemas.openxmlformats.org/officeDocument/2006/relationships/image" Target="../media/image38.png"/><Relationship Id="rId5" Type="http://schemas.openxmlformats.org/officeDocument/2006/relationships/image" Target="../media/image26.emf"/><Relationship Id="rId4" Type="http://schemas.openxmlformats.org/officeDocument/2006/relationships/image" Target="../media/image33.svg"/></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7" Type="http://schemas.openxmlformats.org/officeDocument/2006/relationships/image" Target="../media/image40.png"/><Relationship Id="rId2" Type="http://schemas.openxmlformats.org/officeDocument/2006/relationships/notesSlide" Target="../notesSlides/notesSlide23.xml"/><Relationship Id="rId1" Type="http://schemas.openxmlformats.org/officeDocument/2006/relationships/slideLayout" Target="../slideLayouts/slideLayout26.xml"/><Relationship Id="rId6" Type="http://schemas.openxmlformats.org/officeDocument/2006/relationships/image" Target="../media/image39.png"/><Relationship Id="rId5" Type="http://schemas.openxmlformats.org/officeDocument/2006/relationships/image" Target="../media/image26.emf"/><Relationship Id="rId4" Type="http://schemas.openxmlformats.org/officeDocument/2006/relationships/image" Target="../media/image33.svg"/></Relationships>
</file>

<file path=ppt/slides/_rels/slide3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4.xml"/><Relationship Id="rId1" Type="http://schemas.openxmlformats.org/officeDocument/2006/relationships/slideLayout" Target="../slideLayouts/slideLayout26.xml"/><Relationship Id="rId5" Type="http://schemas.openxmlformats.org/officeDocument/2006/relationships/image" Target="../media/image26.emf"/><Relationship Id="rId4" Type="http://schemas.openxmlformats.org/officeDocument/2006/relationships/image" Target="../media/image33.svg"/></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26.xml"/><Relationship Id="rId5" Type="http://schemas.openxmlformats.org/officeDocument/2006/relationships/image" Target="../media/image26.emf"/><Relationship Id="rId4" Type="http://schemas.openxmlformats.org/officeDocument/2006/relationships/image" Target="../media/image33.sv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18.xml"/><Relationship Id="rId4" Type="http://schemas.openxmlformats.org/officeDocument/2006/relationships/image" Target="../media/image47.emf"/></Relationships>
</file>

<file path=ppt/slides/_rels/slide4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32.xml"/><Relationship Id="rId1" Type="http://schemas.openxmlformats.org/officeDocument/2006/relationships/slideLayout" Target="../slideLayouts/slideLayout17.xml"/><Relationship Id="rId4" Type="http://schemas.openxmlformats.org/officeDocument/2006/relationships/image" Target="../media/image49.emf"/></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3.xml"/><Relationship Id="rId1" Type="http://schemas.openxmlformats.org/officeDocument/2006/relationships/slideLayout" Target="../slideLayouts/slideLayout17.xml"/><Relationship Id="rId6" Type="http://schemas.openxmlformats.org/officeDocument/2006/relationships/image" Target="../media/image53.emf"/><Relationship Id="rId5" Type="http://schemas.openxmlformats.org/officeDocument/2006/relationships/image" Target="../media/image52.png"/><Relationship Id="rId4" Type="http://schemas.openxmlformats.org/officeDocument/2006/relationships/image" Target="../media/image51.png"/></Relationships>
</file>

<file path=ppt/slides/_rels/slide4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4.xml"/><Relationship Id="rId1" Type="http://schemas.openxmlformats.org/officeDocument/2006/relationships/slideLayout" Target="../slideLayouts/slideLayout17.xml"/><Relationship Id="rId6" Type="http://schemas.openxmlformats.org/officeDocument/2006/relationships/image" Target="../media/image54.emf"/><Relationship Id="rId5" Type="http://schemas.openxmlformats.org/officeDocument/2006/relationships/image" Target="../media/image52.png"/><Relationship Id="rId4" Type="http://schemas.openxmlformats.org/officeDocument/2006/relationships/image" Target="../media/image51.png"/></Relationships>
</file>

<file path=ppt/slides/_rels/slide4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5.xml"/><Relationship Id="rId1" Type="http://schemas.openxmlformats.org/officeDocument/2006/relationships/slideLayout" Target="../slideLayouts/slideLayout17.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emf"/></Relationships>
</file>

<file path=ppt/slides/_rels/slide5.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image" Target="../media/image18.svg"/><Relationship Id="rId5" Type="http://schemas.openxmlformats.org/officeDocument/2006/relationships/image" Target="../media/image17.png"/><Relationship Id="rId10" Type="http://schemas.microsoft.com/office/2007/relationships/hdphoto" Target="../media/hdphoto1.wdp"/><Relationship Id="rId4" Type="http://schemas.openxmlformats.org/officeDocument/2006/relationships/image" Target="../media/image16.svg"/><Relationship Id="rId9" Type="http://schemas.openxmlformats.org/officeDocument/2006/relationships/image" Target="../media/image21.png"/></Relationships>
</file>

<file path=ppt/slides/_rels/slide50.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6.xml"/><Relationship Id="rId1" Type="http://schemas.openxmlformats.org/officeDocument/2006/relationships/slideLayout" Target="../slideLayouts/slideLayout17.xml"/><Relationship Id="rId6" Type="http://schemas.openxmlformats.org/officeDocument/2006/relationships/image" Target="../media/image62.emf"/><Relationship Id="rId5" Type="http://schemas.openxmlformats.org/officeDocument/2006/relationships/image" Target="../media/image61.png"/><Relationship Id="rId4" Type="http://schemas.openxmlformats.org/officeDocument/2006/relationships/image" Target="../media/image60.png"/></Relationships>
</file>

<file path=ppt/slides/_rels/slide5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7.xml"/><Relationship Id="rId1" Type="http://schemas.openxmlformats.org/officeDocument/2006/relationships/slideLayout" Target="../slideLayouts/slideLayout17.xml"/><Relationship Id="rId5" Type="http://schemas.openxmlformats.org/officeDocument/2006/relationships/image" Target="../media/image65.emf"/><Relationship Id="rId4" Type="http://schemas.openxmlformats.org/officeDocument/2006/relationships/image" Target="../media/image64.png"/></Relationships>
</file>

<file path=ppt/slides/_rels/slide52.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38.xml"/><Relationship Id="rId1" Type="http://schemas.openxmlformats.org/officeDocument/2006/relationships/slideLayout" Target="../slideLayouts/slideLayout17.xml"/><Relationship Id="rId4" Type="http://schemas.openxmlformats.org/officeDocument/2006/relationships/image" Target="../media/image67.emf"/></Relationships>
</file>

<file path=ppt/slides/_rels/slide5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9.xml"/><Relationship Id="rId1" Type="http://schemas.openxmlformats.org/officeDocument/2006/relationships/slideLayout" Target="../slideLayouts/slideLayout17.xml"/><Relationship Id="rId4" Type="http://schemas.openxmlformats.org/officeDocument/2006/relationships/image" Target="../media/image69.emf"/></Relationships>
</file>

<file path=ppt/slides/_rels/slide5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0.xml"/><Relationship Id="rId1" Type="http://schemas.openxmlformats.org/officeDocument/2006/relationships/slideLayout" Target="../slideLayouts/slideLayout17.xml"/><Relationship Id="rId4" Type="http://schemas.openxmlformats.org/officeDocument/2006/relationships/image" Target="../media/image71.emf"/></Relationships>
</file>

<file path=ppt/slides/_rels/slide5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41.xml"/><Relationship Id="rId1" Type="http://schemas.openxmlformats.org/officeDocument/2006/relationships/slideLayout" Target="../slideLayouts/slideLayout17.xml"/><Relationship Id="rId4" Type="http://schemas.openxmlformats.org/officeDocument/2006/relationships/image" Target="../media/image73.emf"/></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3" Type="http://schemas.openxmlformats.org/officeDocument/2006/relationships/hyperlink" Target="https://docs.vmware.com/en/VMware-NSX-T-Data-Center/3.2/administration/GUID-379942E9-2598-4476-929F-7552E01EEAB5.html" TargetMode="External"/><Relationship Id="rId2" Type="http://schemas.openxmlformats.org/officeDocument/2006/relationships/notesSlide" Target="../notesSlides/notesSlide42.xml"/><Relationship Id="rId1" Type="http://schemas.openxmlformats.org/officeDocument/2006/relationships/slideLayout" Target="../slideLayouts/slideLayout17.xml"/><Relationship Id="rId6" Type="http://schemas.openxmlformats.org/officeDocument/2006/relationships/image" Target="../media/image75.png"/><Relationship Id="rId5" Type="http://schemas.openxmlformats.org/officeDocument/2006/relationships/image" Target="cid:image001.png@01D8C395.007D8880" TargetMode="External"/><Relationship Id="rId4" Type="http://schemas.openxmlformats.org/officeDocument/2006/relationships/image" Target="../media/image74.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18.xml"/><Relationship Id="rId5" Type="http://schemas.openxmlformats.org/officeDocument/2006/relationships/image" Target="../media/image24.png"/><Relationship Id="rId4" Type="http://schemas.openxmlformats.org/officeDocument/2006/relationships/image" Target="../media/image23.sv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0.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6.xml"/><Relationship Id="rId1" Type="http://schemas.openxmlformats.org/officeDocument/2006/relationships/slideLayout" Target="../slideLayouts/slideLayout2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47.xml"/><Relationship Id="rId1" Type="http://schemas.openxmlformats.org/officeDocument/2006/relationships/slideLayout" Target="../slideLayouts/slideLayout20.xml"/><Relationship Id="rId5" Type="http://schemas.openxmlformats.org/officeDocument/2006/relationships/image" Target="../media/image78.png"/><Relationship Id="rId4" Type="http://schemas.openxmlformats.org/officeDocument/2006/relationships/image" Target="../media/image64.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image" Target="../media/image25.emf"/><Relationship Id="rId1" Type="http://schemas.openxmlformats.org/officeDocument/2006/relationships/slideLayout" Target="../slideLayouts/slideLayout26.xml"/></Relationships>
</file>

<file path=ppt/slides/_rels/slide70.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77.png"/><Relationship Id="rId1" Type="http://schemas.openxmlformats.org/officeDocument/2006/relationships/slideLayout" Target="../slideLayouts/slideLayout2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hyperlink" Target="https://docs.vmware.com/en/VMware-NSX/4.1/nsx-application-platform/GUID-D54C1B87-8EF3-45B3-AB27-EFE90A154DD3.html" TargetMode="External"/><Relationship Id="rId1" Type="http://schemas.openxmlformats.org/officeDocument/2006/relationships/slideLayout" Target="../slideLayouts/slideLayout20.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74552-00AC-4D21-A0B3-532CDE97D88A}"/>
              </a:ext>
            </a:extLst>
          </p:cNvPr>
          <p:cNvSpPr>
            <a:spLocks noGrp="1"/>
          </p:cNvSpPr>
          <p:nvPr>
            <p:ph type="title"/>
          </p:nvPr>
        </p:nvSpPr>
        <p:spPr>
          <a:xfrm>
            <a:off x="6594666" y="1582578"/>
            <a:ext cx="5371556" cy="1234440"/>
          </a:xfrm>
        </p:spPr>
        <p:txBody>
          <a:bodyPr/>
          <a:lstStyle/>
          <a:p>
            <a:r>
              <a:rPr lang="en-US"/>
              <a:t>NSX Anti-Malware</a:t>
            </a:r>
            <a:br>
              <a:rPr lang="en-US" dirty="0"/>
            </a:br>
            <a:r>
              <a:rPr lang="en-US" dirty="0"/>
              <a:t>Detection and Prevention</a:t>
            </a:r>
          </a:p>
        </p:txBody>
      </p:sp>
      <p:sp>
        <p:nvSpPr>
          <p:cNvPr id="5" name="Text Placeholder 4">
            <a:extLst>
              <a:ext uri="{FF2B5EF4-FFF2-40B4-BE49-F238E27FC236}">
                <a16:creationId xmlns:a16="http://schemas.microsoft.com/office/drawing/2014/main" id="{21607048-6F00-4F88-81FB-5ECD41A4811B}"/>
              </a:ext>
            </a:extLst>
          </p:cNvPr>
          <p:cNvSpPr>
            <a:spLocks noGrp="1"/>
          </p:cNvSpPr>
          <p:nvPr>
            <p:ph type="body" sz="quarter" idx="12"/>
          </p:nvPr>
        </p:nvSpPr>
        <p:spPr/>
        <p:txBody>
          <a:bodyPr/>
          <a:lstStyle/>
          <a:p>
            <a:r>
              <a:rPr lang="en-US"/>
              <a:t>NSBU Product Management</a:t>
            </a:r>
          </a:p>
        </p:txBody>
      </p:sp>
      <p:sp>
        <p:nvSpPr>
          <p:cNvPr id="6" name="Text Placeholder 5">
            <a:extLst>
              <a:ext uri="{FF2B5EF4-FFF2-40B4-BE49-F238E27FC236}">
                <a16:creationId xmlns:a16="http://schemas.microsoft.com/office/drawing/2014/main" id="{EBE5972F-B89B-4C5C-BDE2-21E913B88C2F}"/>
              </a:ext>
            </a:extLst>
          </p:cNvPr>
          <p:cNvSpPr>
            <a:spLocks noGrp="1"/>
          </p:cNvSpPr>
          <p:nvPr>
            <p:ph type="body" sz="quarter" idx="13"/>
          </p:nvPr>
        </p:nvSpPr>
        <p:spPr/>
        <p:txBody>
          <a:bodyPr vert="horz" lIns="0" tIns="0" rIns="0" bIns="0" rtlCol="0" anchor="t">
            <a:noAutofit/>
          </a:bodyPr>
          <a:lstStyle/>
          <a:p>
            <a:r>
              <a:rPr lang="en-US" dirty="0"/>
              <a:t>September 2022</a:t>
            </a:r>
          </a:p>
        </p:txBody>
      </p:sp>
      <p:sp>
        <p:nvSpPr>
          <p:cNvPr id="8" name="Subtitle 7">
            <a:extLst>
              <a:ext uri="{FF2B5EF4-FFF2-40B4-BE49-F238E27FC236}">
                <a16:creationId xmlns:a16="http://schemas.microsoft.com/office/drawing/2014/main" id="{85015B0B-B85A-9F48-8AD5-CA8AC3E20053}"/>
              </a:ext>
            </a:extLst>
          </p:cNvPr>
          <p:cNvSpPr>
            <a:spLocks noGrp="1"/>
          </p:cNvSpPr>
          <p:nvPr>
            <p:ph type="subTitle" idx="10"/>
          </p:nvPr>
        </p:nvSpPr>
        <p:spPr/>
        <p:txBody>
          <a:bodyPr/>
          <a:lstStyle/>
          <a:p>
            <a:pPr>
              <a:spcBef>
                <a:spcPts val="600"/>
              </a:spcBef>
            </a:pPr>
            <a:r>
              <a:rPr lang="en-US" dirty="0"/>
              <a:t>301 ToI</a:t>
            </a:r>
          </a:p>
        </p:txBody>
      </p:sp>
    </p:spTree>
    <p:extLst>
      <p:ext uri="{BB962C8B-B14F-4D97-AF65-F5344CB8AC3E}">
        <p14:creationId xmlns:p14="http://schemas.microsoft.com/office/powerpoint/2010/main" val="702991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7563094B-A7E8-2E42-9F1F-4BC97841D85E}"/>
              </a:ext>
            </a:extLst>
          </p:cNvPr>
          <p:cNvSpPr/>
          <p:nvPr/>
        </p:nvSpPr>
        <p:spPr>
          <a:xfrm>
            <a:off x="0" y="5683530"/>
            <a:ext cx="7927712" cy="107543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369" name="Rectangle 368">
            <a:extLst>
              <a:ext uri="{FF2B5EF4-FFF2-40B4-BE49-F238E27FC236}">
                <a16:creationId xmlns:a16="http://schemas.microsoft.com/office/drawing/2014/main" id="{DCEE34E0-6948-0043-B3BE-1C8EE7478F54}"/>
              </a:ext>
            </a:extLst>
          </p:cNvPr>
          <p:cNvSpPr>
            <a:spLocks noChangeAspect="1"/>
          </p:cNvSpPr>
          <p:nvPr/>
        </p:nvSpPr>
        <p:spPr>
          <a:xfrm>
            <a:off x="6534" y="5521576"/>
            <a:ext cx="5379186" cy="1223716"/>
          </a:xfrm>
          <a:prstGeom prst="rect">
            <a:avLst/>
          </a:prstGeom>
          <a:solidFill>
            <a:schemeClr val="accent2">
              <a:alpha val="10000"/>
            </a:schemeClr>
          </a:solidFill>
          <a:ln w="12700">
            <a:solidFill>
              <a:schemeClr val="accent2"/>
            </a:solidFill>
            <a:prstDash val="soli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NSX Malware Detection </a:t>
            </a:r>
            <a:r>
              <a:rPr lang="en-US"/>
              <a:t>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Malware Detection and Prevention:</a:t>
            </a:r>
          </a:p>
          <a:p>
            <a:pPr marL="342900" indent="-342900">
              <a:buFont typeface="+mj-lt"/>
              <a:buAutoNum type="arabicPeriod"/>
            </a:pPr>
            <a:r>
              <a:rPr lang="en-US" b="1" dirty="0"/>
              <a:t>File Characteristics</a:t>
            </a:r>
          </a:p>
          <a:p>
            <a:pPr marL="742950" lvl="1" indent="-285750"/>
            <a:r>
              <a:rPr lang="en-US" dirty="0"/>
              <a:t>To detect if file already seen</a:t>
            </a:r>
          </a:p>
          <a:p>
            <a:pPr marL="342900" indent="-342900">
              <a:buFont typeface="Arial" panose="020B0604020202020204" pitchFamily="34" charset="0"/>
              <a:buChar char="•"/>
            </a:pPr>
            <a:r>
              <a:rPr lang="en-US" dirty="0"/>
              <a:t>If new file</a:t>
            </a:r>
          </a:p>
          <a:p>
            <a:pPr marL="800100" lvl="1" indent="-342900">
              <a:buFont typeface="+mj-lt"/>
              <a:buAutoNum type="arabicPeriod" startAt="2"/>
            </a:pPr>
            <a:r>
              <a:rPr lang="en-US" b="1" dirty="0"/>
              <a:t>Local File Analysis</a:t>
            </a:r>
          </a:p>
          <a:p>
            <a:pPr marL="1030202" lvl="2" indent="-285664"/>
            <a:r>
              <a:rPr lang="en-US" dirty="0"/>
              <a:t>Done locally</a:t>
            </a:r>
          </a:p>
          <a:p>
            <a:pPr marL="1030202" lvl="2" indent="-285664"/>
            <a:r>
              <a:rPr lang="en-US" dirty="0"/>
              <a:t>Analyze file structure/code</a:t>
            </a:r>
          </a:p>
          <a:p>
            <a:pPr marL="1030202" lvl="2" indent="-285664"/>
            <a:r>
              <a:rPr lang="en-US" dirty="0"/>
              <a:t>(Optional) Determines if further Cloud Analysis is needed</a:t>
            </a:r>
          </a:p>
          <a:p>
            <a:pPr marL="800100" lvl="1" indent="-342900">
              <a:buFont typeface="+mj-lt"/>
              <a:buAutoNum type="arabicPeriod" startAt="2"/>
            </a:pPr>
            <a:r>
              <a:rPr lang="en-US" b="1" dirty="0"/>
              <a:t>(Optional) Cloud Analysis</a:t>
            </a:r>
          </a:p>
          <a:p>
            <a:pPr marL="1030288" lvl="2" indent="-285750"/>
            <a:r>
              <a:rPr lang="en-US" dirty="0"/>
              <a:t>Files sent to NSX Advanced Threat Prevention Service</a:t>
            </a:r>
          </a:p>
          <a:p>
            <a:pPr marL="1030288" lvl="2" indent="-285750"/>
            <a:r>
              <a:rPr lang="en-US" dirty="0"/>
              <a:t>Behavior Analysis in Sandbox</a:t>
            </a:r>
          </a:p>
          <a:p>
            <a:pPr marL="1255713" lvl="3" indent="-285750"/>
            <a:r>
              <a:rPr lang="en-US" dirty="0"/>
              <a:t>Network Behaviors</a:t>
            </a:r>
          </a:p>
          <a:p>
            <a:pPr marL="1255713" lvl="3" indent="-285750"/>
            <a:r>
              <a:rPr lang="en-US" dirty="0"/>
              <a:t>Read / Write / Encryption on disk</a:t>
            </a:r>
          </a:p>
          <a:p>
            <a:pPr marL="1255713" lvl="3" indent="-285750"/>
            <a:r>
              <a:rPr lang="en-US" dirty="0"/>
              <a:t>Processes read / launched / stopped</a:t>
            </a:r>
          </a:p>
          <a:p>
            <a:pPr marL="1255713" lvl="3" indent="-285750"/>
            <a:r>
              <a:rPr lang="en-US" dirty="0" err="1"/>
              <a:t>etc</a:t>
            </a: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Low-Level View</a:t>
            </a:r>
          </a:p>
        </p:txBody>
      </p:sp>
      <p:sp>
        <p:nvSpPr>
          <p:cNvPr id="106" name="TextBox 105">
            <a:extLst>
              <a:ext uri="{FF2B5EF4-FFF2-40B4-BE49-F238E27FC236}">
                <a16:creationId xmlns:a16="http://schemas.microsoft.com/office/drawing/2014/main" id="{231C5AC8-D073-504D-8A31-C991745F4542}"/>
              </a:ext>
            </a:extLst>
          </p:cNvPr>
          <p:cNvSpPr txBox="1"/>
          <p:nvPr/>
        </p:nvSpPr>
        <p:spPr>
          <a:xfrm>
            <a:off x="3309661" y="1693746"/>
            <a:ext cx="2647071" cy="215444"/>
          </a:xfrm>
          <a:prstGeom prst="rect">
            <a:avLst/>
          </a:prstGeom>
        </p:spPr>
        <p:txBody>
          <a:bodyPr wrap="none" lIns="0" tIns="0" rIns="0" bIns="0" rtlCol="0" anchor="ctr">
            <a:spAutoFit/>
          </a:bodyPr>
          <a:lstStyle/>
          <a:p>
            <a:pPr>
              <a:spcAft>
                <a:spcPts val="600"/>
              </a:spcAft>
            </a:pPr>
            <a:r>
              <a:rPr lang="en-US" sz="1400" dirty="0">
                <a:solidFill>
                  <a:schemeClr val="accent2"/>
                </a:solidFill>
                <a:latin typeface="Calibri" panose="020F0502020204030204" pitchFamily="34" charset="0"/>
              </a:rPr>
              <a:t>Malware Detection and Prevention</a:t>
            </a:r>
          </a:p>
        </p:txBody>
      </p:sp>
      <p:sp>
        <p:nvSpPr>
          <p:cNvPr id="178" name="TextBox 177">
            <a:extLst>
              <a:ext uri="{FF2B5EF4-FFF2-40B4-BE49-F238E27FC236}">
                <a16:creationId xmlns:a16="http://schemas.microsoft.com/office/drawing/2014/main" id="{7278F632-C9FF-AB4F-BA89-9770158C3307}"/>
              </a:ext>
            </a:extLst>
          </p:cNvPr>
          <p:cNvSpPr txBox="1"/>
          <p:nvPr/>
        </p:nvSpPr>
        <p:spPr>
          <a:xfrm>
            <a:off x="1309362" y="2286690"/>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nvGrpSpPr>
          <p:cNvPr id="179" name="Group 178">
            <a:extLst>
              <a:ext uri="{FF2B5EF4-FFF2-40B4-BE49-F238E27FC236}">
                <a16:creationId xmlns:a16="http://schemas.microsoft.com/office/drawing/2014/main" id="{E775AD96-46FB-0840-90E3-6F1D1C10DFE4}"/>
              </a:ext>
            </a:extLst>
          </p:cNvPr>
          <p:cNvGrpSpPr>
            <a:grpSpLocks noChangeAspect="1"/>
          </p:cNvGrpSpPr>
          <p:nvPr/>
        </p:nvGrpSpPr>
        <p:grpSpPr>
          <a:xfrm>
            <a:off x="2691712" y="1940641"/>
            <a:ext cx="459673" cy="459673"/>
            <a:chOff x="3113791" y="1787838"/>
            <a:chExt cx="612898" cy="612898"/>
          </a:xfrm>
        </p:grpSpPr>
        <p:sp>
          <p:nvSpPr>
            <p:cNvPr id="180" name="Oval 179">
              <a:extLst>
                <a:ext uri="{FF2B5EF4-FFF2-40B4-BE49-F238E27FC236}">
                  <a16:creationId xmlns:a16="http://schemas.microsoft.com/office/drawing/2014/main" id="{2C729C1A-C807-E345-864C-51EB2B43D23E}"/>
                </a:ext>
              </a:extLst>
            </p:cNvPr>
            <p:cNvSpPr>
              <a:spLocks noChangeAspect="1"/>
            </p:cNvSpPr>
            <p:nvPr/>
          </p:nvSpPr>
          <p:spPr>
            <a:xfrm>
              <a:off x="3113791" y="1787838"/>
              <a:ext cx="612898" cy="612898"/>
            </a:xfrm>
            <a:prstGeom prst="ellipse">
              <a:avLst/>
            </a:prstGeom>
            <a:noFill/>
            <a:ln w="381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81" name="Picture Placeholder 75" descr="Virus 1&#10;">
              <a:extLst>
                <a:ext uri="{FF2B5EF4-FFF2-40B4-BE49-F238E27FC236}">
                  <a16:creationId xmlns:a16="http://schemas.microsoft.com/office/drawing/2014/main" id="{74D5F526-692C-F64B-90E4-F5EEF35AD585}"/>
                </a:ext>
              </a:extLst>
            </p:cNvPr>
            <p:cNvSpPr>
              <a:spLocks noChangeAspect="1"/>
            </p:cNvSpPr>
            <p:nvPr/>
          </p:nvSpPr>
          <p:spPr>
            <a:xfrm>
              <a:off x="3208848" y="1894681"/>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182" name="Picture Placeholder 77" descr="Threathunting&#10;">
            <a:extLst>
              <a:ext uri="{FF2B5EF4-FFF2-40B4-BE49-F238E27FC236}">
                <a16:creationId xmlns:a16="http://schemas.microsoft.com/office/drawing/2014/main" id="{44C017D5-8DE6-3C4C-A054-E6D3730303C0}"/>
              </a:ext>
            </a:extLst>
          </p:cNvPr>
          <p:cNvGrpSpPr>
            <a:grpSpLocks noChangeAspect="1"/>
          </p:cNvGrpSpPr>
          <p:nvPr/>
        </p:nvGrpSpPr>
        <p:grpSpPr>
          <a:xfrm>
            <a:off x="3306547" y="1960349"/>
            <a:ext cx="464748" cy="462282"/>
            <a:chOff x="4495962" y="4428412"/>
            <a:chExt cx="590052" cy="586922"/>
          </a:xfrm>
          <a:solidFill>
            <a:schemeClr val="accent2"/>
          </a:solidFill>
        </p:grpSpPr>
        <p:sp>
          <p:nvSpPr>
            <p:cNvPr id="183" name="Picture Placeholder 77">
              <a:extLst>
                <a:ext uri="{FF2B5EF4-FFF2-40B4-BE49-F238E27FC236}">
                  <a16:creationId xmlns:a16="http://schemas.microsoft.com/office/drawing/2014/main" id="{AA62EB23-5A93-184D-8A78-53B49B4BA49D}"/>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4" name="Picture Placeholder 77">
              <a:extLst>
                <a:ext uri="{FF2B5EF4-FFF2-40B4-BE49-F238E27FC236}">
                  <a16:creationId xmlns:a16="http://schemas.microsoft.com/office/drawing/2014/main" id="{89ADB424-1E6E-1740-B1E6-B8290BCF3541}"/>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31" name="Group 30">
            <a:extLst>
              <a:ext uri="{FF2B5EF4-FFF2-40B4-BE49-F238E27FC236}">
                <a16:creationId xmlns:a16="http://schemas.microsoft.com/office/drawing/2014/main" id="{75584D73-21F9-7646-9606-59E49ACAF3F6}"/>
              </a:ext>
            </a:extLst>
          </p:cNvPr>
          <p:cNvGrpSpPr/>
          <p:nvPr/>
        </p:nvGrpSpPr>
        <p:grpSpPr>
          <a:xfrm>
            <a:off x="3899441" y="2039038"/>
            <a:ext cx="1117465" cy="511762"/>
            <a:chOff x="3899441" y="1981164"/>
            <a:chExt cx="1117465" cy="511762"/>
          </a:xfrm>
        </p:grpSpPr>
        <p:grpSp>
          <p:nvGrpSpPr>
            <p:cNvPr id="123" name="Picture Placeholder 95" descr="Detections 3&#10;">
              <a:extLst>
                <a:ext uri="{FF2B5EF4-FFF2-40B4-BE49-F238E27FC236}">
                  <a16:creationId xmlns:a16="http://schemas.microsoft.com/office/drawing/2014/main" id="{CC736C8C-E908-D045-85E1-5B3B3A05FE4A}"/>
                </a:ext>
              </a:extLst>
            </p:cNvPr>
            <p:cNvGrpSpPr>
              <a:grpSpLocks noChangeAspect="1"/>
            </p:cNvGrpSpPr>
            <p:nvPr/>
          </p:nvGrpSpPr>
          <p:grpSpPr>
            <a:xfrm>
              <a:off x="3899441" y="1981164"/>
              <a:ext cx="510172" cy="511762"/>
              <a:chOff x="11081827" y="720438"/>
              <a:chExt cx="600204" cy="602073"/>
            </a:xfrm>
            <a:solidFill>
              <a:schemeClr val="accent2"/>
            </a:solidFill>
          </p:grpSpPr>
          <p:sp>
            <p:nvSpPr>
              <p:cNvPr id="124" name="Picture Placeholder 95">
                <a:extLst>
                  <a:ext uri="{FF2B5EF4-FFF2-40B4-BE49-F238E27FC236}">
                    <a16:creationId xmlns:a16="http://schemas.microsoft.com/office/drawing/2014/main" id="{8C4A5C3F-DCEF-104E-9626-169A266824F5}"/>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125" name="Picture Placeholder 95">
                <a:extLst>
                  <a:ext uri="{FF2B5EF4-FFF2-40B4-BE49-F238E27FC236}">
                    <a16:creationId xmlns:a16="http://schemas.microsoft.com/office/drawing/2014/main" id="{7FE3A379-D5DD-8F44-AA7F-206C23E5DA1F}"/>
                  </a:ext>
                </a:extLst>
              </p:cNvPr>
              <p:cNvGrpSpPr/>
              <p:nvPr/>
            </p:nvGrpSpPr>
            <p:grpSpPr>
              <a:xfrm>
                <a:off x="11081827" y="720438"/>
                <a:ext cx="600204" cy="553805"/>
                <a:chOff x="11081827" y="720438"/>
                <a:chExt cx="600204" cy="553805"/>
              </a:xfrm>
              <a:solidFill>
                <a:schemeClr val="accent2"/>
              </a:solidFill>
            </p:grpSpPr>
            <p:grpSp>
              <p:nvGrpSpPr>
                <p:cNvPr id="126" name="Picture Placeholder 95">
                  <a:extLst>
                    <a:ext uri="{FF2B5EF4-FFF2-40B4-BE49-F238E27FC236}">
                      <a16:creationId xmlns:a16="http://schemas.microsoft.com/office/drawing/2014/main" id="{4BBA2E5F-1615-CD40-9F89-AA49EB4D2CCD}"/>
                    </a:ext>
                  </a:extLst>
                </p:cNvPr>
                <p:cNvGrpSpPr/>
                <p:nvPr/>
              </p:nvGrpSpPr>
              <p:grpSpPr>
                <a:xfrm>
                  <a:off x="11252592" y="851999"/>
                  <a:ext cx="263103" cy="338137"/>
                  <a:chOff x="11252592" y="851999"/>
                  <a:chExt cx="263103" cy="338137"/>
                </a:xfrm>
                <a:solidFill>
                  <a:schemeClr val="accent2"/>
                </a:solidFill>
              </p:grpSpPr>
              <p:sp>
                <p:nvSpPr>
                  <p:cNvPr id="142" name="Picture Placeholder 95">
                    <a:extLst>
                      <a:ext uri="{FF2B5EF4-FFF2-40B4-BE49-F238E27FC236}">
                        <a16:creationId xmlns:a16="http://schemas.microsoft.com/office/drawing/2014/main" id="{3E5CF8D2-E917-A041-9088-6CF51A18762B}"/>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3" name="Picture Placeholder 95">
                    <a:extLst>
                      <a:ext uri="{FF2B5EF4-FFF2-40B4-BE49-F238E27FC236}">
                        <a16:creationId xmlns:a16="http://schemas.microsoft.com/office/drawing/2014/main" id="{0649F05B-A817-0D43-89EC-EF6CECAC9ACC}"/>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4" name="Picture Placeholder 95">
                    <a:extLst>
                      <a:ext uri="{FF2B5EF4-FFF2-40B4-BE49-F238E27FC236}">
                        <a16:creationId xmlns:a16="http://schemas.microsoft.com/office/drawing/2014/main" id="{ECC42B1B-ED09-6245-9255-297EE719E877}"/>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6" name="Picture Placeholder 95">
                    <a:extLst>
                      <a:ext uri="{FF2B5EF4-FFF2-40B4-BE49-F238E27FC236}">
                        <a16:creationId xmlns:a16="http://schemas.microsoft.com/office/drawing/2014/main" id="{69D09DFD-23E6-5045-8E28-AA2FEA9B849B}"/>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59" name="Picture Placeholder 95">
                    <a:extLst>
                      <a:ext uri="{FF2B5EF4-FFF2-40B4-BE49-F238E27FC236}">
                        <a16:creationId xmlns:a16="http://schemas.microsoft.com/office/drawing/2014/main" id="{69C8412F-064F-0349-BD06-E71B4B5172C3}"/>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0" name="Picture Placeholder 95">
                    <a:extLst>
                      <a:ext uri="{FF2B5EF4-FFF2-40B4-BE49-F238E27FC236}">
                        <a16:creationId xmlns:a16="http://schemas.microsoft.com/office/drawing/2014/main" id="{ADC03B8C-DEFD-1A4C-AFAF-A51AB23A9CCA}"/>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1" name="Picture Placeholder 95">
                    <a:extLst>
                      <a:ext uri="{FF2B5EF4-FFF2-40B4-BE49-F238E27FC236}">
                        <a16:creationId xmlns:a16="http://schemas.microsoft.com/office/drawing/2014/main" id="{5076A2B4-7F66-7E43-9E46-7A6BFE756C17}"/>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2" name="Picture Placeholder 95">
                    <a:extLst>
                      <a:ext uri="{FF2B5EF4-FFF2-40B4-BE49-F238E27FC236}">
                        <a16:creationId xmlns:a16="http://schemas.microsoft.com/office/drawing/2014/main" id="{491D5332-1196-F343-9A07-D79FC53C4BB0}"/>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28" name="Picture Placeholder 95">
                  <a:extLst>
                    <a:ext uri="{FF2B5EF4-FFF2-40B4-BE49-F238E27FC236}">
                      <a16:creationId xmlns:a16="http://schemas.microsoft.com/office/drawing/2014/main" id="{ACBA49AC-13F2-DB4B-8B1F-DC25295B9075}"/>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9" name="Picture Placeholder 95">
                  <a:extLst>
                    <a:ext uri="{FF2B5EF4-FFF2-40B4-BE49-F238E27FC236}">
                      <a16:creationId xmlns:a16="http://schemas.microsoft.com/office/drawing/2014/main" id="{EB0D96CB-826F-8640-96B1-C82BFF779F69}"/>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0" name="Picture Placeholder 95">
                  <a:extLst>
                    <a:ext uri="{FF2B5EF4-FFF2-40B4-BE49-F238E27FC236}">
                      <a16:creationId xmlns:a16="http://schemas.microsoft.com/office/drawing/2014/main" id="{3531CE3F-3679-3F4E-9F19-6E5A15968A14}"/>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8" name="Picture Placeholder 95">
                  <a:extLst>
                    <a:ext uri="{FF2B5EF4-FFF2-40B4-BE49-F238E27FC236}">
                      <a16:creationId xmlns:a16="http://schemas.microsoft.com/office/drawing/2014/main" id="{25FA53B4-A228-1243-88BE-D5D362CBB442}"/>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9" name="Picture Placeholder 95">
                  <a:extLst>
                    <a:ext uri="{FF2B5EF4-FFF2-40B4-BE49-F238E27FC236}">
                      <a16:creationId xmlns:a16="http://schemas.microsoft.com/office/drawing/2014/main" id="{1081F476-9A19-9644-AA2E-27DB1BF0A95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0" name="Picture Placeholder 95">
                  <a:extLst>
                    <a:ext uri="{FF2B5EF4-FFF2-40B4-BE49-F238E27FC236}">
                      <a16:creationId xmlns:a16="http://schemas.microsoft.com/office/drawing/2014/main" id="{6D4F1AB0-F2F5-1F4D-AF4E-AF6DE2BDF038}"/>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1" name="Picture Placeholder 95">
                  <a:extLst>
                    <a:ext uri="{FF2B5EF4-FFF2-40B4-BE49-F238E27FC236}">
                      <a16:creationId xmlns:a16="http://schemas.microsoft.com/office/drawing/2014/main" id="{16E0FADF-CD03-834B-998F-53FF4FE3D45E}"/>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sp>
          <p:nvSpPr>
            <p:cNvPr id="219" name="TextBox 218">
              <a:extLst>
                <a:ext uri="{FF2B5EF4-FFF2-40B4-BE49-F238E27FC236}">
                  <a16:creationId xmlns:a16="http://schemas.microsoft.com/office/drawing/2014/main" id="{E3696EF0-4C10-BF4E-8432-59789B32382F}"/>
                </a:ext>
              </a:extLst>
            </p:cNvPr>
            <p:cNvSpPr txBox="1"/>
            <p:nvPr/>
          </p:nvSpPr>
          <p:spPr>
            <a:xfrm>
              <a:off x="4452649" y="2166603"/>
              <a:ext cx="564257" cy="184666"/>
            </a:xfrm>
            <a:prstGeom prst="rect">
              <a:avLst/>
            </a:prstGeom>
          </p:spPr>
          <p:txBody>
            <a:bodyPr wrap="none" lIns="0" tIns="0" rIns="0" bIns="0" rtlCol="0">
              <a:spAutoFit/>
            </a:bodyPr>
            <a:lstStyle/>
            <a:p>
              <a:pPr>
                <a:spcAft>
                  <a:spcPts val="600"/>
                </a:spcAft>
              </a:pPr>
              <a:r>
                <a:rPr lang="en-US" sz="1200">
                  <a:solidFill>
                    <a:schemeClr val="accent2"/>
                  </a:solidFill>
                  <a:latin typeface="Calibri" panose="020F0502020204030204" pitchFamily="34" charset="0"/>
                </a:rPr>
                <a:t>File Hash</a:t>
              </a:r>
            </a:p>
          </p:txBody>
        </p:sp>
      </p:grpSp>
      <p:grpSp>
        <p:nvGrpSpPr>
          <p:cNvPr id="29" name="Group 28">
            <a:extLst>
              <a:ext uri="{FF2B5EF4-FFF2-40B4-BE49-F238E27FC236}">
                <a16:creationId xmlns:a16="http://schemas.microsoft.com/office/drawing/2014/main" id="{FD5BC23E-C28F-7E41-829B-E49E2FA6F867}"/>
              </a:ext>
            </a:extLst>
          </p:cNvPr>
          <p:cNvGrpSpPr/>
          <p:nvPr/>
        </p:nvGrpSpPr>
        <p:grpSpPr>
          <a:xfrm>
            <a:off x="5282803" y="3915457"/>
            <a:ext cx="1898626" cy="431613"/>
            <a:chOff x="5282803" y="4008057"/>
            <a:chExt cx="1898626" cy="431613"/>
          </a:xfrm>
        </p:grpSpPr>
        <p:cxnSp>
          <p:nvCxnSpPr>
            <p:cNvPr id="324" name="Straight Arrow Connector 323">
              <a:extLst>
                <a:ext uri="{FF2B5EF4-FFF2-40B4-BE49-F238E27FC236}">
                  <a16:creationId xmlns:a16="http://schemas.microsoft.com/office/drawing/2014/main" id="{CBA83379-3053-8240-9449-765FBD329C0E}"/>
                </a:ext>
              </a:extLst>
            </p:cNvPr>
            <p:cNvCxnSpPr>
              <a:cxnSpLocks/>
            </p:cNvCxnSpPr>
            <p:nvPr/>
          </p:nvCxnSpPr>
          <p:spPr bwMode="gray">
            <a:xfrm>
              <a:off x="5282803" y="4028190"/>
              <a:ext cx="73152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43" name="TextBox 342">
              <a:extLst>
                <a:ext uri="{FF2B5EF4-FFF2-40B4-BE49-F238E27FC236}">
                  <a16:creationId xmlns:a16="http://schemas.microsoft.com/office/drawing/2014/main" id="{CBD5F7BB-8974-9D4C-91F7-8A6908EB196E}"/>
                </a:ext>
              </a:extLst>
            </p:cNvPr>
            <p:cNvSpPr txBox="1"/>
            <p:nvPr/>
          </p:nvSpPr>
          <p:spPr>
            <a:xfrm>
              <a:off x="5885305" y="4008057"/>
              <a:ext cx="1296124" cy="369332"/>
            </a:xfrm>
            <a:prstGeom prst="rect">
              <a:avLst/>
            </a:prstGeom>
          </p:spPr>
          <p:txBody>
            <a:bodyPr wrap="none" lIns="0" tIns="0" rIns="0" bIns="0" rtlCol="0">
              <a:spAutoFit/>
            </a:bodyPr>
            <a:lstStyle/>
            <a:p>
              <a:r>
                <a:rPr lang="en-US" sz="1200" dirty="0">
                  <a:solidFill>
                    <a:schemeClr val="accent2"/>
                  </a:solidFill>
                  <a:latin typeface="Calibri" panose="020F0502020204030204" pitchFamily="34" charset="0"/>
                </a:rPr>
                <a:t>(optional) If Needed,</a:t>
              </a:r>
            </a:p>
            <a:p>
              <a:r>
                <a:rPr lang="en-US" sz="1200" dirty="0">
                  <a:solidFill>
                    <a:schemeClr val="accent2"/>
                  </a:solidFill>
                  <a:latin typeface="Calibri" panose="020F0502020204030204" pitchFamily="34" charset="0"/>
                </a:rPr>
                <a:t>Cloud Analysis</a:t>
              </a:r>
            </a:p>
          </p:txBody>
        </p:sp>
      </p:grpSp>
      <p:sp>
        <p:nvSpPr>
          <p:cNvPr id="388" name="Rectangle 387">
            <a:extLst>
              <a:ext uri="{FF2B5EF4-FFF2-40B4-BE49-F238E27FC236}">
                <a16:creationId xmlns:a16="http://schemas.microsoft.com/office/drawing/2014/main" id="{963CA0AC-D617-3348-8F86-8E86CD657C60}"/>
              </a:ext>
            </a:extLst>
          </p:cNvPr>
          <p:cNvSpPr>
            <a:spLocks/>
          </p:cNvSpPr>
          <p:nvPr/>
        </p:nvSpPr>
        <p:spPr>
          <a:xfrm>
            <a:off x="92610" y="1691400"/>
            <a:ext cx="2270364" cy="1209631"/>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grpSp>
        <p:nvGrpSpPr>
          <p:cNvPr id="32" name="Group 31">
            <a:extLst>
              <a:ext uri="{FF2B5EF4-FFF2-40B4-BE49-F238E27FC236}">
                <a16:creationId xmlns:a16="http://schemas.microsoft.com/office/drawing/2014/main" id="{9ED532D9-F6DB-404B-A26D-108CFEDAFFF9}"/>
              </a:ext>
            </a:extLst>
          </p:cNvPr>
          <p:cNvGrpSpPr/>
          <p:nvPr/>
        </p:nvGrpSpPr>
        <p:grpSpPr>
          <a:xfrm>
            <a:off x="184936" y="1817608"/>
            <a:ext cx="969849" cy="758227"/>
            <a:chOff x="184936" y="1817608"/>
            <a:chExt cx="969849" cy="758227"/>
          </a:xfrm>
        </p:grpSpPr>
        <p:grpSp>
          <p:nvGrpSpPr>
            <p:cNvPr id="2" name="Group 1">
              <a:extLst>
                <a:ext uri="{FF2B5EF4-FFF2-40B4-BE49-F238E27FC236}">
                  <a16:creationId xmlns:a16="http://schemas.microsoft.com/office/drawing/2014/main" id="{E4994C03-E013-F348-A657-8C71121E1DF2}"/>
                </a:ext>
              </a:extLst>
            </p:cNvPr>
            <p:cNvGrpSpPr/>
            <p:nvPr/>
          </p:nvGrpSpPr>
          <p:grpSpPr>
            <a:xfrm>
              <a:off x="184936" y="2027195"/>
              <a:ext cx="954725" cy="548640"/>
              <a:chOff x="990561" y="4310675"/>
              <a:chExt cx="954725" cy="548640"/>
            </a:xfrm>
          </p:grpSpPr>
          <p:grpSp>
            <p:nvGrpSpPr>
              <p:cNvPr id="76" name="Group 75">
                <a:extLst>
                  <a:ext uri="{FF2B5EF4-FFF2-40B4-BE49-F238E27FC236}">
                    <a16:creationId xmlns:a16="http://schemas.microsoft.com/office/drawing/2014/main" id="{59092C7F-FF8F-F847-AB34-116081F8F2DF}"/>
                  </a:ext>
                </a:extLst>
              </p:cNvPr>
              <p:cNvGrpSpPr>
                <a:grpSpLocks noChangeAspect="1"/>
              </p:cNvGrpSpPr>
              <p:nvPr/>
            </p:nvGrpSpPr>
            <p:grpSpPr>
              <a:xfrm>
                <a:off x="1396646" y="4310675"/>
                <a:ext cx="548640" cy="548640"/>
                <a:chOff x="7736620" y="7009631"/>
                <a:chExt cx="4501800" cy="4503600"/>
              </a:xfrm>
              <a:solidFill>
                <a:schemeClr val="accent1"/>
              </a:solidFill>
            </p:grpSpPr>
            <p:sp>
              <p:nvSpPr>
                <p:cNvPr id="77" name="Freeform: Shape 1">
                  <a:extLst>
                    <a:ext uri="{FF2B5EF4-FFF2-40B4-BE49-F238E27FC236}">
                      <a16:creationId xmlns:a16="http://schemas.microsoft.com/office/drawing/2014/main" id="{EC1CF8B3-5FF1-2B4B-9269-BEC7D68E55A6}"/>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8" name="Freeform: Shape 2">
                  <a:extLst>
                    <a:ext uri="{FF2B5EF4-FFF2-40B4-BE49-F238E27FC236}">
                      <a16:creationId xmlns:a16="http://schemas.microsoft.com/office/drawing/2014/main" id="{A5C1425F-BCCA-4844-A3BC-1C51C1D1CC0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9" name="Freeform: Shape 3">
                  <a:extLst>
                    <a:ext uri="{FF2B5EF4-FFF2-40B4-BE49-F238E27FC236}">
                      <a16:creationId xmlns:a16="http://schemas.microsoft.com/office/drawing/2014/main" id="{C7767D9C-8E4A-C34F-8DDE-BE77BB003C7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0" name="Freeform: Shape 4">
                  <a:extLst>
                    <a:ext uri="{FF2B5EF4-FFF2-40B4-BE49-F238E27FC236}">
                      <a16:creationId xmlns:a16="http://schemas.microsoft.com/office/drawing/2014/main" id="{94D48DC6-E216-F846-991A-21C3E6AB694B}"/>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1" name="Freeform: Shape 5">
                  <a:extLst>
                    <a:ext uri="{FF2B5EF4-FFF2-40B4-BE49-F238E27FC236}">
                      <a16:creationId xmlns:a16="http://schemas.microsoft.com/office/drawing/2014/main" id="{E2A22337-9678-9247-B897-FA8DA1C161D7}"/>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82" name="TextBox 81">
                <a:extLst>
                  <a:ext uri="{FF2B5EF4-FFF2-40B4-BE49-F238E27FC236}">
                    <a16:creationId xmlns:a16="http://schemas.microsoft.com/office/drawing/2014/main" id="{35698CBD-A867-7944-B20E-F3227BECF0DA}"/>
                  </a:ext>
                </a:extLst>
              </p:cNvPr>
              <p:cNvSpPr txBox="1"/>
              <p:nvPr/>
            </p:nvSpPr>
            <p:spPr>
              <a:xfrm>
                <a:off x="990561" y="450430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grpSp>
        <p:sp>
          <p:nvSpPr>
            <p:cNvPr id="390" name="Picture Placeholder 80" descr="Defense Preventions&#10;">
              <a:extLst>
                <a:ext uri="{FF2B5EF4-FFF2-40B4-BE49-F238E27FC236}">
                  <a16:creationId xmlns:a16="http://schemas.microsoft.com/office/drawing/2014/main" id="{88A63312-7D11-0C44-BD22-5180677485F0}"/>
                </a:ext>
              </a:extLst>
            </p:cNvPr>
            <p:cNvSpPr>
              <a:spLocks noChangeAspect="1"/>
            </p:cNvSpPr>
            <p:nvPr/>
          </p:nvSpPr>
          <p:spPr>
            <a:xfrm>
              <a:off x="884110" y="181760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33" name="Group 32">
            <a:extLst>
              <a:ext uri="{FF2B5EF4-FFF2-40B4-BE49-F238E27FC236}">
                <a16:creationId xmlns:a16="http://schemas.microsoft.com/office/drawing/2014/main" id="{5CD988C9-48C3-8E4C-A915-CB62CF439F34}"/>
              </a:ext>
            </a:extLst>
          </p:cNvPr>
          <p:cNvGrpSpPr/>
          <p:nvPr/>
        </p:nvGrpSpPr>
        <p:grpSpPr>
          <a:xfrm>
            <a:off x="1638168" y="1902728"/>
            <a:ext cx="543174" cy="625885"/>
            <a:chOff x="1638168" y="1902728"/>
            <a:chExt cx="543174" cy="625885"/>
          </a:xfrm>
        </p:grpSpPr>
        <p:grpSp>
          <p:nvGrpSpPr>
            <p:cNvPr id="16" name="Group 15">
              <a:extLst>
                <a:ext uri="{FF2B5EF4-FFF2-40B4-BE49-F238E27FC236}">
                  <a16:creationId xmlns:a16="http://schemas.microsoft.com/office/drawing/2014/main" id="{AEA57A78-4B8B-154C-88A3-8A1DF575C7E2}"/>
                </a:ext>
              </a:extLst>
            </p:cNvPr>
            <p:cNvGrpSpPr/>
            <p:nvPr/>
          </p:nvGrpSpPr>
          <p:grpSpPr>
            <a:xfrm>
              <a:off x="1638168" y="1902728"/>
              <a:ext cx="372190" cy="625885"/>
              <a:chOff x="1937299" y="1993579"/>
              <a:chExt cx="372190" cy="625885"/>
            </a:xfrm>
          </p:grpSpPr>
          <p:sp>
            <p:nvSpPr>
              <p:cNvPr id="88" name="Rectangle 87">
                <a:extLst>
                  <a:ext uri="{FF2B5EF4-FFF2-40B4-BE49-F238E27FC236}">
                    <a16:creationId xmlns:a16="http://schemas.microsoft.com/office/drawing/2014/main" id="{93198075-2773-1141-B475-06988ED3E984}"/>
                  </a:ext>
                </a:extLst>
              </p:cNvPr>
              <p:cNvSpPr>
                <a:spLocks noChangeAspect="1"/>
              </p:cNvSpPr>
              <p:nvPr/>
            </p:nvSpPr>
            <p:spPr>
              <a:xfrm>
                <a:off x="1937299" y="1993579"/>
                <a:ext cx="372190" cy="37219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pic>
            <p:nvPicPr>
              <p:cNvPr id="93" name="Picture 92">
                <a:extLst>
                  <a:ext uri="{FF2B5EF4-FFF2-40B4-BE49-F238E27FC236}">
                    <a16:creationId xmlns:a16="http://schemas.microsoft.com/office/drawing/2014/main" id="{8F68EFCE-E0B1-CA4E-B241-AE04566F0FEB}"/>
                  </a:ext>
                </a:extLst>
              </p:cNvPr>
              <p:cNvPicPr>
                <a:picLocks noChangeAspect="1"/>
              </p:cNvPicPr>
              <p:nvPr/>
            </p:nvPicPr>
            <p:blipFill>
              <a:blip r:embed="rId3"/>
              <a:stretch>
                <a:fillRect/>
              </a:stretch>
            </p:blipFill>
            <p:spPr>
              <a:xfrm>
                <a:off x="1944215" y="2270214"/>
                <a:ext cx="350647" cy="349250"/>
              </a:xfrm>
              <a:prstGeom prst="rect">
                <a:avLst/>
              </a:prstGeom>
            </p:spPr>
          </p:pic>
        </p:grpSp>
        <p:sp>
          <p:nvSpPr>
            <p:cNvPr id="391" name="Picture Placeholder 80" descr="Defense Preventions&#10;">
              <a:extLst>
                <a:ext uri="{FF2B5EF4-FFF2-40B4-BE49-F238E27FC236}">
                  <a16:creationId xmlns:a16="http://schemas.microsoft.com/office/drawing/2014/main" id="{98CD366D-CD57-CF45-8FCA-A484EEA0B9E0}"/>
                </a:ext>
              </a:extLst>
            </p:cNvPr>
            <p:cNvSpPr>
              <a:spLocks noChangeAspect="1"/>
            </p:cNvSpPr>
            <p:nvPr/>
          </p:nvSpPr>
          <p:spPr>
            <a:xfrm>
              <a:off x="1910667" y="2082802"/>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35" name="Group 34">
            <a:extLst>
              <a:ext uri="{FF2B5EF4-FFF2-40B4-BE49-F238E27FC236}">
                <a16:creationId xmlns:a16="http://schemas.microsoft.com/office/drawing/2014/main" id="{EE8FB2C9-68D9-3B4E-BE1C-3379F993181C}"/>
              </a:ext>
            </a:extLst>
          </p:cNvPr>
          <p:cNvGrpSpPr/>
          <p:nvPr/>
        </p:nvGrpSpPr>
        <p:grpSpPr>
          <a:xfrm>
            <a:off x="2334861" y="2561508"/>
            <a:ext cx="1726822" cy="1295538"/>
            <a:chOff x="2334861" y="2654108"/>
            <a:chExt cx="1726822" cy="1295538"/>
          </a:xfrm>
        </p:grpSpPr>
        <p:grpSp>
          <p:nvGrpSpPr>
            <p:cNvPr id="205" name="Picture Placeholder 79" descr="Defense Malware&#10;">
              <a:extLst>
                <a:ext uri="{FF2B5EF4-FFF2-40B4-BE49-F238E27FC236}">
                  <a16:creationId xmlns:a16="http://schemas.microsoft.com/office/drawing/2014/main" id="{50C8F49F-4388-5C40-908D-E6CE7A91BD1D}"/>
                </a:ext>
              </a:extLst>
            </p:cNvPr>
            <p:cNvGrpSpPr>
              <a:grpSpLocks noChangeAspect="1"/>
            </p:cNvGrpSpPr>
            <p:nvPr/>
          </p:nvGrpSpPr>
          <p:grpSpPr>
            <a:xfrm>
              <a:off x="3293264" y="3132528"/>
              <a:ext cx="376649" cy="443941"/>
              <a:chOff x="7166991" y="712682"/>
              <a:chExt cx="509762" cy="600837"/>
            </a:xfrm>
            <a:solidFill>
              <a:srgbClr val="FF0000"/>
            </a:solidFill>
          </p:grpSpPr>
          <p:grpSp>
            <p:nvGrpSpPr>
              <p:cNvPr id="206" name="Picture Placeholder 79">
                <a:extLst>
                  <a:ext uri="{FF2B5EF4-FFF2-40B4-BE49-F238E27FC236}">
                    <a16:creationId xmlns:a16="http://schemas.microsoft.com/office/drawing/2014/main" id="{5254B782-5D86-F547-861C-FCC9C69E8896}"/>
                  </a:ext>
                </a:extLst>
              </p:cNvPr>
              <p:cNvGrpSpPr/>
              <p:nvPr/>
            </p:nvGrpSpPr>
            <p:grpSpPr>
              <a:xfrm>
                <a:off x="7288423" y="828422"/>
                <a:ext cx="266898" cy="369356"/>
                <a:chOff x="7288423" y="828422"/>
                <a:chExt cx="266898" cy="369356"/>
              </a:xfrm>
              <a:grpFill/>
            </p:grpSpPr>
            <p:sp>
              <p:nvSpPr>
                <p:cNvPr id="208" name="Picture Placeholder 79">
                  <a:extLst>
                    <a:ext uri="{FF2B5EF4-FFF2-40B4-BE49-F238E27FC236}">
                      <a16:creationId xmlns:a16="http://schemas.microsoft.com/office/drawing/2014/main" id="{9B61BFE5-8395-6249-9A56-7CBCDA126F00}"/>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9" name="Picture Placeholder 79">
                  <a:extLst>
                    <a:ext uri="{FF2B5EF4-FFF2-40B4-BE49-F238E27FC236}">
                      <a16:creationId xmlns:a16="http://schemas.microsoft.com/office/drawing/2014/main" id="{3A6A3A9A-A4A4-6C46-89C5-773C4D207CF2}"/>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0" name="Picture Placeholder 79">
                  <a:extLst>
                    <a:ext uri="{FF2B5EF4-FFF2-40B4-BE49-F238E27FC236}">
                      <a16:creationId xmlns:a16="http://schemas.microsoft.com/office/drawing/2014/main" id="{29280A33-6CC5-D542-8D39-781470C06E50}"/>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1" name="Picture Placeholder 79">
                  <a:extLst>
                    <a:ext uri="{FF2B5EF4-FFF2-40B4-BE49-F238E27FC236}">
                      <a16:creationId xmlns:a16="http://schemas.microsoft.com/office/drawing/2014/main" id="{6B0B631F-AADA-F746-AF77-F7B194E62269}"/>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2" name="Picture Placeholder 79">
                  <a:extLst>
                    <a:ext uri="{FF2B5EF4-FFF2-40B4-BE49-F238E27FC236}">
                      <a16:creationId xmlns:a16="http://schemas.microsoft.com/office/drawing/2014/main" id="{554EA712-EB3D-C842-86A0-88BEB22FAE3D}"/>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3" name="Picture Placeholder 79">
                  <a:extLst>
                    <a:ext uri="{FF2B5EF4-FFF2-40B4-BE49-F238E27FC236}">
                      <a16:creationId xmlns:a16="http://schemas.microsoft.com/office/drawing/2014/main" id="{0AE624FC-9817-D84D-8FCB-8816793B22FF}"/>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4" name="Picture Placeholder 79">
                  <a:extLst>
                    <a:ext uri="{FF2B5EF4-FFF2-40B4-BE49-F238E27FC236}">
                      <a16:creationId xmlns:a16="http://schemas.microsoft.com/office/drawing/2014/main" id="{EB53C1D9-D233-AC47-94F8-60F165F2D981}"/>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5" name="Picture Placeholder 79">
                  <a:extLst>
                    <a:ext uri="{FF2B5EF4-FFF2-40B4-BE49-F238E27FC236}">
                      <a16:creationId xmlns:a16="http://schemas.microsoft.com/office/drawing/2014/main" id="{530EF510-6887-A541-8728-99B99F707795}"/>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6" name="Picture Placeholder 79">
                  <a:extLst>
                    <a:ext uri="{FF2B5EF4-FFF2-40B4-BE49-F238E27FC236}">
                      <a16:creationId xmlns:a16="http://schemas.microsoft.com/office/drawing/2014/main" id="{6357CDD7-7083-5A44-A4B4-36D3272AFB33}"/>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7" name="Picture Placeholder 79">
                  <a:extLst>
                    <a:ext uri="{FF2B5EF4-FFF2-40B4-BE49-F238E27FC236}">
                      <a16:creationId xmlns:a16="http://schemas.microsoft.com/office/drawing/2014/main" id="{CADBD3E3-75B8-3546-A3BE-2CC1C1B57C74}"/>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07" name="Picture Placeholder 79">
                <a:extLst>
                  <a:ext uri="{FF2B5EF4-FFF2-40B4-BE49-F238E27FC236}">
                    <a16:creationId xmlns:a16="http://schemas.microsoft.com/office/drawing/2014/main" id="{F1B266E1-819C-EF4A-8D27-DE7DB440E6A8}"/>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18" name="Picture Placeholder 80" descr="Defense Preventions&#10;">
              <a:extLst>
                <a:ext uri="{FF2B5EF4-FFF2-40B4-BE49-F238E27FC236}">
                  <a16:creationId xmlns:a16="http://schemas.microsoft.com/office/drawing/2014/main" id="{9FA40245-D7A2-8C4E-8BF5-772E017A6B82}"/>
                </a:ext>
              </a:extLst>
            </p:cNvPr>
            <p:cNvSpPr>
              <a:spLocks noChangeAspect="1"/>
            </p:cNvSpPr>
            <p:nvPr/>
          </p:nvSpPr>
          <p:spPr>
            <a:xfrm>
              <a:off x="2445270" y="3132527"/>
              <a:ext cx="377116" cy="4443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cxnSp>
          <p:nvCxnSpPr>
            <p:cNvPr id="8" name="Straight Arrow Connector 7">
              <a:extLst>
                <a:ext uri="{FF2B5EF4-FFF2-40B4-BE49-F238E27FC236}">
                  <a16:creationId xmlns:a16="http://schemas.microsoft.com/office/drawing/2014/main" id="{882E37EF-D6EE-2E4E-970E-0075DE19CE35}"/>
                </a:ext>
              </a:extLst>
            </p:cNvPr>
            <p:cNvCxnSpPr>
              <a:cxnSpLocks/>
            </p:cNvCxnSpPr>
            <p:nvPr/>
          </p:nvCxnSpPr>
          <p:spPr bwMode="gray">
            <a:xfrm flipH="1">
              <a:off x="3147283" y="2654108"/>
              <a:ext cx="91440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20" name="TextBox 219">
              <a:extLst>
                <a:ext uri="{FF2B5EF4-FFF2-40B4-BE49-F238E27FC236}">
                  <a16:creationId xmlns:a16="http://schemas.microsoft.com/office/drawing/2014/main" id="{D56A6A97-C8B0-EB49-92DD-DC0EA412C3FC}"/>
                </a:ext>
              </a:extLst>
            </p:cNvPr>
            <p:cNvSpPr txBox="1"/>
            <p:nvPr/>
          </p:nvSpPr>
          <p:spPr>
            <a:xfrm>
              <a:off x="2907611" y="2696440"/>
              <a:ext cx="683072"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Known File</a:t>
              </a:r>
            </a:p>
          </p:txBody>
        </p:sp>
        <p:sp>
          <p:nvSpPr>
            <p:cNvPr id="221" name="TextBox 220">
              <a:extLst>
                <a:ext uri="{FF2B5EF4-FFF2-40B4-BE49-F238E27FC236}">
                  <a16:creationId xmlns:a16="http://schemas.microsoft.com/office/drawing/2014/main" id="{26B4A1E3-5D09-AD4A-B4AF-AD64CFF72D9B}"/>
                </a:ext>
              </a:extLst>
            </p:cNvPr>
            <p:cNvSpPr txBox="1"/>
            <p:nvPr/>
          </p:nvSpPr>
          <p:spPr>
            <a:xfrm>
              <a:off x="2978213" y="3274630"/>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222" name="TextBox 221">
              <a:extLst>
                <a:ext uri="{FF2B5EF4-FFF2-40B4-BE49-F238E27FC236}">
                  <a16:creationId xmlns:a16="http://schemas.microsoft.com/office/drawing/2014/main" id="{057E6EF3-1D6D-FE4B-B35A-7F1C4253763C}"/>
                </a:ext>
              </a:extLst>
            </p:cNvPr>
            <p:cNvSpPr txBox="1"/>
            <p:nvPr/>
          </p:nvSpPr>
          <p:spPr>
            <a:xfrm>
              <a:off x="2402194" y="3580314"/>
              <a:ext cx="463268" cy="184666"/>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Benign </a:t>
              </a:r>
            </a:p>
          </p:txBody>
        </p:sp>
        <p:sp>
          <p:nvSpPr>
            <p:cNvPr id="223" name="TextBox 222">
              <a:extLst>
                <a:ext uri="{FF2B5EF4-FFF2-40B4-BE49-F238E27FC236}">
                  <a16:creationId xmlns:a16="http://schemas.microsoft.com/office/drawing/2014/main" id="{C2603D57-E30A-7E47-B89C-79E40F0D0FAA}"/>
                </a:ext>
              </a:extLst>
            </p:cNvPr>
            <p:cNvSpPr txBox="1"/>
            <p:nvPr/>
          </p:nvSpPr>
          <p:spPr>
            <a:xfrm>
              <a:off x="3079235" y="3580314"/>
              <a:ext cx="804707" cy="369332"/>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Malicious or </a:t>
              </a:r>
            </a:p>
            <a:p>
              <a:pPr algn="ctr"/>
              <a:r>
                <a:rPr lang="en-US" sz="1200">
                  <a:solidFill>
                    <a:schemeClr val="accent2"/>
                  </a:solidFill>
                  <a:latin typeface="Calibri" panose="020F0502020204030204" pitchFamily="34" charset="0"/>
                </a:rPr>
                <a:t>Suspicious </a:t>
              </a:r>
            </a:p>
          </p:txBody>
        </p:sp>
        <p:sp>
          <p:nvSpPr>
            <p:cNvPr id="396" name="Rectangle 395">
              <a:extLst>
                <a:ext uri="{FF2B5EF4-FFF2-40B4-BE49-F238E27FC236}">
                  <a16:creationId xmlns:a16="http://schemas.microsoft.com/office/drawing/2014/main" id="{8B3EB453-A183-634C-971B-6B0DB8E0DF3D}"/>
                </a:ext>
              </a:extLst>
            </p:cNvPr>
            <p:cNvSpPr>
              <a:spLocks noChangeAspect="1"/>
            </p:cNvSpPr>
            <p:nvPr/>
          </p:nvSpPr>
          <p:spPr>
            <a:xfrm>
              <a:off x="2334861" y="3111307"/>
              <a:ext cx="1549081" cy="834863"/>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37" name="Group 36">
            <a:extLst>
              <a:ext uri="{FF2B5EF4-FFF2-40B4-BE49-F238E27FC236}">
                <a16:creationId xmlns:a16="http://schemas.microsoft.com/office/drawing/2014/main" id="{91D0DAB9-3AD3-4942-922C-078875FD619D}"/>
              </a:ext>
            </a:extLst>
          </p:cNvPr>
          <p:cNvGrpSpPr/>
          <p:nvPr/>
        </p:nvGrpSpPr>
        <p:grpSpPr>
          <a:xfrm>
            <a:off x="4271091" y="2560735"/>
            <a:ext cx="1327778" cy="411480"/>
            <a:chOff x="4271091" y="2653335"/>
            <a:chExt cx="1327778" cy="411480"/>
          </a:xfrm>
        </p:grpSpPr>
        <p:cxnSp>
          <p:nvCxnSpPr>
            <p:cNvPr id="224" name="Straight Arrow Connector 223">
              <a:extLst>
                <a:ext uri="{FF2B5EF4-FFF2-40B4-BE49-F238E27FC236}">
                  <a16:creationId xmlns:a16="http://schemas.microsoft.com/office/drawing/2014/main" id="{88E23698-0754-BD44-B591-63655DB58C7B}"/>
                </a:ext>
              </a:extLst>
            </p:cNvPr>
            <p:cNvCxnSpPr>
              <a:cxnSpLocks/>
            </p:cNvCxnSpPr>
            <p:nvPr/>
          </p:nvCxnSpPr>
          <p:spPr bwMode="gray">
            <a:xfrm>
              <a:off x="4271091" y="2653335"/>
              <a:ext cx="91440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25" name="TextBox 224">
              <a:extLst>
                <a:ext uri="{FF2B5EF4-FFF2-40B4-BE49-F238E27FC236}">
                  <a16:creationId xmlns:a16="http://schemas.microsoft.com/office/drawing/2014/main" id="{412437F9-72AD-9642-835D-C27FAEB22BD8}"/>
                </a:ext>
              </a:extLst>
            </p:cNvPr>
            <p:cNvSpPr txBox="1"/>
            <p:nvPr/>
          </p:nvSpPr>
          <p:spPr>
            <a:xfrm>
              <a:off x="4743442" y="2696380"/>
              <a:ext cx="855427" cy="184666"/>
            </a:xfrm>
            <a:prstGeom prst="rect">
              <a:avLst/>
            </a:prstGeom>
          </p:spPr>
          <p:txBody>
            <a:bodyPr wrap="none" lIns="0" tIns="0" rIns="0" bIns="0" rtlCol="0">
              <a:spAutoFit/>
            </a:bodyPr>
            <a:lstStyle/>
            <a:p>
              <a:pPr>
                <a:spcAft>
                  <a:spcPts val="600"/>
                </a:spcAft>
              </a:pPr>
              <a:r>
                <a:rPr lang="en-US" sz="1200">
                  <a:solidFill>
                    <a:schemeClr val="accent2"/>
                  </a:solidFill>
                  <a:latin typeface="Calibri" panose="020F0502020204030204" pitchFamily="34" charset="0"/>
                </a:rPr>
                <a:t>Unknown File</a:t>
              </a:r>
            </a:p>
          </p:txBody>
        </p:sp>
      </p:grpSp>
      <p:grpSp>
        <p:nvGrpSpPr>
          <p:cNvPr id="38" name="Group 37">
            <a:extLst>
              <a:ext uri="{FF2B5EF4-FFF2-40B4-BE49-F238E27FC236}">
                <a16:creationId xmlns:a16="http://schemas.microsoft.com/office/drawing/2014/main" id="{84F30ACB-3F31-7C4E-8A9D-414FA116A942}"/>
              </a:ext>
            </a:extLst>
          </p:cNvPr>
          <p:cNvGrpSpPr/>
          <p:nvPr/>
        </p:nvGrpSpPr>
        <p:grpSpPr>
          <a:xfrm>
            <a:off x="4655762" y="3014869"/>
            <a:ext cx="1241352" cy="834863"/>
            <a:chOff x="4655762" y="3107469"/>
            <a:chExt cx="1241352" cy="834863"/>
          </a:xfrm>
        </p:grpSpPr>
        <p:sp>
          <p:nvSpPr>
            <p:cNvPr id="229" name="TextBox 228">
              <a:extLst>
                <a:ext uri="{FF2B5EF4-FFF2-40B4-BE49-F238E27FC236}">
                  <a16:creationId xmlns:a16="http://schemas.microsoft.com/office/drawing/2014/main" id="{B3672A85-C8C9-AC42-9532-4CC425B224AD}"/>
                </a:ext>
              </a:extLst>
            </p:cNvPr>
            <p:cNvSpPr txBox="1"/>
            <p:nvPr/>
          </p:nvSpPr>
          <p:spPr>
            <a:xfrm>
              <a:off x="4746040" y="3570958"/>
              <a:ext cx="1146661" cy="369332"/>
            </a:xfrm>
            <a:prstGeom prst="rect">
              <a:avLst/>
            </a:prstGeom>
          </p:spPr>
          <p:txBody>
            <a:bodyPr wrap="none" lIns="0" tIns="0" rIns="0" bIns="0" rtlCol="0">
              <a:spAutoFit/>
            </a:bodyPr>
            <a:lstStyle/>
            <a:p>
              <a:pPr algn="ctr"/>
              <a:r>
                <a:rPr lang="en-US" sz="1200" dirty="0">
                  <a:solidFill>
                    <a:schemeClr val="accent2"/>
                  </a:solidFill>
                  <a:latin typeface="Calibri" panose="020F0502020204030204" pitchFamily="34" charset="0"/>
                </a:rPr>
                <a:t>Local File Analysis </a:t>
              </a:r>
            </a:p>
            <a:p>
              <a:pPr algn="ctr"/>
              <a:r>
                <a:rPr lang="en-US" sz="1200" dirty="0">
                  <a:solidFill>
                    <a:schemeClr val="accent2"/>
                  </a:solidFill>
                  <a:latin typeface="Calibri" panose="020F0502020204030204" pitchFamily="34" charset="0"/>
                </a:rPr>
                <a:t>(done locally)</a:t>
              </a:r>
            </a:p>
          </p:txBody>
        </p:sp>
        <p:grpSp>
          <p:nvGrpSpPr>
            <p:cNvPr id="263" name="Picture Placeholder 99" descr="Unfiltered Data&#10;">
              <a:extLst>
                <a:ext uri="{FF2B5EF4-FFF2-40B4-BE49-F238E27FC236}">
                  <a16:creationId xmlns:a16="http://schemas.microsoft.com/office/drawing/2014/main" id="{328D7CB7-88D2-0648-B2E7-CD5383FC84D1}"/>
                </a:ext>
              </a:extLst>
            </p:cNvPr>
            <p:cNvGrpSpPr>
              <a:grpSpLocks noChangeAspect="1"/>
            </p:cNvGrpSpPr>
            <p:nvPr/>
          </p:nvGrpSpPr>
          <p:grpSpPr>
            <a:xfrm>
              <a:off x="5110033" y="3147603"/>
              <a:ext cx="418674" cy="419563"/>
              <a:chOff x="8446849" y="1951740"/>
              <a:chExt cx="595777" cy="597042"/>
            </a:xfrm>
            <a:solidFill>
              <a:schemeClr val="accent2"/>
            </a:solidFill>
          </p:grpSpPr>
          <p:grpSp>
            <p:nvGrpSpPr>
              <p:cNvPr id="264" name="Picture Placeholder 99">
                <a:extLst>
                  <a:ext uri="{FF2B5EF4-FFF2-40B4-BE49-F238E27FC236}">
                    <a16:creationId xmlns:a16="http://schemas.microsoft.com/office/drawing/2014/main" id="{E2607857-DF75-6743-9EC4-BE7254318D1D}"/>
                  </a:ext>
                </a:extLst>
              </p:cNvPr>
              <p:cNvGrpSpPr/>
              <p:nvPr/>
            </p:nvGrpSpPr>
            <p:grpSpPr>
              <a:xfrm>
                <a:off x="8571443" y="2015619"/>
                <a:ext cx="471182" cy="35417"/>
                <a:chOff x="8571443" y="2015619"/>
                <a:chExt cx="471182" cy="35417"/>
              </a:xfrm>
              <a:solidFill>
                <a:schemeClr val="accent2"/>
              </a:solidFill>
            </p:grpSpPr>
            <p:sp>
              <p:nvSpPr>
                <p:cNvPr id="314" name="Picture Placeholder 99">
                  <a:extLst>
                    <a:ext uri="{FF2B5EF4-FFF2-40B4-BE49-F238E27FC236}">
                      <a16:creationId xmlns:a16="http://schemas.microsoft.com/office/drawing/2014/main" id="{B02C9600-0782-ED43-A196-AAFE0990B31A}"/>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5" name="Picture Placeholder 99">
                  <a:extLst>
                    <a:ext uri="{FF2B5EF4-FFF2-40B4-BE49-F238E27FC236}">
                      <a16:creationId xmlns:a16="http://schemas.microsoft.com/office/drawing/2014/main" id="{50E23CDB-2E88-C043-A335-2BBBEE9BF9A3}"/>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6" name="Picture Placeholder 99">
                  <a:extLst>
                    <a:ext uri="{FF2B5EF4-FFF2-40B4-BE49-F238E27FC236}">
                      <a16:creationId xmlns:a16="http://schemas.microsoft.com/office/drawing/2014/main" id="{82CE321D-0A7E-854C-9BC5-1250F83B64E3}"/>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7" name="Picture Placeholder 99">
                  <a:extLst>
                    <a:ext uri="{FF2B5EF4-FFF2-40B4-BE49-F238E27FC236}">
                      <a16:creationId xmlns:a16="http://schemas.microsoft.com/office/drawing/2014/main" id="{C0D25E4F-0378-0440-A6B7-FA483F4FD78B}"/>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8" name="Picture Placeholder 99">
                  <a:extLst>
                    <a:ext uri="{FF2B5EF4-FFF2-40B4-BE49-F238E27FC236}">
                      <a16:creationId xmlns:a16="http://schemas.microsoft.com/office/drawing/2014/main" id="{96A98482-D4C6-324B-A35B-99FB7420D527}"/>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9" name="Picture Placeholder 99">
                  <a:extLst>
                    <a:ext uri="{FF2B5EF4-FFF2-40B4-BE49-F238E27FC236}">
                      <a16:creationId xmlns:a16="http://schemas.microsoft.com/office/drawing/2014/main" id="{99205673-1285-DA46-BCFE-01B5BEE9F40A}"/>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0" name="Picture Placeholder 99">
                  <a:extLst>
                    <a:ext uri="{FF2B5EF4-FFF2-40B4-BE49-F238E27FC236}">
                      <a16:creationId xmlns:a16="http://schemas.microsoft.com/office/drawing/2014/main" id="{B47387F4-B6F7-0D42-8819-5D90E79B5F0C}"/>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1" name="Picture Placeholder 99">
                  <a:extLst>
                    <a:ext uri="{FF2B5EF4-FFF2-40B4-BE49-F238E27FC236}">
                      <a16:creationId xmlns:a16="http://schemas.microsoft.com/office/drawing/2014/main" id="{CE2EFDB7-36CF-1741-BD29-03EF611A4D67}"/>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5" name="Picture Placeholder 99">
                <a:extLst>
                  <a:ext uri="{FF2B5EF4-FFF2-40B4-BE49-F238E27FC236}">
                    <a16:creationId xmlns:a16="http://schemas.microsoft.com/office/drawing/2014/main" id="{3A6B31BC-0B56-6E4D-90C3-87F2587A3833}"/>
                  </a:ext>
                </a:extLst>
              </p:cNvPr>
              <p:cNvGrpSpPr/>
              <p:nvPr/>
            </p:nvGrpSpPr>
            <p:grpSpPr>
              <a:xfrm>
                <a:off x="8633425" y="2102266"/>
                <a:ext cx="409201" cy="35417"/>
                <a:chOff x="8633425" y="2102266"/>
                <a:chExt cx="409201" cy="35417"/>
              </a:xfrm>
              <a:solidFill>
                <a:schemeClr val="accent2"/>
              </a:solidFill>
            </p:grpSpPr>
            <p:sp>
              <p:nvSpPr>
                <p:cNvPr id="307" name="Picture Placeholder 99">
                  <a:extLst>
                    <a:ext uri="{FF2B5EF4-FFF2-40B4-BE49-F238E27FC236}">
                      <a16:creationId xmlns:a16="http://schemas.microsoft.com/office/drawing/2014/main" id="{C2B333C7-7FF7-B542-B0F7-648A4203D7E6}"/>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8" name="Picture Placeholder 99">
                  <a:extLst>
                    <a:ext uri="{FF2B5EF4-FFF2-40B4-BE49-F238E27FC236}">
                      <a16:creationId xmlns:a16="http://schemas.microsoft.com/office/drawing/2014/main" id="{F25938CA-0104-724A-8F1A-40541C4073A1}"/>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9" name="Picture Placeholder 99">
                  <a:extLst>
                    <a:ext uri="{FF2B5EF4-FFF2-40B4-BE49-F238E27FC236}">
                      <a16:creationId xmlns:a16="http://schemas.microsoft.com/office/drawing/2014/main" id="{359213A8-9AD1-4746-A9A2-EB1889494948}"/>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0" name="Picture Placeholder 99">
                  <a:extLst>
                    <a:ext uri="{FF2B5EF4-FFF2-40B4-BE49-F238E27FC236}">
                      <a16:creationId xmlns:a16="http://schemas.microsoft.com/office/drawing/2014/main" id="{26B92EA0-B14F-A048-AB6C-1DAD47611AB6}"/>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1" name="Picture Placeholder 99">
                  <a:extLst>
                    <a:ext uri="{FF2B5EF4-FFF2-40B4-BE49-F238E27FC236}">
                      <a16:creationId xmlns:a16="http://schemas.microsoft.com/office/drawing/2014/main" id="{A2573CD8-0390-1240-9CC9-592A18081A76}"/>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2" name="Picture Placeholder 99">
                  <a:extLst>
                    <a:ext uri="{FF2B5EF4-FFF2-40B4-BE49-F238E27FC236}">
                      <a16:creationId xmlns:a16="http://schemas.microsoft.com/office/drawing/2014/main" id="{98010961-8EE6-C346-9A93-0125EF81C850}"/>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3" name="Picture Placeholder 99">
                  <a:extLst>
                    <a:ext uri="{FF2B5EF4-FFF2-40B4-BE49-F238E27FC236}">
                      <a16:creationId xmlns:a16="http://schemas.microsoft.com/office/drawing/2014/main" id="{9162FFCA-E6F9-FC48-85A6-DEF74D672F31}"/>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6" name="Picture Placeholder 99">
                <a:extLst>
                  <a:ext uri="{FF2B5EF4-FFF2-40B4-BE49-F238E27FC236}">
                    <a16:creationId xmlns:a16="http://schemas.microsoft.com/office/drawing/2014/main" id="{E84A5B8B-0F72-0742-98C6-BC471B6B551B}"/>
                  </a:ext>
                </a:extLst>
              </p:cNvPr>
              <p:cNvGrpSpPr/>
              <p:nvPr/>
            </p:nvGrpSpPr>
            <p:grpSpPr>
              <a:xfrm>
                <a:off x="8510095" y="2188913"/>
                <a:ext cx="532531" cy="35417"/>
                <a:chOff x="8510095" y="2188913"/>
                <a:chExt cx="532531" cy="35417"/>
              </a:xfrm>
              <a:solidFill>
                <a:schemeClr val="accent2"/>
              </a:solidFill>
            </p:grpSpPr>
            <p:sp>
              <p:nvSpPr>
                <p:cNvPr id="298" name="Picture Placeholder 99">
                  <a:extLst>
                    <a:ext uri="{FF2B5EF4-FFF2-40B4-BE49-F238E27FC236}">
                      <a16:creationId xmlns:a16="http://schemas.microsoft.com/office/drawing/2014/main" id="{C13C5975-A230-0549-96AA-87A7DC173506}"/>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9" name="Picture Placeholder 99">
                  <a:extLst>
                    <a:ext uri="{FF2B5EF4-FFF2-40B4-BE49-F238E27FC236}">
                      <a16:creationId xmlns:a16="http://schemas.microsoft.com/office/drawing/2014/main" id="{E0F4FD02-4C05-F54D-8FC1-BB01C730AE1D}"/>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0" name="Picture Placeholder 99">
                  <a:extLst>
                    <a:ext uri="{FF2B5EF4-FFF2-40B4-BE49-F238E27FC236}">
                      <a16:creationId xmlns:a16="http://schemas.microsoft.com/office/drawing/2014/main" id="{53D2AA62-2795-9B4A-82E5-511CCA1D5EFF}"/>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1" name="Picture Placeholder 99">
                  <a:extLst>
                    <a:ext uri="{FF2B5EF4-FFF2-40B4-BE49-F238E27FC236}">
                      <a16:creationId xmlns:a16="http://schemas.microsoft.com/office/drawing/2014/main" id="{865AEF6D-CF22-5B42-9C25-9D6757979D93}"/>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2" name="Picture Placeholder 99">
                  <a:extLst>
                    <a:ext uri="{FF2B5EF4-FFF2-40B4-BE49-F238E27FC236}">
                      <a16:creationId xmlns:a16="http://schemas.microsoft.com/office/drawing/2014/main" id="{711D15CB-D2C8-E748-A7AB-DB7F0F451EDD}"/>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3" name="Picture Placeholder 99">
                  <a:extLst>
                    <a:ext uri="{FF2B5EF4-FFF2-40B4-BE49-F238E27FC236}">
                      <a16:creationId xmlns:a16="http://schemas.microsoft.com/office/drawing/2014/main" id="{1A387089-AE5B-364E-805A-6A63A2928315}"/>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4" name="Picture Placeholder 99">
                  <a:extLst>
                    <a:ext uri="{FF2B5EF4-FFF2-40B4-BE49-F238E27FC236}">
                      <a16:creationId xmlns:a16="http://schemas.microsoft.com/office/drawing/2014/main" id="{ACEE41F6-9EF4-A54A-AD3E-A0DA7F7B0E94}"/>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5" name="Picture Placeholder 99">
                  <a:extLst>
                    <a:ext uri="{FF2B5EF4-FFF2-40B4-BE49-F238E27FC236}">
                      <a16:creationId xmlns:a16="http://schemas.microsoft.com/office/drawing/2014/main" id="{11CE85BB-73D0-B345-96FD-7298669F3E2E}"/>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6" name="Picture Placeholder 99">
                  <a:extLst>
                    <a:ext uri="{FF2B5EF4-FFF2-40B4-BE49-F238E27FC236}">
                      <a16:creationId xmlns:a16="http://schemas.microsoft.com/office/drawing/2014/main" id="{BCEED633-40EC-AD43-9CDA-583CBB0EE030}"/>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7" name="Picture Placeholder 99">
                <a:extLst>
                  <a:ext uri="{FF2B5EF4-FFF2-40B4-BE49-F238E27FC236}">
                    <a16:creationId xmlns:a16="http://schemas.microsoft.com/office/drawing/2014/main" id="{B435049D-C139-404F-B1CB-08412EB521F3}"/>
                  </a:ext>
                </a:extLst>
              </p:cNvPr>
              <p:cNvGrpSpPr/>
              <p:nvPr/>
            </p:nvGrpSpPr>
            <p:grpSpPr>
              <a:xfrm>
                <a:off x="8446849" y="2275560"/>
                <a:ext cx="595777" cy="35417"/>
                <a:chOff x="8446849" y="2275560"/>
                <a:chExt cx="595777" cy="35417"/>
              </a:xfrm>
              <a:solidFill>
                <a:schemeClr val="accent2"/>
              </a:solidFill>
            </p:grpSpPr>
            <p:sp>
              <p:nvSpPr>
                <p:cNvPr id="288" name="Picture Placeholder 99">
                  <a:extLst>
                    <a:ext uri="{FF2B5EF4-FFF2-40B4-BE49-F238E27FC236}">
                      <a16:creationId xmlns:a16="http://schemas.microsoft.com/office/drawing/2014/main" id="{9849BB8F-9646-2C49-8730-E7155C03B8DF}"/>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9" name="Picture Placeholder 99">
                  <a:extLst>
                    <a:ext uri="{FF2B5EF4-FFF2-40B4-BE49-F238E27FC236}">
                      <a16:creationId xmlns:a16="http://schemas.microsoft.com/office/drawing/2014/main" id="{B5D1FAAA-E8EA-CF47-81CA-C5A99CBECDB0}"/>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0" name="Picture Placeholder 99">
                  <a:extLst>
                    <a:ext uri="{FF2B5EF4-FFF2-40B4-BE49-F238E27FC236}">
                      <a16:creationId xmlns:a16="http://schemas.microsoft.com/office/drawing/2014/main" id="{913E18DD-E6B6-B845-853C-AD3D4AE1B728}"/>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1" name="Picture Placeholder 99">
                  <a:extLst>
                    <a:ext uri="{FF2B5EF4-FFF2-40B4-BE49-F238E27FC236}">
                      <a16:creationId xmlns:a16="http://schemas.microsoft.com/office/drawing/2014/main" id="{FAC5BCF7-4CBD-9542-976F-1B230EDA4DEB}"/>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2" name="Picture Placeholder 99">
                  <a:extLst>
                    <a:ext uri="{FF2B5EF4-FFF2-40B4-BE49-F238E27FC236}">
                      <a16:creationId xmlns:a16="http://schemas.microsoft.com/office/drawing/2014/main" id="{C1FE433D-7227-344B-AF95-2EDE5291D95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3" name="Picture Placeholder 99">
                  <a:extLst>
                    <a:ext uri="{FF2B5EF4-FFF2-40B4-BE49-F238E27FC236}">
                      <a16:creationId xmlns:a16="http://schemas.microsoft.com/office/drawing/2014/main" id="{5C6A884F-5AE5-B74C-B409-DC991EA47589}"/>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4" name="Picture Placeholder 99">
                  <a:extLst>
                    <a:ext uri="{FF2B5EF4-FFF2-40B4-BE49-F238E27FC236}">
                      <a16:creationId xmlns:a16="http://schemas.microsoft.com/office/drawing/2014/main" id="{B1BAA1F1-B517-CD42-9461-8B41197A66B2}"/>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5" name="Picture Placeholder 99">
                  <a:extLst>
                    <a:ext uri="{FF2B5EF4-FFF2-40B4-BE49-F238E27FC236}">
                      <a16:creationId xmlns:a16="http://schemas.microsoft.com/office/drawing/2014/main" id="{0334F632-5622-174E-AD14-72118FA5FF24}"/>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6" name="Picture Placeholder 99">
                  <a:extLst>
                    <a:ext uri="{FF2B5EF4-FFF2-40B4-BE49-F238E27FC236}">
                      <a16:creationId xmlns:a16="http://schemas.microsoft.com/office/drawing/2014/main" id="{65246A61-1780-434B-95E2-FE08227368FF}"/>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7" name="Picture Placeholder 99">
                  <a:extLst>
                    <a:ext uri="{FF2B5EF4-FFF2-40B4-BE49-F238E27FC236}">
                      <a16:creationId xmlns:a16="http://schemas.microsoft.com/office/drawing/2014/main" id="{8BD6E90E-A472-4244-B0C1-AFDBB2771480}"/>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8" name="Picture Placeholder 99">
                <a:extLst>
                  <a:ext uri="{FF2B5EF4-FFF2-40B4-BE49-F238E27FC236}">
                    <a16:creationId xmlns:a16="http://schemas.microsoft.com/office/drawing/2014/main" id="{F46AEFB6-7879-C249-8E7C-16AB8CFF6A05}"/>
                  </a:ext>
                </a:extLst>
              </p:cNvPr>
              <p:cNvGrpSpPr/>
              <p:nvPr/>
            </p:nvGrpSpPr>
            <p:grpSpPr>
              <a:xfrm>
                <a:off x="8508830" y="2362207"/>
                <a:ext cx="533796" cy="35417"/>
                <a:chOff x="8508830" y="2362207"/>
                <a:chExt cx="533796" cy="35417"/>
              </a:xfrm>
              <a:solidFill>
                <a:schemeClr val="accent2"/>
              </a:solidFill>
            </p:grpSpPr>
            <p:sp>
              <p:nvSpPr>
                <p:cNvPr id="279" name="Picture Placeholder 99">
                  <a:extLst>
                    <a:ext uri="{FF2B5EF4-FFF2-40B4-BE49-F238E27FC236}">
                      <a16:creationId xmlns:a16="http://schemas.microsoft.com/office/drawing/2014/main" id="{4C42C54B-1A9A-D74B-B7E9-898BB74AA9E6}"/>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0" name="Picture Placeholder 99">
                  <a:extLst>
                    <a:ext uri="{FF2B5EF4-FFF2-40B4-BE49-F238E27FC236}">
                      <a16:creationId xmlns:a16="http://schemas.microsoft.com/office/drawing/2014/main" id="{E475F0ED-C4E3-9B46-9D43-8C2AA75BE8C3}"/>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1" name="Picture Placeholder 99">
                  <a:extLst>
                    <a:ext uri="{FF2B5EF4-FFF2-40B4-BE49-F238E27FC236}">
                      <a16:creationId xmlns:a16="http://schemas.microsoft.com/office/drawing/2014/main" id="{E941BF1F-2788-BF43-B33D-1B7E19921D1F}"/>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2" name="Picture Placeholder 99">
                  <a:extLst>
                    <a:ext uri="{FF2B5EF4-FFF2-40B4-BE49-F238E27FC236}">
                      <a16:creationId xmlns:a16="http://schemas.microsoft.com/office/drawing/2014/main" id="{FE6C27AF-A7B6-4745-8B52-FBFE576A87B0}"/>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3" name="Picture Placeholder 99">
                  <a:extLst>
                    <a:ext uri="{FF2B5EF4-FFF2-40B4-BE49-F238E27FC236}">
                      <a16:creationId xmlns:a16="http://schemas.microsoft.com/office/drawing/2014/main" id="{BAB948B5-867B-FC48-A5B1-B99476700347}"/>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4" name="Picture Placeholder 99">
                  <a:extLst>
                    <a:ext uri="{FF2B5EF4-FFF2-40B4-BE49-F238E27FC236}">
                      <a16:creationId xmlns:a16="http://schemas.microsoft.com/office/drawing/2014/main" id="{0EFC75FC-DE4F-E64B-8560-40DAC9F57ADA}"/>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5" name="Picture Placeholder 99">
                  <a:extLst>
                    <a:ext uri="{FF2B5EF4-FFF2-40B4-BE49-F238E27FC236}">
                      <a16:creationId xmlns:a16="http://schemas.microsoft.com/office/drawing/2014/main" id="{7107181C-E4E7-3844-8965-CECFD8A32F0B}"/>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6" name="Picture Placeholder 99">
                  <a:extLst>
                    <a:ext uri="{FF2B5EF4-FFF2-40B4-BE49-F238E27FC236}">
                      <a16:creationId xmlns:a16="http://schemas.microsoft.com/office/drawing/2014/main" id="{E37C0527-7FAF-954F-BCD1-8EFE5404D26A}"/>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7" name="Picture Placeholder 99">
                  <a:extLst>
                    <a:ext uri="{FF2B5EF4-FFF2-40B4-BE49-F238E27FC236}">
                      <a16:creationId xmlns:a16="http://schemas.microsoft.com/office/drawing/2014/main" id="{9E4A6ED2-643F-A64D-995A-EF8447B60D2B}"/>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9" name="Picture Placeholder 99">
                <a:extLst>
                  <a:ext uri="{FF2B5EF4-FFF2-40B4-BE49-F238E27FC236}">
                    <a16:creationId xmlns:a16="http://schemas.microsoft.com/office/drawing/2014/main" id="{3977645D-CDC9-8D4F-9B64-9AE79949617D}"/>
                  </a:ext>
                </a:extLst>
              </p:cNvPr>
              <p:cNvGrpSpPr/>
              <p:nvPr/>
            </p:nvGrpSpPr>
            <p:grpSpPr>
              <a:xfrm>
                <a:off x="8571443" y="2448854"/>
                <a:ext cx="471182" cy="35417"/>
                <a:chOff x="8571443" y="2448854"/>
                <a:chExt cx="471182" cy="35417"/>
              </a:xfrm>
              <a:solidFill>
                <a:schemeClr val="accent2"/>
              </a:solidFill>
            </p:grpSpPr>
            <p:sp>
              <p:nvSpPr>
                <p:cNvPr id="271" name="Picture Placeholder 99">
                  <a:extLst>
                    <a:ext uri="{FF2B5EF4-FFF2-40B4-BE49-F238E27FC236}">
                      <a16:creationId xmlns:a16="http://schemas.microsoft.com/office/drawing/2014/main" id="{38CD9D5F-9D39-6845-B714-05A67FF1092B}"/>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2" name="Picture Placeholder 99">
                  <a:extLst>
                    <a:ext uri="{FF2B5EF4-FFF2-40B4-BE49-F238E27FC236}">
                      <a16:creationId xmlns:a16="http://schemas.microsoft.com/office/drawing/2014/main" id="{A717930D-8675-A946-9883-5C716711A58E}"/>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3" name="Picture Placeholder 99">
                  <a:extLst>
                    <a:ext uri="{FF2B5EF4-FFF2-40B4-BE49-F238E27FC236}">
                      <a16:creationId xmlns:a16="http://schemas.microsoft.com/office/drawing/2014/main" id="{41FA94A8-0A26-7C44-9FE8-4DD338161AD1}"/>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4" name="Picture Placeholder 99">
                  <a:extLst>
                    <a:ext uri="{FF2B5EF4-FFF2-40B4-BE49-F238E27FC236}">
                      <a16:creationId xmlns:a16="http://schemas.microsoft.com/office/drawing/2014/main" id="{B12E7CC1-C16C-AA44-98A3-3AE84E7122F8}"/>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5" name="Picture Placeholder 99">
                  <a:extLst>
                    <a:ext uri="{FF2B5EF4-FFF2-40B4-BE49-F238E27FC236}">
                      <a16:creationId xmlns:a16="http://schemas.microsoft.com/office/drawing/2014/main" id="{164668AC-5370-AF48-93E9-A5690C0B01FC}"/>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6" name="Picture Placeholder 99">
                  <a:extLst>
                    <a:ext uri="{FF2B5EF4-FFF2-40B4-BE49-F238E27FC236}">
                      <a16:creationId xmlns:a16="http://schemas.microsoft.com/office/drawing/2014/main" id="{6C02B0B9-1D5C-4547-99C9-41A58675C57F}"/>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7" name="Picture Placeholder 99">
                  <a:extLst>
                    <a:ext uri="{FF2B5EF4-FFF2-40B4-BE49-F238E27FC236}">
                      <a16:creationId xmlns:a16="http://schemas.microsoft.com/office/drawing/2014/main" id="{C9F593CE-0B20-7048-B4B5-DAFA7C1BE058}"/>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8" name="Picture Placeholder 99">
                  <a:extLst>
                    <a:ext uri="{FF2B5EF4-FFF2-40B4-BE49-F238E27FC236}">
                      <a16:creationId xmlns:a16="http://schemas.microsoft.com/office/drawing/2014/main" id="{D0A567FF-63CC-7740-A723-08A854F76449}"/>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70" name="Picture Placeholder 99">
                <a:extLst>
                  <a:ext uri="{FF2B5EF4-FFF2-40B4-BE49-F238E27FC236}">
                    <a16:creationId xmlns:a16="http://schemas.microsoft.com/office/drawing/2014/main" id="{67771482-9D62-6C4B-A403-107C903A8919}"/>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97" name="Rectangle 396">
              <a:extLst>
                <a:ext uri="{FF2B5EF4-FFF2-40B4-BE49-F238E27FC236}">
                  <a16:creationId xmlns:a16="http://schemas.microsoft.com/office/drawing/2014/main" id="{1B3B4A5F-D3F3-6247-BEFC-2AB087EB9544}"/>
                </a:ext>
              </a:extLst>
            </p:cNvPr>
            <p:cNvSpPr>
              <a:spLocks noChangeAspect="1"/>
            </p:cNvSpPr>
            <p:nvPr/>
          </p:nvSpPr>
          <p:spPr>
            <a:xfrm>
              <a:off x="4655762" y="3107469"/>
              <a:ext cx="1241352" cy="834863"/>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40" name="Group 39">
            <a:extLst>
              <a:ext uri="{FF2B5EF4-FFF2-40B4-BE49-F238E27FC236}">
                <a16:creationId xmlns:a16="http://schemas.microsoft.com/office/drawing/2014/main" id="{D694A8C0-F0AB-DE48-9DDB-23BF7C0F2554}"/>
              </a:ext>
            </a:extLst>
          </p:cNvPr>
          <p:cNvGrpSpPr/>
          <p:nvPr/>
        </p:nvGrpSpPr>
        <p:grpSpPr>
          <a:xfrm>
            <a:off x="5618016" y="4367203"/>
            <a:ext cx="1365869" cy="899829"/>
            <a:chOff x="5618016" y="4459803"/>
            <a:chExt cx="1365869" cy="899829"/>
          </a:xfrm>
        </p:grpSpPr>
        <p:grpSp>
          <p:nvGrpSpPr>
            <p:cNvPr id="244" name="Group 243" descr="Cloud Analysis&#10;">
              <a:extLst>
                <a:ext uri="{FF2B5EF4-FFF2-40B4-BE49-F238E27FC236}">
                  <a16:creationId xmlns:a16="http://schemas.microsoft.com/office/drawing/2014/main" id="{1630A998-50E4-F843-92C5-85E775FE084C}"/>
                </a:ext>
              </a:extLst>
            </p:cNvPr>
            <p:cNvGrpSpPr>
              <a:grpSpLocks noChangeAspect="1"/>
            </p:cNvGrpSpPr>
            <p:nvPr/>
          </p:nvGrpSpPr>
          <p:grpSpPr>
            <a:xfrm>
              <a:off x="6007252" y="4522572"/>
              <a:ext cx="443941" cy="418316"/>
              <a:chOff x="11080035" y="1971556"/>
              <a:chExt cx="600836" cy="566154"/>
            </a:xfrm>
          </p:grpSpPr>
          <p:sp>
            <p:nvSpPr>
              <p:cNvPr id="245" name="Picture Placeholder 91">
                <a:extLst>
                  <a:ext uri="{FF2B5EF4-FFF2-40B4-BE49-F238E27FC236}">
                    <a16:creationId xmlns:a16="http://schemas.microsoft.com/office/drawing/2014/main" id="{B5F2D7EF-416F-A04E-BC6B-66B369F9101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6" name="Picture Placeholder 91">
                <a:extLst>
                  <a:ext uri="{FF2B5EF4-FFF2-40B4-BE49-F238E27FC236}">
                    <a16:creationId xmlns:a16="http://schemas.microsoft.com/office/drawing/2014/main" id="{68C753D8-6A72-C846-9728-01815F78CDF2}"/>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5" name="TextBox 324">
              <a:extLst>
                <a:ext uri="{FF2B5EF4-FFF2-40B4-BE49-F238E27FC236}">
                  <a16:creationId xmlns:a16="http://schemas.microsoft.com/office/drawing/2014/main" id="{69CA1D44-F572-5249-8CE3-21AEFA42FD36}"/>
                </a:ext>
              </a:extLst>
            </p:cNvPr>
            <p:cNvSpPr txBox="1"/>
            <p:nvPr/>
          </p:nvSpPr>
          <p:spPr>
            <a:xfrm>
              <a:off x="5732093" y="4973038"/>
              <a:ext cx="1151148" cy="369332"/>
            </a:xfrm>
            <a:prstGeom prst="rect">
              <a:avLst/>
            </a:prstGeom>
          </p:spPr>
          <p:txBody>
            <a:bodyPr wrap="none" lIns="0" tIns="0" rIns="0" bIns="0" rtlCol="0">
              <a:spAutoFit/>
            </a:bodyPr>
            <a:lstStyle/>
            <a:p>
              <a:pPr algn="ctr"/>
              <a:r>
                <a:rPr lang="en-US" sz="1200" dirty="0">
                  <a:solidFill>
                    <a:schemeClr val="accent2"/>
                  </a:solidFill>
                  <a:latin typeface="Calibri" panose="020F0502020204030204" pitchFamily="34" charset="0"/>
                </a:rPr>
                <a:t>Cloud File Analysis</a:t>
              </a:r>
            </a:p>
            <a:p>
              <a:pPr algn="ctr"/>
              <a:r>
                <a:rPr lang="en-US" sz="1200" dirty="0">
                  <a:solidFill>
                    <a:schemeClr val="accent2"/>
                  </a:solidFill>
                  <a:latin typeface="Calibri" panose="020F0502020204030204" pitchFamily="34" charset="0"/>
                </a:rPr>
                <a:t>(in cloud)</a:t>
              </a:r>
            </a:p>
          </p:txBody>
        </p:sp>
        <p:sp>
          <p:nvSpPr>
            <p:cNvPr id="399" name="Rectangle 398">
              <a:extLst>
                <a:ext uri="{FF2B5EF4-FFF2-40B4-BE49-F238E27FC236}">
                  <a16:creationId xmlns:a16="http://schemas.microsoft.com/office/drawing/2014/main" id="{08DAB4CB-076D-E649-A10E-2D237D186172}"/>
                </a:ext>
              </a:extLst>
            </p:cNvPr>
            <p:cNvSpPr>
              <a:spLocks noChangeAspect="1"/>
            </p:cNvSpPr>
            <p:nvPr/>
          </p:nvSpPr>
          <p:spPr>
            <a:xfrm>
              <a:off x="5618016" y="4459803"/>
              <a:ext cx="1365869" cy="899829"/>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sp>
        <p:nvSpPr>
          <p:cNvPr id="401" name="Rectangle 400">
            <a:extLst>
              <a:ext uri="{FF2B5EF4-FFF2-40B4-BE49-F238E27FC236}">
                <a16:creationId xmlns:a16="http://schemas.microsoft.com/office/drawing/2014/main" id="{89CEE735-F2E8-9541-B350-947CD5265B43}"/>
              </a:ext>
            </a:extLst>
          </p:cNvPr>
          <p:cNvSpPr>
            <a:spLocks/>
          </p:cNvSpPr>
          <p:nvPr/>
        </p:nvSpPr>
        <p:spPr>
          <a:xfrm>
            <a:off x="4099836" y="4400194"/>
            <a:ext cx="769316" cy="967916"/>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02" name="Rectangle 401">
            <a:extLst>
              <a:ext uri="{FF2B5EF4-FFF2-40B4-BE49-F238E27FC236}">
                <a16:creationId xmlns:a16="http://schemas.microsoft.com/office/drawing/2014/main" id="{2542F77E-708B-D945-8695-A06B89EE4CCA}"/>
              </a:ext>
            </a:extLst>
          </p:cNvPr>
          <p:cNvSpPr>
            <a:spLocks/>
          </p:cNvSpPr>
          <p:nvPr/>
        </p:nvSpPr>
        <p:spPr>
          <a:xfrm>
            <a:off x="2567917" y="1874701"/>
            <a:ext cx="1260647" cy="645329"/>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7" name="Group 6">
            <a:extLst>
              <a:ext uri="{FF2B5EF4-FFF2-40B4-BE49-F238E27FC236}">
                <a16:creationId xmlns:a16="http://schemas.microsoft.com/office/drawing/2014/main" id="{FFE6F42F-E51B-A746-8621-5F8FB34AB46E}"/>
              </a:ext>
            </a:extLst>
          </p:cNvPr>
          <p:cNvGrpSpPr/>
          <p:nvPr/>
        </p:nvGrpSpPr>
        <p:grpSpPr>
          <a:xfrm>
            <a:off x="5555408" y="5305602"/>
            <a:ext cx="1540562" cy="1347432"/>
            <a:chOff x="5092559" y="5398202"/>
            <a:chExt cx="1540562" cy="1347432"/>
          </a:xfrm>
        </p:grpSpPr>
        <p:cxnSp>
          <p:nvCxnSpPr>
            <p:cNvPr id="345" name="Straight Arrow Connector 344">
              <a:extLst>
                <a:ext uri="{FF2B5EF4-FFF2-40B4-BE49-F238E27FC236}">
                  <a16:creationId xmlns:a16="http://schemas.microsoft.com/office/drawing/2014/main" id="{1B4D9F07-F360-CA48-8BE9-EDE4C81A9015}"/>
                </a:ext>
              </a:extLst>
            </p:cNvPr>
            <p:cNvCxnSpPr>
              <a:cxnSpLocks/>
            </p:cNvCxnSpPr>
            <p:nvPr/>
          </p:nvCxnSpPr>
          <p:spPr bwMode="gray">
            <a:xfrm flipH="1">
              <a:off x="5847756" y="5398202"/>
              <a:ext cx="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63" name="TextBox 362">
              <a:extLst>
                <a:ext uri="{FF2B5EF4-FFF2-40B4-BE49-F238E27FC236}">
                  <a16:creationId xmlns:a16="http://schemas.microsoft.com/office/drawing/2014/main" id="{10712B0E-3420-EF4E-B72D-25D75D94A438}"/>
                </a:ext>
              </a:extLst>
            </p:cNvPr>
            <p:cNvSpPr txBox="1"/>
            <p:nvPr/>
          </p:nvSpPr>
          <p:spPr>
            <a:xfrm>
              <a:off x="5383840" y="5545306"/>
              <a:ext cx="38523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Result</a:t>
              </a:r>
            </a:p>
          </p:txBody>
        </p:sp>
        <p:grpSp>
          <p:nvGrpSpPr>
            <p:cNvPr id="226" name="Picture Placeholder 79" descr="Defense Malware&#10;">
              <a:extLst>
                <a:ext uri="{FF2B5EF4-FFF2-40B4-BE49-F238E27FC236}">
                  <a16:creationId xmlns:a16="http://schemas.microsoft.com/office/drawing/2014/main" id="{7360A015-C90A-B44C-95CF-BEA24FDB3100}"/>
                </a:ext>
              </a:extLst>
            </p:cNvPr>
            <p:cNvGrpSpPr>
              <a:grpSpLocks noChangeAspect="1"/>
            </p:cNvGrpSpPr>
            <p:nvPr/>
          </p:nvGrpSpPr>
          <p:grpSpPr>
            <a:xfrm>
              <a:off x="6042442" y="5908576"/>
              <a:ext cx="376649" cy="443941"/>
              <a:chOff x="7166991" y="712682"/>
              <a:chExt cx="509762" cy="600837"/>
            </a:xfrm>
            <a:solidFill>
              <a:srgbClr val="FF0000"/>
            </a:solidFill>
          </p:grpSpPr>
          <p:grpSp>
            <p:nvGrpSpPr>
              <p:cNvPr id="239" name="Picture Placeholder 79">
                <a:extLst>
                  <a:ext uri="{FF2B5EF4-FFF2-40B4-BE49-F238E27FC236}">
                    <a16:creationId xmlns:a16="http://schemas.microsoft.com/office/drawing/2014/main" id="{AAF50C53-48DC-1845-B843-607C8CB7E9C2}"/>
                  </a:ext>
                </a:extLst>
              </p:cNvPr>
              <p:cNvGrpSpPr/>
              <p:nvPr/>
            </p:nvGrpSpPr>
            <p:grpSpPr>
              <a:xfrm>
                <a:off x="7288423" y="828422"/>
                <a:ext cx="266898" cy="369356"/>
                <a:chOff x="7288423" y="828422"/>
                <a:chExt cx="266898" cy="369356"/>
              </a:xfrm>
              <a:grpFill/>
            </p:grpSpPr>
            <p:sp>
              <p:nvSpPr>
                <p:cNvPr id="241" name="Picture Placeholder 79">
                  <a:extLst>
                    <a:ext uri="{FF2B5EF4-FFF2-40B4-BE49-F238E27FC236}">
                      <a16:creationId xmlns:a16="http://schemas.microsoft.com/office/drawing/2014/main" id="{BE627A9D-9A95-8B4C-91C9-BFF727D29A8C}"/>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2" name="Picture Placeholder 79">
                  <a:extLst>
                    <a:ext uri="{FF2B5EF4-FFF2-40B4-BE49-F238E27FC236}">
                      <a16:creationId xmlns:a16="http://schemas.microsoft.com/office/drawing/2014/main" id="{BC63A652-31D0-5E41-B0E1-D863F9EB81A1}"/>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9">
                  <a:extLst>
                    <a:ext uri="{FF2B5EF4-FFF2-40B4-BE49-F238E27FC236}">
                      <a16:creationId xmlns:a16="http://schemas.microsoft.com/office/drawing/2014/main" id="{953F9283-8100-8042-A799-314CF4ED7DAD}"/>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7" name="Picture Placeholder 79">
                  <a:extLst>
                    <a:ext uri="{FF2B5EF4-FFF2-40B4-BE49-F238E27FC236}">
                      <a16:creationId xmlns:a16="http://schemas.microsoft.com/office/drawing/2014/main" id="{1D31A34C-8DE5-8644-861D-9F4812F255E8}"/>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8" name="Picture Placeholder 79">
                  <a:extLst>
                    <a:ext uri="{FF2B5EF4-FFF2-40B4-BE49-F238E27FC236}">
                      <a16:creationId xmlns:a16="http://schemas.microsoft.com/office/drawing/2014/main" id="{3CFEFDB5-C4DD-5D49-924B-FCB9605C6B87}"/>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9" name="Picture Placeholder 79">
                  <a:extLst>
                    <a:ext uri="{FF2B5EF4-FFF2-40B4-BE49-F238E27FC236}">
                      <a16:creationId xmlns:a16="http://schemas.microsoft.com/office/drawing/2014/main" id="{DDCCE960-F9B5-5649-947A-DEEA5A2B2E4D}"/>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0" name="Picture Placeholder 79">
                  <a:extLst>
                    <a:ext uri="{FF2B5EF4-FFF2-40B4-BE49-F238E27FC236}">
                      <a16:creationId xmlns:a16="http://schemas.microsoft.com/office/drawing/2014/main" id="{9931CC6A-9E7F-A347-973E-8EF0CF192F85}"/>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1" name="Picture Placeholder 79">
                  <a:extLst>
                    <a:ext uri="{FF2B5EF4-FFF2-40B4-BE49-F238E27FC236}">
                      <a16:creationId xmlns:a16="http://schemas.microsoft.com/office/drawing/2014/main" id="{7D8D9CC1-DC45-2D4D-965D-63F1E93C6770}"/>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2" name="Picture Placeholder 79">
                  <a:extLst>
                    <a:ext uri="{FF2B5EF4-FFF2-40B4-BE49-F238E27FC236}">
                      <a16:creationId xmlns:a16="http://schemas.microsoft.com/office/drawing/2014/main" id="{4FF25A21-7289-5244-B226-C6226556A1E1}"/>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3" name="Picture Placeholder 79">
                  <a:extLst>
                    <a:ext uri="{FF2B5EF4-FFF2-40B4-BE49-F238E27FC236}">
                      <a16:creationId xmlns:a16="http://schemas.microsoft.com/office/drawing/2014/main" id="{8A56EC69-42DF-9A44-9B2B-F4468B0E4618}"/>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40" name="Picture Placeholder 79">
                <a:extLst>
                  <a:ext uri="{FF2B5EF4-FFF2-40B4-BE49-F238E27FC236}">
                    <a16:creationId xmlns:a16="http://schemas.microsoft.com/office/drawing/2014/main" id="{2A5BC060-7E1F-C148-AE25-44D0B8510F69}"/>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27" name="Picture Placeholder 80" descr="Defense Preventions&#10;">
              <a:extLst>
                <a:ext uri="{FF2B5EF4-FFF2-40B4-BE49-F238E27FC236}">
                  <a16:creationId xmlns:a16="http://schemas.microsoft.com/office/drawing/2014/main" id="{A9F1BE3A-8A30-9345-924E-BADE44DF7905}"/>
                </a:ext>
              </a:extLst>
            </p:cNvPr>
            <p:cNvSpPr>
              <a:spLocks noChangeAspect="1"/>
            </p:cNvSpPr>
            <p:nvPr/>
          </p:nvSpPr>
          <p:spPr>
            <a:xfrm>
              <a:off x="5194448" y="5908575"/>
              <a:ext cx="377116" cy="4443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228" name="TextBox 227">
              <a:extLst>
                <a:ext uri="{FF2B5EF4-FFF2-40B4-BE49-F238E27FC236}">
                  <a16:creationId xmlns:a16="http://schemas.microsoft.com/office/drawing/2014/main" id="{340DCBA7-E7DE-1343-B176-A85CB8941940}"/>
                </a:ext>
              </a:extLst>
            </p:cNvPr>
            <p:cNvSpPr txBox="1"/>
            <p:nvPr/>
          </p:nvSpPr>
          <p:spPr>
            <a:xfrm>
              <a:off x="5727391" y="6050678"/>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230" name="TextBox 229">
              <a:extLst>
                <a:ext uri="{FF2B5EF4-FFF2-40B4-BE49-F238E27FC236}">
                  <a16:creationId xmlns:a16="http://schemas.microsoft.com/office/drawing/2014/main" id="{6FEEF277-2810-254E-989D-589B2854916A}"/>
                </a:ext>
              </a:extLst>
            </p:cNvPr>
            <p:cNvSpPr txBox="1"/>
            <p:nvPr/>
          </p:nvSpPr>
          <p:spPr>
            <a:xfrm>
              <a:off x="5151372" y="6367937"/>
              <a:ext cx="463268" cy="184666"/>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Benign </a:t>
              </a:r>
            </a:p>
          </p:txBody>
        </p:sp>
        <p:sp>
          <p:nvSpPr>
            <p:cNvPr id="231" name="TextBox 230">
              <a:extLst>
                <a:ext uri="{FF2B5EF4-FFF2-40B4-BE49-F238E27FC236}">
                  <a16:creationId xmlns:a16="http://schemas.microsoft.com/office/drawing/2014/main" id="{CC3A5504-615B-D94B-B8BF-2266328DAB7E}"/>
                </a:ext>
              </a:extLst>
            </p:cNvPr>
            <p:cNvSpPr txBox="1"/>
            <p:nvPr/>
          </p:nvSpPr>
          <p:spPr>
            <a:xfrm>
              <a:off x="5828413" y="6367937"/>
              <a:ext cx="804707" cy="369332"/>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Malicious or </a:t>
              </a:r>
            </a:p>
            <a:p>
              <a:pPr algn="ctr"/>
              <a:r>
                <a:rPr lang="en-US" sz="1200">
                  <a:solidFill>
                    <a:schemeClr val="accent2"/>
                  </a:solidFill>
                  <a:latin typeface="Calibri" panose="020F0502020204030204" pitchFamily="34" charset="0"/>
                </a:rPr>
                <a:t>Suspicious </a:t>
              </a:r>
            </a:p>
          </p:txBody>
        </p:sp>
        <p:sp>
          <p:nvSpPr>
            <p:cNvPr id="236" name="Rectangle 235">
              <a:extLst>
                <a:ext uri="{FF2B5EF4-FFF2-40B4-BE49-F238E27FC236}">
                  <a16:creationId xmlns:a16="http://schemas.microsoft.com/office/drawing/2014/main" id="{97124784-470C-6145-AA89-9724E71A90F6}"/>
                </a:ext>
              </a:extLst>
            </p:cNvPr>
            <p:cNvSpPr>
              <a:spLocks noChangeAspect="1"/>
            </p:cNvSpPr>
            <p:nvPr/>
          </p:nvSpPr>
          <p:spPr>
            <a:xfrm>
              <a:off x="5092559" y="5846071"/>
              <a:ext cx="1540562" cy="899563"/>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10" name="Group 9">
            <a:extLst>
              <a:ext uri="{FF2B5EF4-FFF2-40B4-BE49-F238E27FC236}">
                <a16:creationId xmlns:a16="http://schemas.microsoft.com/office/drawing/2014/main" id="{64D3E1FA-1E21-274A-BB3D-69480939DA26}"/>
              </a:ext>
            </a:extLst>
          </p:cNvPr>
          <p:cNvGrpSpPr/>
          <p:nvPr/>
        </p:nvGrpSpPr>
        <p:grpSpPr>
          <a:xfrm>
            <a:off x="2487826" y="3915191"/>
            <a:ext cx="2625034" cy="1501667"/>
            <a:chOff x="2487826" y="4007791"/>
            <a:chExt cx="2625034" cy="1501667"/>
          </a:xfrm>
        </p:grpSpPr>
        <p:cxnSp>
          <p:nvCxnSpPr>
            <p:cNvPr id="322" name="Straight Arrow Connector 321">
              <a:extLst>
                <a:ext uri="{FF2B5EF4-FFF2-40B4-BE49-F238E27FC236}">
                  <a16:creationId xmlns:a16="http://schemas.microsoft.com/office/drawing/2014/main" id="{F731019D-9EC5-BC40-8AA9-D2129C7C95E6}"/>
                </a:ext>
              </a:extLst>
            </p:cNvPr>
            <p:cNvCxnSpPr>
              <a:cxnSpLocks/>
            </p:cNvCxnSpPr>
            <p:nvPr/>
          </p:nvCxnSpPr>
          <p:spPr bwMode="gray">
            <a:xfrm flipH="1">
              <a:off x="4381340" y="4028190"/>
              <a:ext cx="73152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grpSp>
          <p:nvGrpSpPr>
            <p:cNvPr id="326" name="Picture Placeholder 79" descr="Defense Malware&#10;">
              <a:extLst>
                <a:ext uri="{FF2B5EF4-FFF2-40B4-BE49-F238E27FC236}">
                  <a16:creationId xmlns:a16="http://schemas.microsoft.com/office/drawing/2014/main" id="{5BDFC198-F80B-1D48-BA9E-652E089E287D}"/>
                </a:ext>
              </a:extLst>
            </p:cNvPr>
            <p:cNvGrpSpPr>
              <a:grpSpLocks noChangeAspect="1"/>
            </p:cNvGrpSpPr>
            <p:nvPr/>
          </p:nvGrpSpPr>
          <p:grpSpPr>
            <a:xfrm>
              <a:off x="3437704" y="4522574"/>
              <a:ext cx="376648" cy="443941"/>
              <a:chOff x="7166988" y="712683"/>
              <a:chExt cx="509761" cy="600837"/>
            </a:xfrm>
            <a:solidFill>
              <a:srgbClr val="FF0000"/>
            </a:solidFill>
          </p:grpSpPr>
          <p:grpSp>
            <p:nvGrpSpPr>
              <p:cNvPr id="327" name="Picture Placeholder 79">
                <a:extLst>
                  <a:ext uri="{FF2B5EF4-FFF2-40B4-BE49-F238E27FC236}">
                    <a16:creationId xmlns:a16="http://schemas.microsoft.com/office/drawing/2014/main" id="{25B90FB1-7DE1-C941-8990-8AB0950D5025}"/>
                  </a:ext>
                </a:extLst>
              </p:cNvPr>
              <p:cNvGrpSpPr/>
              <p:nvPr/>
            </p:nvGrpSpPr>
            <p:grpSpPr>
              <a:xfrm>
                <a:off x="7288423" y="828422"/>
                <a:ext cx="266898" cy="369356"/>
                <a:chOff x="7288423" y="828422"/>
                <a:chExt cx="266898" cy="369356"/>
              </a:xfrm>
              <a:grpFill/>
            </p:grpSpPr>
            <p:sp>
              <p:nvSpPr>
                <p:cNvPr id="329" name="Picture Placeholder 79">
                  <a:extLst>
                    <a:ext uri="{FF2B5EF4-FFF2-40B4-BE49-F238E27FC236}">
                      <a16:creationId xmlns:a16="http://schemas.microsoft.com/office/drawing/2014/main" id="{401124D4-44FA-2F46-9779-DAB94958F3EA}"/>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79">
                  <a:extLst>
                    <a:ext uri="{FF2B5EF4-FFF2-40B4-BE49-F238E27FC236}">
                      <a16:creationId xmlns:a16="http://schemas.microsoft.com/office/drawing/2014/main" id="{07AEC1EF-44DF-3F4E-BEF8-ED09B1CE3E8B}"/>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79">
                  <a:extLst>
                    <a:ext uri="{FF2B5EF4-FFF2-40B4-BE49-F238E27FC236}">
                      <a16:creationId xmlns:a16="http://schemas.microsoft.com/office/drawing/2014/main" id="{553A4BB8-2B1A-F241-AAAA-61D0FECC3BD8}"/>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79">
                  <a:extLst>
                    <a:ext uri="{FF2B5EF4-FFF2-40B4-BE49-F238E27FC236}">
                      <a16:creationId xmlns:a16="http://schemas.microsoft.com/office/drawing/2014/main" id="{E27689ED-4C0D-BD48-AD87-7B0F0072834E}"/>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79">
                  <a:extLst>
                    <a:ext uri="{FF2B5EF4-FFF2-40B4-BE49-F238E27FC236}">
                      <a16:creationId xmlns:a16="http://schemas.microsoft.com/office/drawing/2014/main" id="{CDC8BE28-3888-654C-A9D5-525DD7AFA8A0}"/>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79">
                  <a:extLst>
                    <a:ext uri="{FF2B5EF4-FFF2-40B4-BE49-F238E27FC236}">
                      <a16:creationId xmlns:a16="http://schemas.microsoft.com/office/drawing/2014/main" id="{4FECAF4D-A2BC-F544-A300-DEBE4A72B6B3}"/>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5" name="Picture Placeholder 79">
                  <a:extLst>
                    <a:ext uri="{FF2B5EF4-FFF2-40B4-BE49-F238E27FC236}">
                      <a16:creationId xmlns:a16="http://schemas.microsoft.com/office/drawing/2014/main" id="{C748801F-BF80-2446-AC7C-753C5DDAB0DF}"/>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79">
                  <a:extLst>
                    <a:ext uri="{FF2B5EF4-FFF2-40B4-BE49-F238E27FC236}">
                      <a16:creationId xmlns:a16="http://schemas.microsoft.com/office/drawing/2014/main" id="{6E598EF8-8935-8943-A754-0608A035F4ED}"/>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79">
                  <a:extLst>
                    <a:ext uri="{FF2B5EF4-FFF2-40B4-BE49-F238E27FC236}">
                      <a16:creationId xmlns:a16="http://schemas.microsoft.com/office/drawing/2014/main" id="{A008553A-C01D-584C-A7E7-4BC08665E665}"/>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79">
                  <a:extLst>
                    <a:ext uri="{FF2B5EF4-FFF2-40B4-BE49-F238E27FC236}">
                      <a16:creationId xmlns:a16="http://schemas.microsoft.com/office/drawing/2014/main" id="{31638ABA-7102-E74F-B4A3-468A28A29D9D}"/>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79">
                <a:extLst>
                  <a:ext uri="{FF2B5EF4-FFF2-40B4-BE49-F238E27FC236}">
                    <a16:creationId xmlns:a16="http://schemas.microsoft.com/office/drawing/2014/main" id="{A3405819-1B53-334E-8F05-F6F1D16FC104}"/>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39" name="Picture Placeholder 80" descr="Defense Preventions&#10;">
              <a:extLst>
                <a:ext uri="{FF2B5EF4-FFF2-40B4-BE49-F238E27FC236}">
                  <a16:creationId xmlns:a16="http://schemas.microsoft.com/office/drawing/2014/main" id="{8EF7F563-D695-1E43-BD9F-0C40541107C1}"/>
                </a:ext>
              </a:extLst>
            </p:cNvPr>
            <p:cNvSpPr>
              <a:spLocks noChangeAspect="1"/>
            </p:cNvSpPr>
            <p:nvPr/>
          </p:nvSpPr>
          <p:spPr>
            <a:xfrm>
              <a:off x="2589716" y="4522573"/>
              <a:ext cx="377116" cy="4443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340" name="TextBox 339">
              <a:extLst>
                <a:ext uri="{FF2B5EF4-FFF2-40B4-BE49-F238E27FC236}">
                  <a16:creationId xmlns:a16="http://schemas.microsoft.com/office/drawing/2014/main" id="{01606DCA-91BB-E94C-BE01-8BAD54CAC481}"/>
                </a:ext>
              </a:extLst>
            </p:cNvPr>
            <p:cNvSpPr txBox="1"/>
            <p:nvPr/>
          </p:nvSpPr>
          <p:spPr>
            <a:xfrm>
              <a:off x="3122659" y="4664676"/>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341" name="TextBox 340">
              <a:extLst>
                <a:ext uri="{FF2B5EF4-FFF2-40B4-BE49-F238E27FC236}">
                  <a16:creationId xmlns:a16="http://schemas.microsoft.com/office/drawing/2014/main" id="{EB870ADD-33CC-3349-92B2-65F656B666F5}"/>
                </a:ext>
              </a:extLst>
            </p:cNvPr>
            <p:cNvSpPr txBox="1"/>
            <p:nvPr/>
          </p:nvSpPr>
          <p:spPr>
            <a:xfrm>
              <a:off x="2546640" y="4981935"/>
              <a:ext cx="463268" cy="184666"/>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Benign </a:t>
              </a:r>
            </a:p>
          </p:txBody>
        </p:sp>
        <p:sp>
          <p:nvSpPr>
            <p:cNvPr id="342" name="TextBox 341">
              <a:extLst>
                <a:ext uri="{FF2B5EF4-FFF2-40B4-BE49-F238E27FC236}">
                  <a16:creationId xmlns:a16="http://schemas.microsoft.com/office/drawing/2014/main" id="{009DCBBE-A168-AD47-A4F9-DCF031125B72}"/>
                </a:ext>
              </a:extLst>
            </p:cNvPr>
            <p:cNvSpPr txBox="1"/>
            <p:nvPr/>
          </p:nvSpPr>
          <p:spPr>
            <a:xfrm>
              <a:off x="3223681" y="4981935"/>
              <a:ext cx="804707" cy="369332"/>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Malicious or </a:t>
              </a:r>
            </a:p>
            <a:p>
              <a:pPr algn="ctr"/>
              <a:r>
                <a:rPr lang="en-US" sz="1200">
                  <a:solidFill>
                    <a:schemeClr val="accent2"/>
                  </a:solidFill>
                  <a:latin typeface="Calibri" panose="020F0502020204030204" pitchFamily="34" charset="0"/>
                </a:rPr>
                <a:t>Suspicious </a:t>
              </a:r>
            </a:p>
          </p:txBody>
        </p:sp>
        <p:sp>
          <p:nvSpPr>
            <p:cNvPr id="344" name="TextBox 343">
              <a:extLst>
                <a:ext uri="{FF2B5EF4-FFF2-40B4-BE49-F238E27FC236}">
                  <a16:creationId xmlns:a16="http://schemas.microsoft.com/office/drawing/2014/main" id="{9FAC65C9-222C-A740-8A81-12B11E4D4F81}"/>
                </a:ext>
              </a:extLst>
            </p:cNvPr>
            <p:cNvSpPr txBox="1"/>
            <p:nvPr/>
          </p:nvSpPr>
          <p:spPr>
            <a:xfrm>
              <a:off x="3580692" y="4007791"/>
              <a:ext cx="924036" cy="369332"/>
            </a:xfrm>
            <a:prstGeom prst="rect">
              <a:avLst/>
            </a:prstGeom>
          </p:spPr>
          <p:txBody>
            <a:bodyPr wrap="none" lIns="0" tIns="0" rIns="0" bIns="0" rtlCol="0">
              <a:spAutoFit/>
            </a:bodyPr>
            <a:lstStyle/>
            <a:p>
              <a:pPr algn="r"/>
              <a:r>
                <a:rPr lang="en-US" sz="1200" dirty="0">
                  <a:solidFill>
                    <a:schemeClr val="accent2"/>
                  </a:solidFill>
                  <a:latin typeface="Calibri" panose="020F0502020204030204" pitchFamily="34" charset="0"/>
                </a:rPr>
                <a:t>Local</a:t>
              </a:r>
            </a:p>
            <a:p>
              <a:pPr algn="r"/>
              <a:r>
                <a:rPr lang="en-US" sz="1200" dirty="0">
                  <a:solidFill>
                    <a:schemeClr val="accent2"/>
                  </a:solidFill>
                  <a:latin typeface="Calibri" panose="020F0502020204030204" pitchFamily="34" charset="0"/>
                </a:rPr>
                <a:t>Analysis Result</a:t>
              </a:r>
            </a:p>
          </p:txBody>
        </p:sp>
        <p:sp>
          <p:nvSpPr>
            <p:cNvPr id="394" name="TextBox 393">
              <a:extLst>
                <a:ext uri="{FF2B5EF4-FFF2-40B4-BE49-F238E27FC236}">
                  <a16:creationId xmlns:a16="http://schemas.microsoft.com/office/drawing/2014/main" id="{358C3C36-4F55-7240-863D-84F887468563}"/>
                </a:ext>
              </a:extLst>
            </p:cNvPr>
            <p:cNvSpPr txBox="1"/>
            <p:nvPr/>
          </p:nvSpPr>
          <p:spPr>
            <a:xfrm>
              <a:off x="4118746" y="4968267"/>
              <a:ext cx="732573" cy="492443"/>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In Progress </a:t>
              </a:r>
            </a:p>
            <a:p>
              <a:pPr algn="ctr"/>
              <a:r>
                <a:rPr lang="en-US" sz="1000" i="1">
                  <a:solidFill>
                    <a:schemeClr val="accent2"/>
                  </a:solidFill>
                  <a:latin typeface="Calibri" panose="020F0502020204030204" pitchFamily="34" charset="0"/>
                </a:rPr>
                <a:t>(Require more</a:t>
              </a:r>
            </a:p>
            <a:p>
              <a:pPr algn="ctr"/>
              <a:r>
                <a:rPr lang="en-US" sz="1000" i="1">
                  <a:solidFill>
                    <a:schemeClr val="accent2"/>
                  </a:solidFill>
                  <a:latin typeface="Calibri" panose="020F0502020204030204" pitchFamily="34" charset="0"/>
                </a:rPr>
                <a:t>analysis)</a:t>
              </a:r>
            </a:p>
          </p:txBody>
        </p:sp>
        <p:sp>
          <p:nvSpPr>
            <p:cNvPr id="395" name="TextBox 394">
              <a:extLst>
                <a:ext uri="{FF2B5EF4-FFF2-40B4-BE49-F238E27FC236}">
                  <a16:creationId xmlns:a16="http://schemas.microsoft.com/office/drawing/2014/main" id="{F00D4A32-5464-D946-B3C1-D9F758F10032}"/>
                </a:ext>
              </a:extLst>
            </p:cNvPr>
            <p:cNvSpPr txBox="1"/>
            <p:nvPr/>
          </p:nvSpPr>
          <p:spPr>
            <a:xfrm>
              <a:off x="3917168" y="4682889"/>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398" name="Rectangle 397">
              <a:extLst>
                <a:ext uri="{FF2B5EF4-FFF2-40B4-BE49-F238E27FC236}">
                  <a16:creationId xmlns:a16="http://schemas.microsoft.com/office/drawing/2014/main" id="{6F52F70C-0D20-414B-A81F-1234FA0A4348}"/>
                </a:ext>
              </a:extLst>
            </p:cNvPr>
            <p:cNvSpPr>
              <a:spLocks noChangeAspect="1"/>
            </p:cNvSpPr>
            <p:nvPr/>
          </p:nvSpPr>
          <p:spPr>
            <a:xfrm>
              <a:off x="2487826" y="4460069"/>
              <a:ext cx="2455969" cy="1049389"/>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262B9AB5-CB10-FF42-8F10-20078D049739}"/>
                </a:ext>
              </a:extLst>
            </p:cNvPr>
            <p:cNvGrpSpPr/>
            <p:nvPr/>
          </p:nvGrpSpPr>
          <p:grpSpPr>
            <a:xfrm>
              <a:off x="4299015" y="4522574"/>
              <a:ext cx="372678" cy="438554"/>
              <a:chOff x="1321268" y="5123093"/>
              <a:chExt cx="372678" cy="438554"/>
            </a:xfrm>
          </p:grpSpPr>
          <p:grpSp>
            <p:nvGrpSpPr>
              <p:cNvPr id="257" name="Picture Placeholder 74" descr="Analytics Engine&#10;">
                <a:extLst>
                  <a:ext uri="{FF2B5EF4-FFF2-40B4-BE49-F238E27FC236}">
                    <a16:creationId xmlns:a16="http://schemas.microsoft.com/office/drawing/2014/main" id="{F0FFCCE9-0C14-5147-AF78-FA9EB57600D5}"/>
                  </a:ext>
                </a:extLst>
              </p:cNvPr>
              <p:cNvGrpSpPr>
                <a:grpSpLocks noChangeAspect="1"/>
              </p:cNvGrpSpPr>
              <p:nvPr/>
            </p:nvGrpSpPr>
            <p:grpSpPr>
              <a:xfrm>
                <a:off x="1337315" y="5139352"/>
                <a:ext cx="316027" cy="318760"/>
                <a:chOff x="480034" y="3955282"/>
                <a:chExt cx="658390" cy="664083"/>
              </a:xfrm>
              <a:solidFill>
                <a:schemeClr val="tx1"/>
              </a:solidFill>
            </p:grpSpPr>
            <p:sp>
              <p:nvSpPr>
                <p:cNvPr id="258" name="Picture Placeholder 74">
                  <a:extLst>
                    <a:ext uri="{FF2B5EF4-FFF2-40B4-BE49-F238E27FC236}">
                      <a16:creationId xmlns:a16="http://schemas.microsoft.com/office/drawing/2014/main" id="{46C7414B-8FA8-0143-9BB6-45DAAFC3DE52}"/>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9" name="Picture Placeholder 74">
                  <a:extLst>
                    <a:ext uri="{FF2B5EF4-FFF2-40B4-BE49-F238E27FC236}">
                      <a16:creationId xmlns:a16="http://schemas.microsoft.com/office/drawing/2014/main" id="{09B629E9-2AC6-764F-8BF0-EB322AA1C08E}"/>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60" name="Picture Placeholder 74">
                  <a:extLst>
                    <a:ext uri="{FF2B5EF4-FFF2-40B4-BE49-F238E27FC236}">
                      <a16:creationId xmlns:a16="http://schemas.microsoft.com/office/drawing/2014/main" id="{D63D43EF-A324-ED42-A30C-212884B43EDC}"/>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61" name="Picture Placeholder 74">
                  <a:extLst>
                    <a:ext uri="{FF2B5EF4-FFF2-40B4-BE49-F238E27FC236}">
                      <a16:creationId xmlns:a16="http://schemas.microsoft.com/office/drawing/2014/main" id="{BBC2DA89-5909-B142-8681-73DD85EFB100}"/>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62" name="Picture Placeholder 74">
                  <a:extLst>
                    <a:ext uri="{FF2B5EF4-FFF2-40B4-BE49-F238E27FC236}">
                      <a16:creationId xmlns:a16="http://schemas.microsoft.com/office/drawing/2014/main" id="{387729D2-A4C7-8648-836B-C5D82BADFFDD}"/>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23" name="Picture Placeholder 74">
                  <a:extLst>
                    <a:ext uri="{FF2B5EF4-FFF2-40B4-BE49-F238E27FC236}">
                      <a16:creationId xmlns:a16="http://schemas.microsoft.com/office/drawing/2014/main" id="{22823B91-BE23-B245-B2D6-AD9AD2F6FCFD}"/>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46" name="Picture Placeholder 74">
                  <a:extLst>
                    <a:ext uri="{FF2B5EF4-FFF2-40B4-BE49-F238E27FC236}">
                      <a16:creationId xmlns:a16="http://schemas.microsoft.com/office/drawing/2014/main" id="{7ED7DA7E-8752-8E4C-8EB2-5616AAFD48D5}"/>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47" name="Picture Placeholder 74">
                  <a:extLst>
                    <a:ext uri="{FF2B5EF4-FFF2-40B4-BE49-F238E27FC236}">
                      <a16:creationId xmlns:a16="http://schemas.microsoft.com/office/drawing/2014/main" id="{0A3627BF-7AF6-2F41-B72D-62889C406926}"/>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48" name="Picture Placeholder 74">
                  <a:extLst>
                    <a:ext uri="{FF2B5EF4-FFF2-40B4-BE49-F238E27FC236}">
                      <a16:creationId xmlns:a16="http://schemas.microsoft.com/office/drawing/2014/main" id="{7ED1B939-27A3-E34F-8FA1-781FE525134A}"/>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53" name="Picture Placeholder 74" descr="Security 1&#10;">
                <a:extLst>
                  <a:ext uri="{FF2B5EF4-FFF2-40B4-BE49-F238E27FC236}">
                    <a16:creationId xmlns:a16="http://schemas.microsoft.com/office/drawing/2014/main" id="{48B86BB4-38D4-A345-8BFB-AFC62C401FE4}"/>
                  </a:ext>
                </a:extLst>
              </p:cNvPr>
              <p:cNvSpPr>
                <a:spLocks noChangeAspect="1"/>
              </p:cNvSpPr>
              <p:nvPr/>
            </p:nvSpPr>
            <p:spPr>
              <a:xfrm>
                <a:off x="1321268" y="5123093"/>
                <a:ext cx="372678" cy="438554"/>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54" name="Picture Placeholder 79" descr="Defense Malware&#10;">
            <a:extLst>
              <a:ext uri="{FF2B5EF4-FFF2-40B4-BE49-F238E27FC236}">
                <a16:creationId xmlns:a16="http://schemas.microsoft.com/office/drawing/2014/main" id="{62356949-6A73-7941-AC98-A4B946A819F4}"/>
              </a:ext>
            </a:extLst>
          </p:cNvPr>
          <p:cNvGrpSpPr>
            <a:grpSpLocks noChangeAspect="1"/>
          </p:cNvGrpSpPr>
          <p:nvPr/>
        </p:nvGrpSpPr>
        <p:grpSpPr>
          <a:xfrm>
            <a:off x="76958" y="5956415"/>
            <a:ext cx="228108" cy="268860"/>
            <a:chOff x="7166991" y="712682"/>
            <a:chExt cx="509762" cy="600837"/>
          </a:xfrm>
          <a:solidFill>
            <a:srgbClr val="FF0000"/>
          </a:solidFill>
        </p:grpSpPr>
        <p:grpSp>
          <p:nvGrpSpPr>
            <p:cNvPr id="355" name="Picture Placeholder 79">
              <a:extLst>
                <a:ext uri="{FF2B5EF4-FFF2-40B4-BE49-F238E27FC236}">
                  <a16:creationId xmlns:a16="http://schemas.microsoft.com/office/drawing/2014/main" id="{6D9E2215-477C-BC41-89DF-AAB3EA4F4CB1}"/>
                </a:ext>
              </a:extLst>
            </p:cNvPr>
            <p:cNvGrpSpPr/>
            <p:nvPr/>
          </p:nvGrpSpPr>
          <p:grpSpPr>
            <a:xfrm>
              <a:off x="7288423" y="828422"/>
              <a:ext cx="266898" cy="369356"/>
              <a:chOff x="7288423" y="828422"/>
              <a:chExt cx="266898" cy="369356"/>
            </a:xfrm>
            <a:grpFill/>
          </p:grpSpPr>
          <p:sp>
            <p:nvSpPr>
              <p:cNvPr id="357" name="Picture Placeholder 79">
                <a:extLst>
                  <a:ext uri="{FF2B5EF4-FFF2-40B4-BE49-F238E27FC236}">
                    <a16:creationId xmlns:a16="http://schemas.microsoft.com/office/drawing/2014/main" id="{0A3AFE57-D9AB-D440-95D5-2E6D62C62DA1}"/>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79">
                <a:extLst>
                  <a:ext uri="{FF2B5EF4-FFF2-40B4-BE49-F238E27FC236}">
                    <a16:creationId xmlns:a16="http://schemas.microsoft.com/office/drawing/2014/main" id="{4548DDC6-14EA-8246-8049-84C753FA41C4}"/>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59" name="Picture Placeholder 79">
                <a:extLst>
                  <a:ext uri="{FF2B5EF4-FFF2-40B4-BE49-F238E27FC236}">
                    <a16:creationId xmlns:a16="http://schemas.microsoft.com/office/drawing/2014/main" id="{339EF1CB-6E00-8F44-9AF0-6D7C4983BB52}"/>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79">
                <a:extLst>
                  <a:ext uri="{FF2B5EF4-FFF2-40B4-BE49-F238E27FC236}">
                    <a16:creationId xmlns:a16="http://schemas.microsoft.com/office/drawing/2014/main" id="{A60A8C14-B190-094C-B83A-03A80BC443C4}"/>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79">
                <a:extLst>
                  <a:ext uri="{FF2B5EF4-FFF2-40B4-BE49-F238E27FC236}">
                    <a16:creationId xmlns:a16="http://schemas.microsoft.com/office/drawing/2014/main" id="{0A841C5B-83B9-B04C-9CAC-0ECF8D1F4EBA}"/>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79">
                <a:extLst>
                  <a:ext uri="{FF2B5EF4-FFF2-40B4-BE49-F238E27FC236}">
                    <a16:creationId xmlns:a16="http://schemas.microsoft.com/office/drawing/2014/main" id="{41EB95C9-229E-364A-B84D-98C592567484}"/>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79">
                <a:extLst>
                  <a:ext uri="{FF2B5EF4-FFF2-40B4-BE49-F238E27FC236}">
                    <a16:creationId xmlns:a16="http://schemas.microsoft.com/office/drawing/2014/main" id="{57BC2DE7-4752-2D41-BA01-B255487DE0C8}"/>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79">
                <a:extLst>
                  <a:ext uri="{FF2B5EF4-FFF2-40B4-BE49-F238E27FC236}">
                    <a16:creationId xmlns:a16="http://schemas.microsoft.com/office/drawing/2014/main" id="{1C9AD3CB-0427-5F46-B326-DC33DDC167A2}"/>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79">
                <a:extLst>
                  <a:ext uri="{FF2B5EF4-FFF2-40B4-BE49-F238E27FC236}">
                    <a16:creationId xmlns:a16="http://schemas.microsoft.com/office/drawing/2014/main" id="{CA4062D6-CD01-DA4E-B7EB-E339F1506F9A}"/>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79">
                <a:extLst>
                  <a:ext uri="{FF2B5EF4-FFF2-40B4-BE49-F238E27FC236}">
                    <a16:creationId xmlns:a16="http://schemas.microsoft.com/office/drawing/2014/main" id="{D2386D82-D979-D14A-9F29-982216EDDF3B}"/>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56" name="Picture Placeholder 79">
              <a:extLst>
                <a:ext uri="{FF2B5EF4-FFF2-40B4-BE49-F238E27FC236}">
                  <a16:creationId xmlns:a16="http://schemas.microsoft.com/office/drawing/2014/main" id="{B1A2A6A1-299D-434C-815C-BC2FC51EA609}"/>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55" name="Picture Placeholder 80" descr="Defense Preventions&#10;">
            <a:extLst>
              <a:ext uri="{FF2B5EF4-FFF2-40B4-BE49-F238E27FC236}">
                <a16:creationId xmlns:a16="http://schemas.microsoft.com/office/drawing/2014/main" id="{C9C6DF55-36EB-7E43-BD1E-D93BA3324B54}"/>
              </a:ext>
            </a:extLst>
          </p:cNvPr>
          <p:cNvSpPr>
            <a:spLocks noChangeAspect="1"/>
          </p:cNvSpPr>
          <p:nvPr/>
        </p:nvSpPr>
        <p:spPr>
          <a:xfrm>
            <a:off x="73240" y="5576602"/>
            <a:ext cx="226270" cy="26663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351" name="TextBox 350">
            <a:extLst>
              <a:ext uri="{FF2B5EF4-FFF2-40B4-BE49-F238E27FC236}">
                <a16:creationId xmlns:a16="http://schemas.microsoft.com/office/drawing/2014/main" id="{6745F846-492A-C34C-9FB4-F256AE781E77}"/>
              </a:ext>
            </a:extLst>
          </p:cNvPr>
          <p:cNvSpPr txBox="1"/>
          <p:nvPr/>
        </p:nvSpPr>
        <p:spPr>
          <a:xfrm>
            <a:off x="433006" y="5525255"/>
            <a:ext cx="1011559" cy="369332"/>
          </a:xfrm>
          <a:prstGeom prst="rect">
            <a:avLst/>
          </a:prstGeom>
        </p:spPr>
        <p:txBody>
          <a:bodyPr wrap="none" lIns="0" tIns="0" rIns="0" bIns="0" rtlCol="0" anchor="ctr">
            <a:spAutoFit/>
          </a:bodyPr>
          <a:lstStyle/>
          <a:p>
            <a:r>
              <a:rPr lang="en-US" sz="1200">
                <a:solidFill>
                  <a:schemeClr val="accent2"/>
                </a:solidFill>
                <a:latin typeface="Calibri" panose="020F0502020204030204" pitchFamily="34" charset="0"/>
              </a:rPr>
              <a:t>Benign: File safe</a:t>
            </a:r>
          </a:p>
          <a:p>
            <a:r>
              <a:rPr lang="en-US" sz="1200" i="1">
                <a:solidFill>
                  <a:schemeClr val="accent2"/>
                </a:solidFill>
                <a:latin typeface="Calibri" panose="020F0502020204030204" pitchFamily="34" charset="0"/>
              </a:rPr>
              <a:t>(score = 0-29)</a:t>
            </a:r>
            <a:endParaRPr lang="en-US" sz="1200">
              <a:solidFill>
                <a:schemeClr val="accent2"/>
              </a:solidFill>
              <a:latin typeface="Calibri" panose="020F0502020204030204" pitchFamily="34" charset="0"/>
            </a:endParaRPr>
          </a:p>
        </p:txBody>
      </p:sp>
      <p:sp>
        <p:nvSpPr>
          <p:cNvPr id="368" name="TextBox 367">
            <a:extLst>
              <a:ext uri="{FF2B5EF4-FFF2-40B4-BE49-F238E27FC236}">
                <a16:creationId xmlns:a16="http://schemas.microsoft.com/office/drawing/2014/main" id="{F0C32493-3E7D-3D45-BCB1-0859B2FE0CE3}"/>
              </a:ext>
            </a:extLst>
          </p:cNvPr>
          <p:cNvSpPr txBox="1"/>
          <p:nvPr/>
        </p:nvSpPr>
        <p:spPr>
          <a:xfrm>
            <a:off x="430183" y="5951407"/>
            <a:ext cx="5009474" cy="738664"/>
          </a:xfrm>
          <a:prstGeom prst="rect">
            <a:avLst/>
          </a:prstGeom>
        </p:spPr>
        <p:txBody>
          <a:bodyPr wrap="square" lIns="0" tIns="0" rIns="0" bIns="0" rtlCol="0" anchor="t">
            <a:spAutoFit/>
          </a:bodyPr>
          <a:lstStyle/>
          <a:p>
            <a:r>
              <a:rPr lang="en-US" sz="1200">
                <a:solidFill>
                  <a:schemeClr val="accent2"/>
                </a:solidFill>
                <a:latin typeface="Calibri" panose="020F0502020204030204" pitchFamily="34" charset="0"/>
              </a:rPr>
              <a:t>Malicious: File harmful </a:t>
            </a:r>
            <a:r>
              <a:rPr lang="en-US" sz="1200" u="sng">
                <a:solidFill>
                  <a:schemeClr val="accent2"/>
                </a:solidFill>
                <a:latin typeface="Calibri" panose="020F0502020204030204" pitchFamily="34" charset="0"/>
              </a:rPr>
              <a:t>and blocked by NSX Malware Prevention</a:t>
            </a:r>
            <a:r>
              <a:rPr lang="en-US" sz="1200" i="1">
                <a:solidFill>
                  <a:schemeClr val="accent2"/>
                </a:solidFill>
                <a:latin typeface="Calibri" panose="020F0502020204030204" pitchFamily="34" charset="0"/>
              </a:rPr>
              <a:t> </a:t>
            </a:r>
          </a:p>
          <a:p>
            <a:r>
              <a:rPr lang="en-US" sz="1200" i="1">
                <a:solidFill>
                  <a:schemeClr val="accent2"/>
                </a:solidFill>
                <a:latin typeface="Calibri" panose="020F0502020204030204" pitchFamily="34" charset="0"/>
              </a:rPr>
              <a:t>(score = 70-100)</a:t>
            </a:r>
            <a:endParaRPr lang="en-US" sz="1200">
              <a:solidFill>
                <a:schemeClr val="accent2"/>
              </a:solidFill>
              <a:latin typeface="Calibri" panose="020F0502020204030204" pitchFamily="34" charset="0"/>
            </a:endParaRPr>
          </a:p>
          <a:p>
            <a:r>
              <a:rPr lang="en-US" sz="1200">
                <a:solidFill>
                  <a:schemeClr val="accent2"/>
                </a:solidFill>
                <a:latin typeface="Calibri" panose="020F0502020204030204" pitchFamily="34" charset="0"/>
              </a:rPr>
              <a:t>Suspicious: File potentially harmful </a:t>
            </a:r>
            <a:r>
              <a:rPr lang="en-US" sz="1200" u="sng">
                <a:solidFill>
                  <a:schemeClr val="accent2"/>
                </a:solidFill>
                <a:latin typeface="Calibri" panose="020F0502020204030204" pitchFamily="34" charset="0"/>
              </a:rPr>
              <a:t>and not blocked by NSX Malware Prevention </a:t>
            </a:r>
            <a:r>
              <a:rPr lang="en-US" sz="1200" i="1">
                <a:solidFill>
                  <a:schemeClr val="accent2"/>
                </a:solidFill>
                <a:latin typeface="Calibri" panose="020F0502020204030204" pitchFamily="34" charset="0"/>
              </a:rPr>
              <a:t>(score = 30-69)</a:t>
            </a:r>
            <a:endParaRPr lang="en-US" sz="1200">
              <a:solidFill>
                <a:schemeClr val="accent2"/>
              </a:solidFill>
              <a:latin typeface="Calibri" panose="020F0502020204030204" pitchFamily="34" charset="0"/>
            </a:endParaRPr>
          </a:p>
        </p:txBody>
      </p:sp>
      <p:sp>
        <p:nvSpPr>
          <p:cNvPr id="370" name="TextBox 369">
            <a:extLst>
              <a:ext uri="{FF2B5EF4-FFF2-40B4-BE49-F238E27FC236}">
                <a16:creationId xmlns:a16="http://schemas.microsoft.com/office/drawing/2014/main" id="{F12E94D5-B1F5-5742-BEF9-81376941ADD4}"/>
              </a:ext>
            </a:extLst>
          </p:cNvPr>
          <p:cNvSpPr txBox="1"/>
          <p:nvPr/>
        </p:nvSpPr>
        <p:spPr>
          <a:xfrm>
            <a:off x="7185441" y="6491048"/>
            <a:ext cx="707886" cy="246221"/>
          </a:xfrm>
          <a:prstGeom prst="rect">
            <a:avLst/>
          </a:prstGeom>
          <a:solidFill>
            <a:srgbClr val="F8981D">
              <a:alpha val="20000"/>
            </a:srgbClr>
          </a:solidFill>
          <a:ln w="19050">
            <a:solidFill>
              <a:srgbClr val="F8981D"/>
            </a:solidFill>
          </a:ln>
        </p:spPr>
        <p:txBody>
          <a:bodyPr wrap="none" lIns="45720" tIns="45720" rIns="45720" bIns="45720" rtlCol="0" anchor="ctr">
            <a:spAutoFit/>
          </a:bodyPr>
          <a:lstStyle/>
          <a:p>
            <a:pPr algn="r"/>
            <a:r>
              <a:rPr lang="en-US" sz="1000" i="1">
                <a:solidFill>
                  <a:srgbClr val="F8981D"/>
                </a:solidFill>
                <a:latin typeface="Calibri" panose="020F0502020204030204" pitchFamily="34" charset="0"/>
              </a:rPr>
              <a:t>Mouse Click</a:t>
            </a:r>
          </a:p>
        </p:txBody>
      </p:sp>
      <p:sp>
        <p:nvSpPr>
          <p:cNvPr id="371" name="TextBox 370">
            <a:extLst>
              <a:ext uri="{FF2B5EF4-FFF2-40B4-BE49-F238E27FC236}">
                <a16:creationId xmlns:a16="http://schemas.microsoft.com/office/drawing/2014/main" id="{C2F2BC5D-7801-594C-8130-43159972FC21}"/>
              </a:ext>
            </a:extLst>
          </p:cNvPr>
          <p:cNvSpPr txBox="1"/>
          <p:nvPr/>
        </p:nvSpPr>
        <p:spPr>
          <a:xfrm>
            <a:off x="7185441" y="6491048"/>
            <a:ext cx="707886" cy="246221"/>
          </a:xfrm>
          <a:prstGeom prst="rect">
            <a:avLst/>
          </a:prstGeom>
          <a:solidFill>
            <a:srgbClr val="F8981D">
              <a:alpha val="20000"/>
            </a:srgbClr>
          </a:solidFill>
          <a:ln w="19050">
            <a:solidFill>
              <a:srgbClr val="F8981D"/>
            </a:solidFill>
          </a:ln>
        </p:spPr>
        <p:txBody>
          <a:bodyPr wrap="none" lIns="45720" tIns="45720" rIns="45720" bIns="45720" rtlCol="0" anchor="ctr">
            <a:noAutofit/>
          </a:bodyPr>
          <a:lstStyle/>
          <a:p>
            <a:pPr algn="ctr"/>
            <a:r>
              <a:rPr lang="en-US" sz="1000" i="1">
                <a:solidFill>
                  <a:srgbClr val="F8981D"/>
                </a:solidFill>
                <a:latin typeface="Calibri" panose="020F0502020204030204" pitchFamily="34" charset="0"/>
              </a:rPr>
              <a:t>End</a:t>
            </a:r>
          </a:p>
        </p:txBody>
      </p:sp>
    </p:spTree>
    <p:extLst>
      <p:ext uri="{BB962C8B-B14F-4D97-AF65-F5344CB8AC3E}">
        <p14:creationId xmlns:p14="http://schemas.microsoft.com/office/powerpoint/2010/main" val="2406939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4" nodeType="afterEffect">
                                  <p:stCondLst>
                                    <p:cond delay="0"/>
                                  </p:stCondLst>
                                  <p:childTnLst>
                                    <p:set>
                                      <p:cBhvr>
                                        <p:cTn id="6" dur="1" fill="hold">
                                          <p:stCondLst>
                                            <p:cond delay="0"/>
                                          </p:stCondLst>
                                        </p:cTn>
                                        <p:tgtEl>
                                          <p:spTgt spid="370"/>
                                        </p:tgtEl>
                                        <p:attrNameLst>
                                          <p:attrName>style.visibility</p:attrName>
                                        </p:attrNameLst>
                                      </p:cBhvr>
                                      <p:to>
                                        <p:strVal val="visible"/>
                                      </p:to>
                                    </p:set>
                                    <p:animEffect transition="in" filter="fade">
                                      <p:cBhvr>
                                        <p:cTn id="7" dur="500"/>
                                        <p:tgtEl>
                                          <p:spTgt spid="3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5" nodeType="clickEffect">
                                  <p:stCondLst>
                                    <p:cond delay="0"/>
                                  </p:stCondLst>
                                  <p:childTnLst>
                                    <p:animEffect transition="out" filter="fade">
                                      <p:cBhvr>
                                        <p:cTn id="11" dur="500"/>
                                        <p:tgtEl>
                                          <p:spTgt spid="370"/>
                                        </p:tgtEl>
                                      </p:cBhvr>
                                    </p:animEffect>
                                    <p:set>
                                      <p:cBhvr>
                                        <p:cTn id="12" dur="1" fill="hold">
                                          <p:stCondLst>
                                            <p:cond delay="499"/>
                                          </p:stCondLst>
                                        </p:cTn>
                                        <p:tgtEl>
                                          <p:spTgt spid="370"/>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500"/>
                                        <p:tgtEl>
                                          <p:spTgt spid="6">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1500"/>
                            </p:stCondLst>
                            <p:childTnLst>
                              <p:par>
                                <p:cTn id="25" presetID="10" presetClass="entr" presetSubtype="0" repeatCount="3000" fill="hold" grpId="0" nodeType="afterEffect">
                                  <p:stCondLst>
                                    <p:cond delay="0"/>
                                  </p:stCondLst>
                                  <p:childTnLst>
                                    <p:set>
                                      <p:cBhvr>
                                        <p:cTn id="26" dur="1" fill="hold">
                                          <p:stCondLst>
                                            <p:cond delay="0"/>
                                          </p:stCondLst>
                                        </p:cTn>
                                        <p:tgtEl>
                                          <p:spTgt spid="402"/>
                                        </p:tgtEl>
                                        <p:attrNameLst>
                                          <p:attrName>style.visibility</p:attrName>
                                        </p:attrNameLst>
                                      </p:cBhvr>
                                      <p:to>
                                        <p:strVal val="visible"/>
                                      </p:to>
                                    </p:set>
                                    <p:animEffect transition="in" filter="fade">
                                      <p:cBhvr>
                                        <p:cTn id="27" dur="500"/>
                                        <p:tgtEl>
                                          <p:spTgt spid="402"/>
                                        </p:tgtEl>
                                      </p:cBhvr>
                                    </p:animEffect>
                                  </p:childTnLst>
                                </p:cTn>
                              </p:par>
                              <p:par>
                                <p:cTn id="28" presetID="1" presetClass="path" presetSubtype="0" repeatCount="0" accel="50000" decel="50000" fill="hold" nodeType="withEffect">
                                  <p:stCondLst>
                                    <p:cond delay="0"/>
                                  </p:stCondLst>
                                  <p:childTnLst>
                                    <p:animMotion origin="layout" path="M -4.375E-6 -4.44444E-6 C -4.375E-6 0.01737 -0.00898 0.03195 -0.02018 0.03195 C -0.03125 0.03195 -0.04049 0.01737 -0.04049 -4.44444E-6 C -0.04049 -0.01782 -0.03125 -0.03194 -0.02018 -0.03194 C -0.00898 -0.03194 -4.375E-6 -0.01782 -4.375E-6 -4.44444E-6 Z " pathEditMode="relative" rAng="5400000" ptsTypes="AAAAA">
                                      <p:cBhvr>
                                        <p:cTn id="29" dur="2000" fill="hold"/>
                                        <p:tgtEl>
                                          <p:spTgt spid="182"/>
                                        </p:tgtEl>
                                        <p:attrNameLst>
                                          <p:attrName>ppt_x</p:attrName>
                                          <p:attrName>ppt_y</p:attrName>
                                        </p:attrNameLst>
                                      </p:cBhvr>
                                      <p:rCtr x="-2018" y="0"/>
                                    </p:animMotion>
                                  </p:childTnLst>
                                </p:cTn>
                              </p:par>
                            </p:childTnLst>
                          </p:cTn>
                        </p:par>
                        <p:par>
                          <p:cTn id="30" fill="hold">
                            <p:stCondLst>
                              <p:cond delay="3500"/>
                            </p:stCondLst>
                            <p:childTnLst>
                              <p:par>
                                <p:cTn id="31" presetID="22" presetClass="entr" presetSubtype="1"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up)">
                                      <p:cBhvr>
                                        <p:cTn id="33" dur="500"/>
                                        <p:tgtEl>
                                          <p:spTgt spid="35"/>
                                        </p:tgtEl>
                                      </p:cBhvr>
                                    </p:animEffect>
                                  </p:childTnLst>
                                </p:cTn>
                              </p:par>
                            </p:childTnLst>
                          </p:cTn>
                        </p:par>
                        <p:par>
                          <p:cTn id="34" fill="hold">
                            <p:stCondLst>
                              <p:cond delay="4000"/>
                            </p:stCondLst>
                            <p:childTnLst>
                              <p:par>
                                <p:cTn id="35" presetID="10" presetClass="entr" presetSubtype="0" fill="hold" grpId="6" nodeType="afterEffect">
                                  <p:stCondLst>
                                    <p:cond delay="0"/>
                                  </p:stCondLst>
                                  <p:childTnLst>
                                    <p:set>
                                      <p:cBhvr>
                                        <p:cTn id="36" dur="1" fill="hold">
                                          <p:stCondLst>
                                            <p:cond delay="0"/>
                                          </p:stCondLst>
                                        </p:cTn>
                                        <p:tgtEl>
                                          <p:spTgt spid="370"/>
                                        </p:tgtEl>
                                        <p:attrNameLst>
                                          <p:attrName>style.visibility</p:attrName>
                                        </p:attrNameLst>
                                      </p:cBhvr>
                                      <p:to>
                                        <p:strVal val="visible"/>
                                      </p:to>
                                    </p:set>
                                    <p:animEffect transition="in" filter="fade">
                                      <p:cBhvr>
                                        <p:cTn id="37" dur="500"/>
                                        <p:tgtEl>
                                          <p:spTgt spid="37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7" nodeType="clickEffect">
                                  <p:stCondLst>
                                    <p:cond delay="0"/>
                                  </p:stCondLst>
                                  <p:childTnLst>
                                    <p:animEffect transition="out" filter="fade">
                                      <p:cBhvr>
                                        <p:cTn id="41" dur="500"/>
                                        <p:tgtEl>
                                          <p:spTgt spid="370"/>
                                        </p:tgtEl>
                                      </p:cBhvr>
                                    </p:animEffect>
                                    <p:set>
                                      <p:cBhvr>
                                        <p:cTn id="42" dur="1" fill="hold">
                                          <p:stCondLst>
                                            <p:cond delay="499"/>
                                          </p:stCondLst>
                                        </p:cTn>
                                        <p:tgtEl>
                                          <p:spTgt spid="370"/>
                                        </p:tgtEl>
                                        <p:attrNameLst>
                                          <p:attrName>style.visibility</p:attrName>
                                        </p:attrNameLst>
                                      </p:cBhvr>
                                      <p:to>
                                        <p:strVal val="hidden"/>
                                      </p:to>
                                    </p:set>
                                  </p:childTnLst>
                                </p:cTn>
                              </p:par>
                            </p:childTnLst>
                          </p:cTn>
                        </p:par>
                        <p:par>
                          <p:cTn id="43" fill="hold">
                            <p:stCondLst>
                              <p:cond delay="500"/>
                            </p:stCondLst>
                            <p:childTnLst>
                              <p:par>
                                <p:cTn id="44" presetID="10" presetClass="exit" presetSubtype="0" fill="hold" grpId="1" nodeType="afterEffect">
                                  <p:stCondLst>
                                    <p:cond delay="0"/>
                                  </p:stCondLst>
                                  <p:childTnLst>
                                    <p:animEffect transition="out" filter="fade">
                                      <p:cBhvr>
                                        <p:cTn id="45" dur="500"/>
                                        <p:tgtEl>
                                          <p:spTgt spid="402"/>
                                        </p:tgtEl>
                                      </p:cBhvr>
                                    </p:animEffect>
                                    <p:set>
                                      <p:cBhvr>
                                        <p:cTn id="46" dur="1" fill="hold">
                                          <p:stCondLst>
                                            <p:cond delay="499"/>
                                          </p:stCondLst>
                                        </p:cTn>
                                        <p:tgtEl>
                                          <p:spTgt spid="402"/>
                                        </p:tgtEl>
                                        <p:attrNameLst>
                                          <p:attrName>style.visibility</p:attrName>
                                        </p:attrNameLst>
                                      </p:cBhvr>
                                      <p:to>
                                        <p:strVal val="hidden"/>
                                      </p:to>
                                    </p:set>
                                  </p:childTnLst>
                                </p:cTn>
                              </p:par>
                            </p:childTnLst>
                          </p:cTn>
                        </p:par>
                        <p:par>
                          <p:cTn id="47" fill="hold">
                            <p:stCondLst>
                              <p:cond delay="1000"/>
                            </p:stCondLst>
                            <p:childTnLst>
                              <p:par>
                                <p:cTn id="48" presetID="10" presetClass="entr" presetSubtype="0" fill="hold" nodeType="afterEffect">
                                  <p:stCondLst>
                                    <p:cond delay="0"/>
                                  </p:stCondLst>
                                  <p:childTnLst>
                                    <p:set>
                                      <p:cBhvr>
                                        <p:cTn id="49" dur="1" fill="hold">
                                          <p:stCondLst>
                                            <p:cond delay="0"/>
                                          </p:stCondLst>
                                        </p:cTn>
                                        <p:tgtEl>
                                          <p:spTgt spid="6">
                                            <p:txEl>
                                              <p:pRg st="3" end="3"/>
                                            </p:txEl>
                                          </p:spTgt>
                                        </p:tgtEl>
                                        <p:attrNameLst>
                                          <p:attrName>style.visibility</p:attrName>
                                        </p:attrNameLst>
                                      </p:cBhvr>
                                      <p:to>
                                        <p:strVal val="visible"/>
                                      </p:to>
                                    </p:set>
                                    <p:animEffect transition="in" filter="fade">
                                      <p:cBhvr>
                                        <p:cTn id="50" dur="500"/>
                                        <p:tgtEl>
                                          <p:spTgt spid="6">
                                            <p:txEl>
                                              <p:pRg st="3" end="3"/>
                                            </p:txEl>
                                          </p:spTgt>
                                        </p:tgtEl>
                                      </p:cBhvr>
                                    </p:animEffect>
                                  </p:childTnLst>
                                </p:cTn>
                              </p:par>
                            </p:childTnLst>
                          </p:cTn>
                        </p:par>
                        <p:par>
                          <p:cTn id="51" fill="hold">
                            <p:stCondLst>
                              <p:cond delay="1500"/>
                            </p:stCondLst>
                            <p:childTnLst>
                              <p:par>
                                <p:cTn id="52" presetID="22" presetClass="entr" presetSubtype="1"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up)">
                                      <p:cBhvr>
                                        <p:cTn id="54" dur="500"/>
                                        <p:tgtEl>
                                          <p:spTgt spid="37"/>
                                        </p:tgtEl>
                                      </p:cBhvr>
                                    </p:animEffect>
                                  </p:childTnLst>
                                </p:cTn>
                              </p:par>
                              <p:par>
                                <p:cTn id="55" presetID="10" presetClass="entr" presetSubtype="0" fill="hold" nodeType="withEffect">
                                  <p:stCondLst>
                                    <p:cond delay="0"/>
                                  </p:stCondLst>
                                  <p:childTnLst>
                                    <p:set>
                                      <p:cBhvr>
                                        <p:cTn id="56" dur="1" fill="hold">
                                          <p:stCondLst>
                                            <p:cond delay="0"/>
                                          </p:stCondLst>
                                        </p:cTn>
                                        <p:tgtEl>
                                          <p:spTgt spid="6">
                                            <p:txEl>
                                              <p:pRg st="4" end="4"/>
                                            </p:txEl>
                                          </p:spTgt>
                                        </p:tgtEl>
                                        <p:attrNameLst>
                                          <p:attrName>style.visibility</p:attrName>
                                        </p:attrNameLst>
                                      </p:cBhvr>
                                      <p:to>
                                        <p:strVal val="visible"/>
                                      </p:to>
                                    </p:set>
                                    <p:animEffect transition="in" filter="fade">
                                      <p:cBhvr>
                                        <p:cTn id="57" dur="500"/>
                                        <p:tgtEl>
                                          <p:spTgt spid="6">
                                            <p:txEl>
                                              <p:pRg st="4" end="4"/>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6">
                                            <p:txEl>
                                              <p:pRg st="5" end="5"/>
                                            </p:txEl>
                                          </p:spTgt>
                                        </p:tgtEl>
                                        <p:attrNameLst>
                                          <p:attrName>style.visibility</p:attrName>
                                        </p:attrNameLst>
                                      </p:cBhvr>
                                      <p:to>
                                        <p:strVal val="visible"/>
                                      </p:to>
                                    </p:set>
                                    <p:animEffect transition="in" filter="fade">
                                      <p:cBhvr>
                                        <p:cTn id="60" dur="500"/>
                                        <p:tgtEl>
                                          <p:spTgt spid="6">
                                            <p:txEl>
                                              <p:pRg st="5" end="5"/>
                                            </p:txEl>
                                          </p:spTgt>
                                        </p:tgtEl>
                                      </p:cBhvr>
                                    </p:animEffect>
                                  </p:childTnLst>
                                </p:cTn>
                              </p:par>
                              <p:par>
                                <p:cTn id="61" presetID="10" presetClass="entr" presetSubtype="0" fill="hold" nodeType="withEffect">
                                  <p:stCondLst>
                                    <p:cond delay="0"/>
                                  </p:stCondLst>
                                  <p:childTnLst>
                                    <p:set>
                                      <p:cBhvr>
                                        <p:cTn id="62" dur="1" fill="hold">
                                          <p:stCondLst>
                                            <p:cond delay="0"/>
                                          </p:stCondLst>
                                        </p:cTn>
                                        <p:tgtEl>
                                          <p:spTgt spid="6">
                                            <p:txEl>
                                              <p:pRg st="6" end="6"/>
                                            </p:txEl>
                                          </p:spTgt>
                                        </p:tgtEl>
                                        <p:attrNameLst>
                                          <p:attrName>style.visibility</p:attrName>
                                        </p:attrNameLst>
                                      </p:cBhvr>
                                      <p:to>
                                        <p:strVal val="visible"/>
                                      </p:to>
                                    </p:set>
                                    <p:animEffect transition="in" filter="fade">
                                      <p:cBhvr>
                                        <p:cTn id="63" dur="500"/>
                                        <p:tgtEl>
                                          <p:spTgt spid="6">
                                            <p:txEl>
                                              <p:pRg st="6" end="6"/>
                                            </p:txEl>
                                          </p:spTgt>
                                        </p:tgtEl>
                                      </p:cBhvr>
                                    </p:animEffect>
                                  </p:childTnLst>
                                </p:cTn>
                              </p:par>
                            </p:childTnLst>
                          </p:cTn>
                        </p:par>
                        <p:par>
                          <p:cTn id="64" fill="hold">
                            <p:stCondLst>
                              <p:cond delay="2000"/>
                            </p:stCondLst>
                            <p:childTnLst>
                              <p:par>
                                <p:cTn id="65" presetID="22" presetClass="entr" presetSubtype="1"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up)">
                                      <p:cBhvr>
                                        <p:cTn id="67" dur="500"/>
                                        <p:tgtEl>
                                          <p:spTgt spid="38"/>
                                        </p:tgtEl>
                                      </p:cBhvr>
                                    </p:animEffect>
                                  </p:childTnLst>
                                </p:cTn>
                              </p:par>
                            </p:childTnLst>
                          </p:cTn>
                        </p:par>
                        <p:par>
                          <p:cTn id="68" fill="hold">
                            <p:stCondLst>
                              <p:cond delay="2500"/>
                            </p:stCondLst>
                            <p:childTnLst>
                              <p:par>
                                <p:cTn id="69" presetID="10" presetClass="entr" presetSubtype="0" repeatCount="3000" fill="hold" grpId="3" nodeType="afterEffect">
                                  <p:stCondLst>
                                    <p:cond delay="0"/>
                                  </p:stCondLst>
                                  <p:childTnLst>
                                    <p:set>
                                      <p:cBhvr>
                                        <p:cTn id="70" dur="1" fill="hold">
                                          <p:stCondLst>
                                            <p:cond delay="0"/>
                                          </p:stCondLst>
                                        </p:cTn>
                                        <p:tgtEl>
                                          <p:spTgt spid="402"/>
                                        </p:tgtEl>
                                        <p:attrNameLst>
                                          <p:attrName>style.visibility</p:attrName>
                                        </p:attrNameLst>
                                      </p:cBhvr>
                                      <p:to>
                                        <p:strVal val="visible"/>
                                      </p:to>
                                    </p:set>
                                    <p:animEffect transition="in" filter="fade">
                                      <p:cBhvr>
                                        <p:cTn id="71" dur="500"/>
                                        <p:tgtEl>
                                          <p:spTgt spid="402"/>
                                        </p:tgtEl>
                                      </p:cBhvr>
                                    </p:animEffect>
                                  </p:childTnLst>
                                </p:cTn>
                              </p:par>
                              <p:par>
                                <p:cTn id="72" presetID="1" presetClass="path" presetSubtype="0" accel="50000" decel="50000" fill="hold" nodeType="withEffect">
                                  <p:stCondLst>
                                    <p:cond delay="0"/>
                                  </p:stCondLst>
                                  <p:childTnLst>
                                    <p:animMotion origin="layout" path="M -0.00078 -0.00138 C -0.00078 0.01575 -0.00989 0.02987 -0.02148 0.02987 C -0.03281 0.02987 -0.04218 0.01575 -0.04218 -0.00138 C -0.04218 -0.01898 -0.03281 -0.03263 -0.02148 -0.03263 C -0.00989 -0.03263 -0.00078 -0.01898 -0.00078 -0.00138 Z " pathEditMode="relative" rAng="5400000" ptsTypes="AAAAA">
                                      <p:cBhvr>
                                        <p:cTn id="73" dur="2000" fill="hold"/>
                                        <p:tgtEl>
                                          <p:spTgt spid="182"/>
                                        </p:tgtEl>
                                        <p:attrNameLst>
                                          <p:attrName>ppt_x</p:attrName>
                                          <p:attrName>ppt_y</p:attrName>
                                        </p:attrNameLst>
                                      </p:cBhvr>
                                      <p:rCtr x="-2070" y="0"/>
                                    </p:animMotion>
                                  </p:childTnLst>
                                </p:cTn>
                              </p:par>
                            </p:childTnLst>
                          </p:cTn>
                        </p:par>
                        <p:par>
                          <p:cTn id="74" fill="hold">
                            <p:stCondLst>
                              <p:cond delay="4500"/>
                            </p:stCondLst>
                            <p:childTnLst>
                              <p:par>
                                <p:cTn id="75" presetID="22" presetClass="entr" presetSubtype="1" fill="hold"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ipe(up)">
                                      <p:cBhvr>
                                        <p:cTn id="77" dur="500"/>
                                        <p:tgtEl>
                                          <p:spTgt spid="10"/>
                                        </p:tgtEl>
                                      </p:cBhvr>
                                    </p:animEffect>
                                  </p:childTnLst>
                                </p:cTn>
                              </p:par>
                            </p:childTnLst>
                          </p:cTn>
                        </p:par>
                        <p:par>
                          <p:cTn id="78" fill="hold">
                            <p:stCondLst>
                              <p:cond delay="5000"/>
                            </p:stCondLst>
                            <p:childTnLst>
                              <p:par>
                                <p:cTn id="79" presetID="10" presetClass="entr" presetSubtype="0" fill="hold" grpId="0" nodeType="afterEffect">
                                  <p:stCondLst>
                                    <p:cond delay="0"/>
                                  </p:stCondLst>
                                  <p:childTnLst>
                                    <p:set>
                                      <p:cBhvr>
                                        <p:cTn id="80" dur="1" fill="hold">
                                          <p:stCondLst>
                                            <p:cond delay="0"/>
                                          </p:stCondLst>
                                        </p:cTn>
                                        <p:tgtEl>
                                          <p:spTgt spid="370"/>
                                        </p:tgtEl>
                                        <p:attrNameLst>
                                          <p:attrName>style.visibility</p:attrName>
                                        </p:attrNameLst>
                                      </p:cBhvr>
                                      <p:to>
                                        <p:strVal val="visible"/>
                                      </p:to>
                                    </p:set>
                                    <p:animEffect transition="in" filter="fade">
                                      <p:cBhvr>
                                        <p:cTn id="81" dur="500"/>
                                        <p:tgtEl>
                                          <p:spTgt spid="370"/>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xit" presetSubtype="0" fill="hold" grpId="1" nodeType="clickEffect">
                                  <p:stCondLst>
                                    <p:cond delay="0"/>
                                  </p:stCondLst>
                                  <p:childTnLst>
                                    <p:animEffect transition="out" filter="fade">
                                      <p:cBhvr>
                                        <p:cTn id="85" dur="500"/>
                                        <p:tgtEl>
                                          <p:spTgt spid="370"/>
                                        </p:tgtEl>
                                      </p:cBhvr>
                                    </p:animEffect>
                                    <p:set>
                                      <p:cBhvr>
                                        <p:cTn id="86" dur="1" fill="hold">
                                          <p:stCondLst>
                                            <p:cond delay="499"/>
                                          </p:stCondLst>
                                        </p:cTn>
                                        <p:tgtEl>
                                          <p:spTgt spid="370"/>
                                        </p:tgtEl>
                                        <p:attrNameLst>
                                          <p:attrName>style.visibility</p:attrName>
                                        </p:attrNameLst>
                                      </p:cBhvr>
                                      <p:to>
                                        <p:strVal val="hidden"/>
                                      </p:to>
                                    </p:set>
                                  </p:childTnLst>
                                </p:cTn>
                              </p:par>
                            </p:childTnLst>
                          </p:cTn>
                        </p:par>
                        <p:par>
                          <p:cTn id="87" fill="hold">
                            <p:stCondLst>
                              <p:cond delay="500"/>
                            </p:stCondLst>
                            <p:childTnLst>
                              <p:par>
                                <p:cTn id="88" presetID="10" presetClass="exit" presetSubtype="0" fill="hold" grpId="2" nodeType="afterEffect">
                                  <p:stCondLst>
                                    <p:cond delay="0"/>
                                  </p:stCondLst>
                                  <p:childTnLst>
                                    <p:animEffect transition="out" filter="fade">
                                      <p:cBhvr>
                                        <p:cTn id="89" dur="500"/>
                                        <p:tgtEl>
                                          <p:spTgt spid="402"/>
                                        </p:tgtEl>
                                      </p:cBhvr>
                                    </p:animEffect>
                                    <p:set>
                                      <p:cBhvr>
                                        <p:cTn id="90" dur="1" fill="hold">
                                          <p:stCondLst>
                                            <p:cond delay="499"/>
                                          </p:stCondLst>
                                        </p:cTn>
                                        <p:tgtEl>
                                          <p:spTgt spid="402"/>
                                        </p:tgtEl>
                                        <p:attrNameLst>
                                          <p:attrName>style.visibility</p:attrName>
                                        </p:attrNameLst>
                                      </p:cBhvr>
                                      <p:to>
                                        <p:strVal val="hidden"/>
                                      </p:to>
                                    </p:set>
                                  </p:childTnLst>
                                </p:cTn>
                              </p:par>
                            </p:childTnLst>
                          </p:cTn>
                        </p:par>
                        <p:par>
                          <p:cTn id="91" fill="hold">
                            <p:stCondLst>
                              <p:cond delay="1000"/>
                            </p:stCondLst>
                            <p:childTnLst>
                              <p:par>
                                <p:cTn id="92" presetID="10" presetClass="entr" presetSubtype="0" fill="hold" nodeType="afterEffect">
                                  <p:stCondLst>
                                    <p:cond delay="0"/>
                                  </p:stCondLst>
                                  <p:childTnLst>
                                    <p:set>
                                      <p:cBhvr>
                                        <p:cTn id="93" dur="1" fill="hold">
                                          <p:stCondLst>
                                            <p:cond delay="0"/>
                                          </p:stCondLst>
                                        </p:cTn>
                                        <p:tgtEl>
                                          <p:spTgt spid="6">
                                            <p:txEl>
                                              <p:pRg st="7" end="7"/>
                                            </p:txEl>
                                          </p:spTgt>
                                        </p:tgtEl>
                                        <p:attrNameLst>
                                          <p:attrName>style.visibility</p:attrName>
                                        </p:attrNameLst>
                                      </p:cBhvr>
                                      <p:to>
                                        <p:strVal val="visible"/>
                                      </p:to>
                                    </p:set>
                                    <p:animEffect transition="in" filter="fade">
                                      <p:cBhvr>
                                        <p:cTn id="94" dur="500"/>
                                        <p:tgtEl>
                                          <p:spTgt spid="6">
                                            <p:txEl>
                                              <p:pRg st="7" end="7"/>
                                            </p:txEl>
                                          </p:spTgt>
                                        </p:tgtEl>
                                      </p:cBhvr>
                                    </p:animEffect>
                                  </p:childTnLst>
                                </p:cTn>
                              </p:par>
                            </p:childTnLst>
                          </p:cTn>
                        </p:par>
                        <p:par>
                          <p:cTn id="95" fill="hold">
                            <p:stCondLst>
                              <p:cond delay="1500"/>
                            </p:stCondLst>
                            <p:childTnLst>
                              <p:par>
                                <p:cTn id="96" presetID="10" presetClass="entr" presetSubtype="0" repeatCount="3000" fill="hold" grpId="0" nodeType="afterEffect">
                                  <p:stCondLst>
                                    <p:cond delay="0"/>
                                  </p:stCondLst>
                                  <p:childTnLst>
                                    <p:set>
                                      <p:cBhvr>
                                        <p:cTn id="97" dur="1" fill="hold">
                                          <p:stCondLst>
                                            <p:cond delay="0"/>
                                          </p:stCondLst>
                                        </p:cTn>
                                        <p:tgtEl>
                                          <p:spTgt spid="401"/>
                                        </p:tgtEl>
                                        <p:attrNameLst>
                                          <p:attrName>style.visibility</p:attrName>
                                        </p:attrNameLst>
                                      </p:cBhvr>
                                      <p:to>
                                        <p:strVal val="visible"/>
                                      </p:to>
                                    </p:set>
                                    <p:animEffect transition="in" filter="fade">
                                      <p:cBhvr>
                                        <p:cTn id="98" dur="500"/>
                                        <p:tgtEl>
                                          <p:spTgt spid="401"/>
                                        </p:tgtEl>
                                      </p:cBhvr>
                                    </p:animEffect>
                                  </p:childTnLst>
                                </p:cTn>
                              </p:par>
                            </p:childTnLst>
                          </p:cTn>
                        </p:par>
                        <p:par>
                          <p:cTn id="99" fill="hold">
                            <p:stCondLst>
                              <p:cond delay="3000"/>
                            </p:stCondLst>
                            <p:childTnLst>
                              <p:par>
                                <p:cTn id="100" presetID="22" presetClass="entr" presetSubtype="1" fill="hold" nodeType="afterEffect">
                                  <p:stCondLst>
                                    <p:cond delay="0"/>
                                  </p:stCondLst>
                                  <p:childTnLst>
                                    <p:set>
                                      <p:cBhvr>
                                        <p:cTn id="101" dur="1" fill="hold">
                                          <p:stCondLst>
                                            <p:cond delay="0"/>
                                          </p:stCondLst>
                                        </p:cTn>
                                        <p:tgtEl>
                                          <p:spTgt spid="29"/>
                                        </p:tgtEl>
                                        <p:attrNameLst>
                                          <p:attrName>style.visibility</p:attrName>
                                        </p:attrNameLst>
                                      </p:cBhvr>
                                      <p:to>
                                        <p:strVal val="visible"/>
                                      </p:to>
                                    </p:set>
                                    <p:animEffect transition="in" filter="wipe(up)">
                                      <p:cBhvr>
                                        <p:cTn id="102" dur="500"/>
                                        <p:tgtEl>
                                          <p:spTgt spid="29"/>
                                        </p:tgtEl>
                                      </p:cBhvr>
                                    </p:animEffect>
                                  </p:childTnLst>
                                </p:cTn>
                              </p:par>
                            </p:childTnLst>
                          </p:cTn>
                        </p:par>
                        <p:par>
                          <p:cTn id="103" fill="hold">
                            <p:stCondLst>
                              <p:cond delay="3500"/>
                            </p:stCondLst>
                            <p:childTnLst>
                              <p:par>
                                <p:cTn id="104" presetID="10" presetClass="entr" presetSubtype="0" fill="hold" grpId="2" nodeType="afterEffect">
                                  <p:stCondLst>
                                    <p:cond delay="0"/>
                                  </p:stCondLst>
                                  <p:childTnLst>
                                    <p:set>
                                      <p:cBhvr>
                                        <p:cTn id="105" dur="1" fill="hold">
                                          <p:stCondLst>
                                            <p:cond delay="0"/>
                                          </p:stCondLst>
                                        </p:cTn>
                                        <p:tgtEl>
                                          <p:spTgt spid="370"/>
                                        </p:tgtEl>
                                        <p:attrNameLst>
                                          <p:attrName>style.visibility</p:attrName>
                                        </p:attrNameLst>
                                      </p:cBhvr>
                                      <p:to>
                                        <p:strVal val="visible"/>
                                      </p:to>
                                    </p:set>
                                    <p:animEffect transition="in" filter="fade">
                                      <p:cBhvr>
                                        <p:cTn id="106" dur="500"/>
                                        <p:tgtEl>
                                          <p:spTgt spid="370"/>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xit" presetSubtype="0" fill="hold" grpId="3" nodeType="clickEffect">
                                  <p:stCondLst>
                                    <p:cond delay="0"/>
                                  </p:stCondLst>
                                  <p:childTnLst>
                                    <p:animEffect transition="out" filter="fade">
                                      <p:cBhvr>
                                        <p:cTn id="110" dur="500"/>
                                        <p:tgtEl>
                                          <p:spTgt spid="370"/>
                                        </p:tgtEl>
                                      </p:cBhvr>
                                    </p:animEffect>
                                    <p:set>
                                      <p:cBhvr>
                                        <p:cTn id="111" dur="1" fill="hold">
                                          <p:stCondLst>
                                            <p:cond delay="499"/>
                                          </p:stCondLst>
                                        </p:cTn>
                                        <p:tgtEl>
                                          <p:spTgt spid="370"/>
                                        </p:tgtEl>
                                        <p:attrNameLst>
                                          <p:attrName>style.visibility</p:attrName>
                                        </p:attrNameLst>
                                      </p:cBhvr>
                                      <p:to>
                                        <p:strVal val="hidden"/>
                                      </p:to>
                                    </p:set>
                                  </p:childTnLst>
                                </p:cTn>
                              </p:par>
                            </p:childTnLst>
                          </p:cTn>
                        </p:par>
                        <p:par>
                          <p:cTn id="112" fill="hold">
                            <p:stCondLst>
                              <p:cond delay="500"/>
                            </p:stCondLst>
                            <p:childTnLst>
                              <p:par>
                                <p:cTn id="113" presetID="10" presetClass="exit" presetSubtype="0" fill="hold" grpId="1" nodeType="afterEffect">
                                  <p:stCondLst>
                                    <p:cond delay="0"/>
                                  </p:stCondLst>
                                  <p:childTnLst>
                                    <p:animEffect transition="out" filter="fade">
                                      <p:cBhvr>
                                        <p:cTn id="114" dur="500"/>
                                        <p:tgtEl>
                                          <p:spTgt spid="401"/>
                                        </p:tgtEl>
                                      </p:cBhvr>
                                    </p:animEffect>
                                    <p:set>
                                      <p:cBhvr>
                                        <p:cTn id="115" dur="1" fill="hold">
                                          <p:stCondLst>
                                            <p:cond delay="499"/>
                                          </p:stCondLst>
                                        </p:cTn>
                                        <p:tgtEl>
                                          <p:spTgt spid="401"/>
                                        </p:tgtEl>
                                        <p:attrNameLst>
                                          <p:attrName>style.visibility</p:attrName>
                                        </p:attrNameLst>
                                      </p:cBhvr>
                                      <p:to>
                                        <p:strVal val="hidden"/>
                                      </p:to>
                                    </p:set>
                                  </p:childTnLst>
                                </p:cTn>
                              </p:par>
                            </p:childTnLst>
                          </p:cTn>
                        </p:par>
                        <p:par>
                          <p:cTn id="116" fill="hold">
                            <p:stCondLst>
                              <p:cond delay="1000"/>
                            </p:stCondLst>
                            <p:childTnLst>
                              <p:par>
                                <p:cTn id="117" presetID="10" presetClass="entr" presetSubtype="0" fill="hold" nodeType="afterEffect">
                                  <p:stCondLst>
                                    <p:cond delay="0"/>
                                  </p:stCondLst>
                                  <p:childTnLst>
                                    <p:set>
                                      <p:cBhvr>
                                        <p:cTn id="118" dur="1" fill="hold">
                                          <p:stCondLst>
                                            <p:cond delay="0"/>
                                          </p:stCondLst>
                                        </p:cTn>
                                        <p:tgtEl>
                                          <p:spTgt spid="6">
                                            <p:txEl>
                                              <p:pRg st="8" end="8"/>
                                            </p:txEl>
                                          </p:spTgt>
                                        </p:tgtEl>
                                        <p:attrNameLst>
                                          <p:attrName>style.visibility</p:attrName>
                                        </p:attrNameLst>
                                      </p:cBhvr>
                                      <p:to>
                                        <p:strVal val="visible"/>
                                      </p:to>
                                    </p:set>
                                    <p:animEffect transition="in" filter="fade">
                                      <p:cBhvr>
                                        <p:cTn id="119" dur="500"/>
                                        <p:tgtEl>
                                          <p:spTgt spid="6">
                                            <p:txEl>
                                              <p:pRg st="8" end="8"/>
                                            </p:txEl>
                                          </p:spTgt>
                                        </p:tgtEl>
                                      </p:cBhvr>
                                    </p:animEffect>
                                  </p:childTnLst>
                                </p:cTn>
                              </p:par>
                              <p:par>
                                <p:cTn id="120" presetID="10" presetClass="entr" presetSubtype="0" fill="hold" nodeType="withEffect">
                                  <p:stCondLst>
                                    <p:cond delay="0"/>
                                  </p:stCondLst>
                                  <p:childTnLst>
                                    <p:set>
                                      <p:cBhvr>
                                        <p:cTn id="121" dur="1" fill="hold">
                                          <p:stCondLst>
                                            <p:cond delay="0"/>
                                          </p:stCondLst>
                                        </p:cTn>
                                        <p:tgtEl>
                                          <p:spTgt spid="6">
                                            <p:txEl>
                                              <p:pRg st="9" end="9"/>
                                            </p:txEl>
                                          </p:spTgt>
                                        </p:tgtEl>
                                        <p:attrNameLst>
                                          <p:attrName>style.visibility</p:attrName>
                                        </p:attrNameLst>
                                      </p:cBhvr>
                                      <p:to>
                                        <p:strVal val="visible"/>
                                      </p:to>
                                    </p:set>
                                    <p:animEffect transition="in" filter="fade">
                                      <p:cBhvr>
                                        <p:cTn id="122" dur="500"/>
                                        <p:tgtEl>
                                          <p:spTgt spid="6">
                                            <p:txEl>
                                              <p:pRg st="9" end="9"/>
                                            </p:txEl>
                                          </p:spTgt>
                                        </p:tgtEl>
                                      </p:cBhvr>
                                    </p:animEffect>
                                  </p:childTnLst>
                                </p:cTn>
                              </p:par>
                              <p:par>
                                <p:cTn id="123" presetID="10" presetClass="entr" presetSubtype="0" fill="hold" nodeType="withEffect">
                                  <p:stCondLst>
                                    <p:cond delay="0"/>
                                  </p:stCondLst>
                                  <p:childTnLst>
                                    <p:set>
                                      <p:cBhvr>
                                        <p:cTn id="124" dur="1" fill="hold">
                                          <p:stCondLst>
                                            <p:cond delay="0"/>
                                          </p:stCondLst>
                                        </p:cTn>
                                        <p:tgtEl>
                                          <p:spTgt spid="6">
                                            <p:txEl>
                                              <p:pRg st="10" end="10"/>
                                            </p:txEl>
                                          </p:spTgt>
                                        </p:tgtEl>
                                        <p:attrNameLst>
                                          <p:attrName>style.visibility</p:attrName>
                                        </p:attrNameLst>
                                      </p:cBhvr>
                                      <p:to>
                                        <p:strVal val="visible"/>
                                      </p:to>
                                    </p:set>
                                    <p:animEffect transition="in" filter="fade">
                                      <p:cBhvr>
                                        <p:cTn id="125" dur="500"/>
                                        <p:tgtEl>
                                          <p:spTgt spid="6">
                                            <p:txEl>
                                              <p:pRg st="10" end="10"/>
                                            </p:txEl>
                                          </p:spTgt>
                                        </p:tgtEl>
                                      </p:cBhvr>
                                    </p:animEffect>
                                  </p:childTnLst>
                                </p:cTn>
                              </p:par>
                              <p:par>
                                <p:cTn id="126" presetID="10" presetClass="entr" presetSubtype="0" fill="hold" nodeType="withEffect">
                                  <p:stCondLst>
                                    <p:cond delay="0"/>
                                  </p:stCondLst>
                                  <p:childTnLst>
                                    <p:set>
                                      <p:cBhvr>
                                        <p:cTn id="127" dur="1" fill="hold">
                                          <p:stCondLst>
                                            <p:cond delay="0"/>
                                          </p:stCondLst>
                                        </p:cTn>
                                        <p:tgtEl>
                                          <p:spTgt spid="6">
                                            <p:txEl>
                                              <p:pRg st="11" end="11"/>
                                            </p:txEl>
                                          </p:spTgt>
                                        </p:tgtEl>
                                        <p:attrNameLst>
                                          <p:attrName>style.visibility</p:attrName>
                                        </p:attrNameLst>
                                      </p:cBhvr>
                                      <p:to>
                                        <p:strVal val="visible"/>
                                      </p:to>
                                    </p:set>
                                    <p:animEffect transition="in" filter="fade">
                                      <p:cBhvr>
                                        <p:cTn id="128" dur="500"/>
                                        <p:tgtEl>
                                          <p:spTgt spid="6">
                                            <p:txEl>
                                              <p:pRg st="11" end="11"/>
                                            </p:txEl>
                                          </p:spTgt>
                                        </p:tgtEl>
                                      </p:cBhvr>
                                    </p:animEffect>
                                  </p:childTnLst>
                                </p:cTn>
                              </p:par>
                              <p:par>
                                <p:cTn id="129" presetID="10" presetClass="entr" presetSubtype="0" fill="hold" nodeType="withEffect">
                                  <p:stCondLst>
                                    <p:cond delay="0"/>
                                  </p:stCondLst>
                                  <p:childTnLst>
                                    <p:set>
                                      <p:cBhvr>
                                        <p:cTn id="130" dur="1" fill="hold">
                                          <p:stCondLst>
                                            <p:cond delay="0"/>
                                          </p:stCondLst>
                                        </p:cTn>
                                        <p:tgtEl>
                                          <p:spTgt spid="6">
                                            <p:txEl>
                                              <p:pRg st="12" end="12"/>
                                            </p:txEl>
                                          </p:spTgt>
                                        </p:tgtEl>
                                        <p:attrNameLst>
                                          <p:attrName>style.visibility</p:attrName>
                                        </p:attrNameLst>
                                      </p:cBhvr>
                                      <p:to>
                                        <p:strVal val="visible"/>
                                      </p:to>
                                    </p:set>
                                    <p:animEffect transition="in" filter="fade">
                                      <p:cBhvr>
                                        <p:cTn id="131" dur="500"/>
                                        <p:tgtEl>
                                          <p:spTgt spid="6">
                                            <p:txEl>
                                              <p:pRg st="12" end="12"/>
                                            </p:txEl>
                                          </p:spTgt>
                                        </p:tgtEl>
                                      </p:cBhvr>
                                    </p:animEffect>
                                  </p:childTnLst>
                                </p:cTn>
                              </p:par>
                              <p:par>
                                <p:cTn id="132" presetID="10" presetClass="entr" presetSubtype="0" fill="hold" nodeType="withEffect">
                                  <p:stCondLst>
                                    <p:cond delay="0"/>
                                  </p:stCondLst>
                                  <p:childTnLst>
                                    <p:set>
                                      <p:cBhvr>
                                        <p:cTn id="133" dur="1" fill="hold">
                                          <p:stCondLst>
                                            <p:cond delay="0"/>
                                          </p:stCondLst>
                                        </p:cTn>
                                        <p:tgtEl>
                                          <p:spTgt spid="6">
                                            <p:txEl>
                                              <p:pRg st="13" end="13"/>
                                            </p:txEl>
                                          </p:spTgt>
                                        </p:tgtEl>
                                        <p:attrNameLst>
                                          <p:attrName>style.visibility</p:attrName>
                                        </p:attrNameLst>
                                      </p:cBhvr>
                                      <p:to>
                                        <p:strVal val="visible"/>
                                      </p:to>
                                    </p:set>
                                    <p:animEffect transition="in" filter="fade">
                                      <p:cBhvr>
                                        <p:cTn id="134" dur="500"/>
                                        <p:tgtEl>
                                          <p:spTgt spid="6">
                                            <p:txEl>
                                              <p:pRg st="13" end="13"/>
                                            </p:txEl>
                                          </p:spTgt>
                                        </p:tgtEl>
                                      </p:cBhvr>
                                    </p:animEffect>
                                  </p:childTnLst>
                                </p:cTn>
                              </p:par>
                              <p:par>
                                <p:cTn id="135" presetID="10" presetClass="entr" presetSubtype="0" fill="hold" nodeType="withEffect">
                                  <p:stCondLst>
                                    <p:cond delay="0"/>
                                  </p:stCondLst>
                                  <p:childTnLst>
                                    <p:set>
                                      <p:cBhvr>
                                        <p:cTn id="136" dur="1" fill="hold">
                                          <p:stCondLst>
                                            <p:cond delay="0"/>
                                          </p:stCondLst>
                                        </p:cTn>
                                        <p:tgtEl>
                                          <p:spTgt spid="6">
                                            <p:txEl>
                                              <p:pRg st="14" end="14"/>
                                            </p:txEl>
                                          </p:spTgt>
                                        </p:tgtEl>
                                        <p:attrNameLst>
                                          <p:attrName>style.visibility</p:attrName>
                                        </p:attrNameLst>
                                      </p:cBhvr>
                                      <p:to>
                                        <p:strVal val="visible"/>
                                      </p:to>
                                    </p:set>
                                    <p:animEffect transition="in" filter="fade">
                                      <p:cBhvr>
                                        <p:cTn id="137" dur="500"/>
                                        <p:tgtEl>
                                          <p:spTgt spid="6">
                                            <p:txEl>
                                              <p:pRg st="14" end="14"/>
                                            </p:txEl>
                                          </p:spTgt>
                                        </p:tgtEl>
                                      </p:cBhvr>
                                    </p:animEffect>
                                  </p:childTnLst>
                                </p:cTn>
                              </p:par>
                            </p:childTnLst>
                          </p:cTn>
                        </p:par>
                        <p:par>
                          <p:cTn id="138" fill="hold">
                            <p:stCondLst>
                              <p:cond delay="1500"/>
                            </p:stCondLst>
                            <p:childTnLst>
                              <p:par>
                                <p:cTn id="139" presetID="22" presetClass="entr" presetSubtype="1" fill="hold" nodeType="afterEffect">
                                  <p:stCondLst>
                                    <p:cond delay="0"/>
                                  </p:stCondLst>
                                  <p:childTnLst>
                                    <p:set>
                                      <p:cBhvr>
                                        <p:cTn id="140" dur="1" fill="hold">
                                          <p:stCondLst>
                                            <p:cond delay="0"/>
                                          </p:stCondLst>
                                        </p:cTn>
                                        <p:tgtEl>
                                          <p:spTgt spid="40"/>
                                        </p:tgtEl>
                                        <p:attrNameLst>
                                          <p:attrName>style.visibility</p:attrName>
                                        </p:attrNameLst>
                                      </p:cBhvr>
                                      <p:to>
                                        <p:strVal val="visible"/>
                                      </p:to>
                                    </p:set>
                                    <p:animEffect transition="in" filter="wipe(up)">
                                      <p:cBhvr>
                                        <p:cTn id="141" dur="500"/>
                                        <p:tgtEl>
                                          <p:spTgt spid="40"/>
                                        </p:tgtEl>
                                      </p:cBhvr>
                                    </p:animEffect>
                                  </p:childTnLst>
                                </p:cTn>
                              </p:par>
                            </p:childTnLst>
                          </p:cTn>
                        </p:par>
                        <p:par>
                          <p:cTn id="142" fill="hold">
                            <p:stCondLst>
                              <p:cond delay="2000"/>
                            </p:stCondLst>
                            <p:childTnLst>
                              <p:par>
                                <p:cTn id="143" presetID="10" presetClass="entr" presetSubtype="0" repeatCount="3000" fill="hold" grpId="4" nodeType="afterEffect">
                                  <p:stCondLst>
                                    <p:cond delay="0"/>
                                  </p:stCondLst>
                                  <p:childTnLst>
                                    <p:set>
                                      <p:cBhvr>
                                        <p:cTn id="144" dur="1" fill="hold">
                                          <p:stCondLst>
                                            <p:cond delay="0"/>
                                          </p:stCondLst>
                                        </p:cTn>
                                        <p:tgtEl>
                                          <p:spTgt spid="402"/>
                                        </p:tgtEl>
                                        <p:attrNameLst>
                                          <p:attrName>style.visibility</p:attrName>
                                        </p:attrNameLst>
                                      </p:cBhvr>
                                      <p:to>
                                        <p:strVal val="visible"/>
                                      </p:to>
                                    </p:set>
                                    <p:animEffect transition="in" filter="fade">
                                      <p:cBhvr>
                                        <p:cTn id="145" dur="500"/>
                                        <p:tgtEl>
                                          <p:spTgt spid="402"/>
                                        </p:tgtEl>
                                      </p:cBhvr>
                                    </p:animEffect>
                                  </p:childTnLst>
                                </p:cTn>
                              </p:par>
                              <p:par>
                                <p:cTn id="146" presetID="1" presetClass="path" presetSubtype="0" accel="50000" decel="50000" fill="hold" nodeType="withEffect">
                                  <p:stCondLst>
                                    <p:cond delay="0"/>
                                  </p:stCondLst>
                                  <p:childTnLst>
                                    <p:animMotion origin="layout" path="M 0.00013 -0.003 C 0.00013 0.01459 -0.00885 0.02894 -0.02031 0.02894 C -0.03177 0.02894 -0.04114 0.01459 -0.04114 -0.003 C -0.04114 -0.02013 -0.03177 -0.03379 -0.02031 -0.03379 C -0.00885 -0.03379 0.00013 -0.02013 0.00013 -0.003 Z " pathEditMode="relative" rAng="5400000" ptsTypes="AAAAA">
                                      <p:cBhvr>
                                        <p:cTn id="147" dur="2000" fill="hold"/>
                                        <p:tgtEl>
                                          <p:spTgt spid="182"/>
                                        </p:tgtEl>
                                        <p:attrNameLst>
                                          <p:attrName>ppt_x</p:attrName>
                                          <p:attrName>ppt_y</p:attrName>
                                        </p:attrNameLst>
                                      </p:cBhvr>
                                      <p:rCtr x="-2057" y="46"/>
                                    </p:animMotion>
                                  </p:childTnLst>
                                </p:cTn>
                              </p:par>
                            </p:childTnLst>
                          </p:cTn>
                        </p:par>
                        <p:par>
                          <p:cTn id="148" fill="hold">
                            <p:stCondLst>
                              <p:cond delay="4000"/>
                            </p:stCondLst>
                            <p:childTnLst>
                              <p:par>
                                <p:cTn id="149" presetID="22" presetClass="entr" presetSubtype="1" fill="hold" nodeType="afterEffect">
                                  <p:stCondLst>
                                    <p:cond delay="0"/>
                                  </p:stCondLst>
                                  <p:childTnLst>
                                    <p:set>
                                      <p:cBhvr>
                                        <p:cTn id="150" dur="1" fill="hold">
                                          <p:stCondLst>
                                            <p:cond delay="0"/>
                                          </p:stCondLst>
                                        </p:cTn>
                                        <p:tgtEl>
                                          <p:spTgt spid="7"/>
                                        </p:tgtEl>
                                        <p:attrNameLst>
                                          <p:attrName>style.visibility</p:attrName>
                                        </p:attrNameLst>
                                      </p:cBhvr>
                                      <p:to>
                                        <p:strVal val="visible"/>
                                      </p:to>
                                    </p:set>
                                    <p:animEffect transition="in" filter="wipe(up)">
                                      <p:cBhvr>
                                        <p:cTn id="151" dur="500"/>
                                        <p:tgtEl>
                                          <p:spTgt spid="7"/>
                                        </p:tgtEl>
                                      </p:cBhvr>
                                    </p:animEffect>
                                  </p:childTnLst>
                                </p:cTn>
                              </p:par>
                            </p:childTnLst>
                          </p:cTn>
                        </p:par>
                        <p:par>
                          <p:cTn id="152" fill="hold">
                            <p:stCondLst>
                              <p:cond delay="4500"/>
                            </p:stCondLst>
                            <p:childTnLst>
                              <p:par>
                                <p:cTn id="153" presetID="10" presetClass="exit" presetSubtype="0" fill="hold" grpId="5" nodeType="afterEffect">
                                  <p:stCondLst>
                                    <p:cond delay="0"/>
                                  </p:stCondLst>
                                  <p:childTnLst>
                                    <p:animEffect transition="out" filter="fade">
                                      <p:cBhvr>
                                        <p:cTn id="154" dur="500"/>
                                        <p:tgtEl>
                                          <p:spTgt spid="402"/>
                                        </p:tgtEl>
                                      </p:cBhvr>
                                    </p:animEffect>
                                    <p:set>
                                      <p:cBhvr>
                                        <p:cTn id="155" dur="1" fill="hold">
                                          <p:stCondLst>
                                            <p:cond delay="499"/>
                                          </p:stCondLst>
                                        </p:cTn>
                                        <p:tgtEl>
                                          <p:spTgt spid="402"/>
                                        </p:tgtEl>
                                        <p:attrNameLst>
                                          <p:attrName>style.visibility</p:attrName>
                                        </p:attrNameLst>
                                      </p:cBhvr>
                                      <p:to>
                                        <p:strVal val="hidden"/>
                                      </p:to>
                                    </p:set>
                                  </p:childTnLst>
                                </p:cTn>
                              </p:par>
                            </p:childTnLst>
                          </p:cTn>
                        </p:par>
                        <p:par>
                          <p:cTn id="156" fill="hold">
                            <p:stCondLst>
                              <p:cond delay="5000"/>
                            </p:stCondLst>
                            <p:childTnLst>
                              <p:par>
                                <p:cTn id="157" presetID="10" presetClass="entr" presetSubtype="0" fill="hold" grpId="0" nodeType="afterEffect">
                                  <p:stCondLst>
                                    <p:cond delay="0"/>
                                  </p:stCondLst>
                                  <p:childTnLst>
                                    <p:set>
                                      <p:cBhvr>
                                        <p:cTn id="158" dur="1" fill="hold">
                                          <p:stCondLst>
                                            <p:cond delay="0"/>
                                          </p:stCondLst>
                                        </p:cTn>
                                        <p:tgtEl>
                                          <p:spTgt spid="371"/>
                                        </p:tgtEl>
                                        <p:attrNameLst>
                                          <p:attrName>style.visibility</p:attrName>
                                        </p:attrNameLst>
                                      </p:cBhvr>
                                      <p:to>
                                        <p:strVal val="visible"/>
                                      </p:to>
                                    </p:set>
                                    <p:animEffect transition="in" filter="fade">
                                      <p:cBhvr>
                                        <p:cTn id="159" dur="500"/>
                                        <p:tgtEl>
                                          <p:spTgt spid="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 grpId="0" animBg="1"/>
      <p:bldP spid="401" grpId="1" animBg="1"/>
      <p:bldP spid="402" grpId="0" animBg="1"/>
      <p:bldP spid="402" grpId="1" animBg="1"/>
      <p:bldP spid="402" grpId="2" animBg="1"/>
      <p:bldP spid="402" grpId="3" animBg="1"/>
      <p:bldP spid="402" grpId="4" animBg="1"/>
      <p:bldP spid="402" grpId="5" animBg="1"/>
      <p:bldP spid="370" grpId="0" animBg="1"/>
      <p:bldP spid="370" grpId="1" animBg="1"/>
      <p:bldP spid="370" grpId="2" animBg="1"/>
      <p:bldP spid="370" grpId="3" animBg="1"/>
      <p:bldP spid="370" grpId="4" animBg="1"/>
      <p:bldP spid="370" grpId="5" animBg="1"/>
      <p:bldP spid="370" grpId="6" animBg="1"/>
      <p:bldP spid="370" grpId="7" animBg="1"/>
      <p:bldP spid="37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6293AA6-DB86-4554-9A3B-B1D56B2A84E2}"/>
              </a:ext>
            </a:extLst>
          </p:cNvPr>
          <p:cNvSpPr>
            <a:spLocks noGrp="1"/>
          </p:cNvSpPr>
          <p:nvPr>
            <p:ph sz="quarter" idx="14"/>
          </p:nvPr>
        </p:nvSpPr>
        <p:spPr>
          <a:xfrm>
            <a:off x="1" y="1600201"/>
            <a:ext cx="5867888" cy="5139266"/>
          </a:xfrm>
        </p:spPr>
        <p:txBody>
          <a:bodyPr lIns="182880" rIns="91440"/>
          <a:lstStyle/>
          <a:p>
            <a:pPr marL="285664" indent="-285664">
              <a:spcBef>
                <a:spcPts val="600"/>
              </a:spcBef>
              <a:buFont typeface="Arial" panose="020B0604020202020204" pitchFamily="34" charset="0"/>
              <a:buChar char="•"/>
            </a:pPr>
            <a:r>
              <a:rPr lang="en-US" b="1" dirty="0"/>
              <a:t>Good for prefiltering clearly Benign Files</a:t>
            </a:r>
          </a:p>
          <a:p>
            <a:pPr marL="285664" indent="-285664">
              <a:spcBef>
                <a:spcPts val="600"/>
              </a:spcBef>
              <a:buFont typeface="Arial" panose="020B0604020202020204" pitchFamily="34" charset="0"/>
              <a:buChar char="•"/>
            </a:pPr>
            <a:r>
              <a:rPr lang="en-US" b="1" dirty="0"/>
              <a:t>Good at prefiltering obvious Malicious Files</a:t>
            </a:r>
          </a:p>
          <a:p>
            <a:pPr marL="742864" lvl="1" indent="-285664"/>
            <a:r>
              <a:rPr lang="en-US" dirty="0"/>
              <a:t>File signature, file structure, URLs, JS scripts, VBA macros, XL4 code, key strings Structure analysis, YARA rules, Images analysis (OCR), </a:t>
            </a:r>
            <a:r>
              <a:rPr lang="en-US" dirty="0" err="1"/>
              <a:t>etc</a:t>
            </a:r>
            <a:endParaRPr lang="en-US" dirty="0"/>
          </a:p>
          <a:p>
            <a:pPr marL="742864" lvl="1" indent="-285664"/>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r>
              <a:rPr lang="en-US" b="1" dirty="0"/>
              <a:t>Determines if Cloud Analysis is needed</a:t>
            </a:r>
          </a:p>
        </p:txBody>
      </p:sp>
      <p:sp>
        <p:nvSpPr>
          <p:cNvPr id="3" name="Content Placeholder 2">
            <a:extLst>
              <a:ext uri="{FF2B5EF4-FFF2-40B4-BE49-F238E27FC236}">
                <a16:creationId xmlns:a16="http://schemas.microsoft.com/office/drawing/2014/main" id="{31A03754-3A9C-44DE-A093-D9B4AB363083}"/>
              </a:ext>
            </a:extLst>
          </p:cNvPr>
          <p:cNvSpPr>
            <a:spLocks noGrp="1"/>
          </p:cNvSpPr>
          <p:nvPr>
            <p:ph sz="quarter" idx="16"/>
          </p:nvPr>
        </p:nvSpPr>
        <p:spPr>
          <a:xfrm>
            <a:off x="6325029" y="1600200"/>
            <a:ext cx="5866973" cy="5139265"/>
          </a:xfrm>
        </p:spPr>
        <p:txBody>
          <a:bodyPr lIns="182880" rIns="91440"/>
          <a:lstStyle/>
          <a:p>
            <a:pPr marL="285750" indent="-285750">
              <a:buFont typeface="Arial" panose="020B0604020202020204" pitchFamily="34" charset="0"/>
              <a:buChar char="•"/>
            </a:pPr>
            <a:r>
              <a:rPr lang="en-US" dirty="0"/>
              <a:t>Files are sent to the NSX Advanced Threat Prevention Service </a:t>
            </a:r>
            <a:r>
              <a:rPr lang="en-US" sz="1400" i="1" dirty="0"/>
              <a:t>(</a:t>
            </a:r>
            <a:r>
              <a:rPr lang="en-US" sz="1400" i="1" dirty="0" err="1"/>
              <a:t>Lastline</a:t>
            </a:r>
            <a:r>
              <a:rPr lang="en-US" sz="1400" i="1" dirty="0"/>
              <a:t> Next-Gen Sandbox Cloud)</a:t>
            </a:r>
            <a:endParaRPr lang="en-US" i="1" dirty="0"/>
          </a:p>
          <a:p>
            <a:pPr marL="285750" indent="-285750">
              <a:buFont typeface="Arial" panose="020B0604020202020204" pitchFamily="34" charset="0"/>
              <a:buChar char="•"/>
            </a:pPr>
            <a:r>
              <a:rPr lang="en-US" dirty="0"/>
              <a:t>Behavior Analysis</a:t>
            </a:r>
          </a:p>
          <a:p>
            <a:pPr marL="849690" lvl="1" indent="-380648" defTabSz="912687">
              <a:spcBef>
                <a:spcPct val="0"/>
              </a:spcBef>
              <a:spcAft>
                <a:spcPct val="0"/>
              </a:spcAft>
              <a:buFont typeface="Arial"/>
              <a:buChar char="•"/>
            </a:pPr>
            <a:r>
              <a:rPr lang="en-US" b="1" dirty="0"/>
              <a:t>Fast</a:t>
            </a:r>
            <a:r>
              <a:rPr lang="en-US" dirty="0"/>
              <a:t> – uses a hybrid approach between Full System Emulation and Hypervisor </a:t>
            </a:r>
            <a:endParaRPr lang="en-US" dirty="0">
              <a:cs typeface="Calibri"/>
            </a:endParaRPr>
          </a:p>
          <a:p>
            <a:pPr marL="849690" lvl="1" indent="-380648" defTabSz="912687">
              <a:spcBef>
                <a:spcPct val="0"/>
              </a:spcBef>
              <a:spcAft>
                <a:spcPct val="0"/>
              </a:spcAft>
              <a:buFont typeface="Arial"/>
              <a:buChar char="•"/>
            </a:pPr>
            <a:r>
              <a:rPr lang="en-US" b="1" dirty="0"/>
              <a:t>Hard to fingerprint</a:t>
            </a:r>
            <a:r>
              <a:rPr lang="en-US" dirty="0"/>
              <a:t> – outside the guest OS instrumentation</a:t>
            </a:r>
            <a:endParaRPr lang="en-US" dirty="0">
              <a:cs typeface="Calibri"/>
            </a:endParaRPr>
          </a:p>
          <a:p>
            <a:pPr marL="849690" lvl="1" indent="-380648" defTabSz="912687">
              <a:spcBef>
                <a:spcPct val="0"/>
              </a:spcBef>
              <a:spcAft>
                <a:spcPct val="0"/>
              </a:spcAft>
              <a:buFont typeface="Arial"/>
              <a:buChar char="•"/>
            </a:pPr>
            <a:r>
              <a:rPr lang="en-US" dirty="0"/>
              <a:t>Has </a:t>
            </a:r>
            <a:r>
              <a:rPr lang="en-US" b="1" dirty="0"/>
              <a:t>full visibility</a:t>
            </a:r>
            <a:r>
              <a:rPr lang="en-US" dirty="0"/>
              <a:t> into subject behavior and system memory</a:t>
            </a:r>
            <a:endParaRPr lang="en-US" dirty="0">
              <a:cs typeface="Calibri"/>
            </a:endParaRPr>
          </a:p>
          <a:p>
            <a:pPr marL="849690" lvl="1" indent="-380648" defTabSz="912687">
              <a:spcBef>
                <a:spcPct val="0"/>
              </a:spcBef>
              <a:spcAft>
                <a:spcPct val="0"/>
              </a:spcAft>
              <a:buFont typeface="Arial"/>
              <a:buChar char="•"/>
            </a:pPr>
            <a:r>
              <a:rPr lang="en-US" b="1" dirty="0"/>
              <a:t>Resistant to evasion</a:t>
            </a:r>
            <a:r>
              <a:rPr lang="en-US" dirty="0"/>
              <a:t> </a:t>
            </a:r>
            <a:r>
              <a:rPr lang="en-US" dirty="0">
                <a:ea typeface="+mn-lt"/>
                <a:cs typeface="Calibri" panose="020F0502020204030204" pitchFamily="34" charset="0"/>
              </a:rPr>
              <a:t>– </a:t>
            </a:r>
            <a:r>
              <a:rPr lang="en-US" dirty="0"/>
              <a:t>dynamically responds  to evasion tricks</a:t>
            </a:r>
            <a:endParaRPr lang="en-US" dirty="0">
              <a:cs typeface="Calibri"/>
            </a:endParaRPr>
          </a:p>
          <a:p>
            <a:pPr lvl="1" indent="0">
              <a:buNone/>
            </a:pPr>
            <a:endParaRPr lang="en-US" dirty="0"/>
          </a:p>
          <a:p>
            <a:endParaRPr lang="en-US" dirty="0"/>
          </a:p>
        </p:txBody>
      </p:sp>
      <p:sp>
        <p:nvSpPr>
          <p:cNvPr id="4" name="Text Placeholder 3">
            <a:extLst>
              <a:ext uri="{FF2B5EF4-FFF2-40B4-BE49-F238E27FC236}">
                <a16:creationId xmlns:a16="http://schemas.microsoft.com/office/drawing/2014/main" id="{B13DB19F-AF67-4B6B-8641-90F15E926A5F}"/>
              </a:ext>
            </a:extLst>
          </p:cNvPr>
          <p:cNvSpPr>
            <a:spLocks noGrp="1"/>
          </p:cNvSpPr>
          <p:nvPr>
            <p:ph type="body" sz="quarter" idx="17"/>
          </p:nvPr>
        </p:nvSpPr>
        <p:spPr/>
        <p:txBody>
          <a:bodyPr/>
          <a:lstStyle/>
          <a:p>
            <a:r>
              <a:rPr lang="en-US" dirty="0"/>
              <a:t>Local Analysis</a:t>
            </a:r>
          </a:p>
        </p:txBody>
      </p:sp>
      <p:sp>
        <p:nvSpPr>
          <p:cNvPr id="5" name="Text Placeholder 4">
            <a:extLst>
              <a:ext uri="{FF2B5EF4-FFF2-40B4-BE49-F238E27FC236}">
                <a16:creationId xmlns:a16="http://schemas.microsoft.com/office/drawing/2014/main" id="{98F111D3-F4EC-4966-9AA3-655F84670EDD}"/>
              </a:ext>
            </a:extLst>
          </p:cNvPr>
          <p:cNvSpPr>
            <a:spLocks noGrp="1"/>
          </p:cNvSpPr>
          <p:nvPr>
            <p:ph type="body" sz="quarter" idx="18"/>
          </p:nvPr>
        </p:nvSpPr>
        <p:spPr/>
        <p:txBody>
          <a:bodyPr/>
          <a:lstStyle/>
          <a:p>
            <a:r>
              <a:rPr lang="en-US" dirty="0"/>
              <a:t>Cloud Analysis</a:t>
            </a:r>
          </a:p>
        </p:txBody>
      </p:sp>
      <p:sp>
        <p:nvSpPr>
          <p:cNvPr id="6" name="Title 5">
            <a:extLst>
              <a:ext uri="{FF2B5EF4-FFF2-40B4-BE49-F238E27FC236}">
                <a16:creationId xmlns:a16="http://schemas.microsoft.com/office/drawing/2014/main" id="{1081DBF7-42F2-484B-8C92-D8DF42B435C5}"/>
              </a:ext>
            </a:extLst>
          </p:cNvPr>
          <p:cNvSpPr>
            <a:spLocks noGrp="1"/>
          </p:cNvSpPr>
          <p:nvPr>
            <p:ph type="title"/>
          </p:nvPr>
        </p:nvSpPr>
        <p:spPr/>
        <p:txBody>
          <a:bodyPr/>
          <a:lstStyle/>
          <a:p>
            <a:r>
              <a:rPr lang="en-US" dirty="0"/>
              <a:t>NSX Malware Detection and Prevention</a:t>
            </a:r>
          </a:p>
        </p:txBody>
      </p:sp>
      <p:sp>
        <p:nvSpPr>
          <p:cNvPr id="7" name="Subtitle 6">
            <a:extLst>
              <a:ext uri="{FF2B5EF4-FFF2-40B4-BE49-F238E27FC236}">
                <a16:creationId xmlns:a16="http://schemas.microsoft.com/office/drawing/2014/main" id="{2A9DFCAF-C053-4B62-A22E-11F7124861DE}"/>
              </a:ext>
            </a:extLst>
          </p:cNvPr>
          <p:cNvSpPr>
            <a:spLocks noGrp="1"/>
          </p:cNvSpPr>
          <p:nvPr>
            <p:ph type="subTitle" idx="10"/>
          </p:nvPr>
        </p:nvSpPr>
        <p:spPr/>
        <p:txBody>
          <a:bodyPr/>
          <a:lstStyle/>
          <a:p>
            <a:r>
              <a:rPr lang="en-US" dirty="0"/>
              <a:t>Local and Cloud Analysis</a:t>
            </a:r>
          </a:p>
        </p:txBody>
      </p:sp>
      <p:pic>
        <p:nvPicPr>
          <p:cNvPr id="8" name="Picture 7" descr="A picture containing screenshot&#10;&#10;Description automatically generated">
            <a:extLst>
              <a:ext uri="{FF2B5EF4-FFF2-40B4-BE49-F238E27FC236}">
                <a16:creationId xmlns:a16="http://schemas.microsoft.com/office/drawing/2014/main" id="{83DD4827-FFBC-A347-9230-A2EB1DA702A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144888" y="4232173"/>
            <a:ext cx="3059289" cy="2379935"/>
          </a:xfrm>
          <a:prstGeom prst="rect">
            <a:avLst/>
          </a:prstGeom>
        </p:spPr>
      </p:pic>
    </p:spTree>
    <p:extLst>
      <p:ext uri="{BB962C8B-B14F-4D97-AF65-F5344CB8AC3E}">
        <p14:creationId xmlns:p14="http://schemas.microsoft.com/office/powerpoint/2010/main" val="598029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xEl>
                                              <p:pRg st="9" end="9"/>
                                            </p:txEl>
                                          </p:spTgt>
                                        </p:tgtEl>
                                        <p:attrNameLst>
                                          <p:attrName>style.visibility</p:attrName>
                                        </p:attrNameLst>
                                      </p:cBhvr>
                                      <p:to>
                                        <p:strVal val="visible"/>
                                      </p:to>
                                    </p:set>
                                    <p:animEffect transition="in" filter="fade">
                                      <p:cBhvr>
                                        <p:cTn id="16" dur="500"/>
                                        <p:tgtEl>
                                          <p:spTgt spid="2">
                                            <p:txEl>
                                              <p:pRg st="9" end="9"/>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fade">
                                      <p:cBhvr>
                                        <p:cTn id="24" dur="500"/>
                                        <p:tgtEl>
                                          <p:spTgt spid="3">
                                            <p:txEl>
                                              <p:pRg st="0" end="0"/>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500"/>
                                        <p:tgtEl>
                                          <p:spTgt spid="3">
                                            <p:txEl>
                                              <p:pRg st="1" end="1"/>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500"/>
                                        <p:tgtEl>
                                          <p:spTgt spid="3">
                                            <p:txEl>
                                              <p:pRg st="2" end="2"/>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500"/>
                                        <p:tgtEl>
                                          <p:spTgt spid="3">
                                            <p:txEl>
                                              <p:pRg st="3" end="3"/>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500"/>
                                        <p:tgtEl>
                                          <p:spTgt spid="3">
                                            <p:txEl>
                                              <p:pRg st="4" end="4"/>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Rectangle 242">
            <a:extLst>
              <a:ext uri="{FF2B5EF4-FFF2-40B4-BE49-F238E27FC236}">
                <a16:creationId xmlns:a16="http://schemas.microsoft.com/office/drawing/2014/main" id="{8207CE79-86DB-AA4A-8EEF-3C748BA5AABE}"/>
              </a:ext>
            </a:extLst>
          </p:cNvPr>
          <p:cNvSpPr/>
          <p:nvPr/>
        </p:nvSpPr>
        <p:spPr>
          <a:xfrm>
            <a:off x="9444392" y="2923871"/>
            <a:ext cx="2100041" cy="2953231"/>
          </a:xfrm>
          <a:prstGeom prst="rect">
            <a:avLst/>
          </a:prstGeom>
          <a:solidFill>
            <a:schemeClr val="bg1"/>
          </a:solid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2" name="Title 1">
            <a:extLst>
              <a:ext uri="{FF2B5EF4-FFF2-40B4-BE49-F238E27FC236}">
                <a16:creationId xmlns:a16="http://schemas.microsoft.com/office/drawing/2014/main" id="{1E896057-E1F7-794D-9F06-0D43871D4CAD}"/>
              </a:ext>
            </a:extLst>
          </p:cNvPr>
          <p:cNvSpPr>
            <a:spLocks noGrp="1"/>
          </p:cNvSpPr>
          <p:nvPr>
            <p:ph type="title"/>
          </p:nvPr>
        </p:nvSpPr>
        <p:spPr/>
        <p:txBody>
          <a:bodyPr/>
          <a:lstStyle/>
          <a:p>
            <a:r>
              <a:rPr lang="en-US" dirty="0"/>
              <a:t>NSX Malware Detection and Prevention</a:t>
            </a:r>
          </a:p>
        </p:txBody>
      </p:sp>
      <p:sp>
        <p:nvSpPr>
          <p:cNvPr id="3" name="Subtitle 2">
            <a:extLst>
              <a:ext uri="{FF2B5EF4-FFF2-40B4-BE49-F238E27FC236}">
                <a16:creationId xmlns:a16="http://schemas.microsoft.com/office/drawing/2014/main" id="{6DCA1505-7814-7F4F-8EB6-7EFB56B1B04E}"/>
              </a:ext>
            </a:extLst>
          </p:cNvPr>
          <p:cNvSpPr>
            <a:spLocks noGrp="1"/>
          </p:cNvSpPr>
          <p:nvPr>
            <p:ph type="subTitle" idx="10"/>
          </p:nvPr>
        </p:nvSpPr>
        <p:spPr/>
        <p:txBody>
          <a:bodyPr/>
          <a:lstStyle/>
          <a:p>
            <a:r>
              <a:rPr lang="en-US" dirty="0"/>
              <a:t>Cloud Analysis Full System Emulation</a:t>
            </a:r>
          </a:p>
        </p:txBody>
      </p:sp>
      <p:grpSp>
        <p:nvGrpSpPr>
          <p:cNvPr id="4" name="Group 3">
            <a:extLst>
              <a:ext uri="{FF2B5EF4-FFF2-40B4-BE49-F238E27FC236}">
                <a16:creationId xmlns:a16="http://schemas.microsoft.com/office/drawing/2014/main" id="{F8A1C707-C105-6443-9EB6-C894E56DC755}"/>
              </a:ext>
            </a:extLst>
          </p:cNvPr>
          <p:cNvGrpSpPr/>
          <p:nvPr/>
        </p:nvGrpSpPr>
        <p:grpSpPr>
          <a:xfrm>
            <a:off x="2875744" y="3596130"/>
            <a:ext cx="651890" cy="1801818"/>
            <a:chOff x="5304168" y="3699945"/>
            <a:chExt cx="652060" cy="1802288"/>
          </a:xfrm>
        </p:grpSpPr>
        <p:grpSp>
          <p:nvGrpSpPr>
            <p:cNvPr id="5" name="Group 4" descr="NVDIMM&#10;">
              <a:extLst>
                <a:ext uri="{FF2B5EF4-FFF2-40B4-BE49-F238E27FC236}">
                  <a16:creationId xmlns:a16="http://schemas.microsoft.com/office/drawing/2014/main" id="{FDAE0AFA-6DF3-5342-83BC-E7AE5FF80D79}"/>
                </a:ext>
              </a:extLst>
            </p:cNvPr>
            <p:cNvGrpSpPr/>
            <p:nvPr/>
          </p:nvGrpSpPr>
          <p:grpSpPr>
            <a:xfrm>
              <a:off x="5357100" y="4801102"/>
              <a:ext cx="599128" cy="388140"/>
              <a:chOff x="9759089" y="2001136"/>
              <a:chExt cx="599128" cy="388140"/>
            </a:xfrm>
          </p:grpSpPr>
          <p:sp>
            <p:nvSpPr>
              <p:cNvPr id="34" name="Picture Placeholder 93">
                <a:extLst>
                  <a:ext uri="{FF2B5EF4-FFF2-40B4-BE49-F238E27FC236}">
                    <a16:creationId xmlns:a16="http://schemas.microsoft.com/office/drawing/2014/main" id="{DA262CE9-30CE-8E4E-BA22-8368F43E49ED}"/>
                  </a:ext>
                </a:extLst>
              </p:cNvPr>
              <p:cNvSpPr/>
              <p:nvPr/>
            </p:nvSpPr>
            <p:spPr>
              <a:xfrm>
                <a:off x="9846874" y="2001136"/>
                <a:ext cx="511343" cy="241409"/>
              </a:xfrm>
              <a:custGeom>
                <a:avLst/>
                <a:gdLst>
                  <a:gd name="connsiteX0" fmla="*/ 0 w 511343"/>
                  <a:gd name="connsiteY0" fmla="*/ 0 h 241409"/>
                  <a:gd name="connsiteX1" fmla="*/ 0 w 511343"/>
                  <a:gd name="connsiteY1" fmla="*/ 29599 h 241409"/>
                  <a:gd name="connsiteX2" fmla="*/ 15812 w 511343"/>
                  <a:gd name="connsiteY2" fmla="*/ 29599 h 241409"/>
                  <a:gd name="connsiteX3" fmla="*/ 15812 w 511343"/>
                  <a:gd name="connsiteY3" fmla="*/ 15812 h 241409"/>
                  <a:gd name="connsiteX4" fmla="*/ 495532 w 511343"/>
                  <a:gd name="connsiteY4" fmla="*/ 15812 h 241409"/>
                  <a:gd name="connsiteX5" fmla="*/ 495532 w 511343"/>
                  <a:gd name="connsiteY5" fmla="*/ 225598 h 241409"/>
                  <a:gd name="connsiteX6" fmla="*/ 483010 w 511343"/>
                  <a:gd name="connsiteY6" fmla="*/ 225598 h 241409"/>
                  <a:gd name="connsiteX7" fmla="*/ 483010 w 511343"/>
                  <a:gd name="connsiteY7" fmla="*/ 241410 h 241409"/>
                  <a:gd name="connsiteX8" fmla="*/ 511344 w 511343"/>
                  <a:gd name="connsiteY8" fmla="*/ 241410 h 241409"/>
                  <a:gd name="connsiteX9" fmla="*/ 511344 w 511343"/>
                  <a:gd name="connsiteY9" fmla="*/ 0 h 241409"/>
                  <a:gd name="connsiteX10" fmla="*/ 0 w 511343"/>
                  <a:gd name="connsiteY10" fmla="*/ 0 h 2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1343" h="241409">
                    <a:moveTo>
                      <a:pt x="0" y="0"/>
                    </a:moveTo>
                    <a:lnTo>
                      <a:pt x="0" y="29599"/>
                    </a:lnTo>
                    <a:lnTo>
                      <a:pt x="15812" y="29599"/>
                    </a:lnTo>
                    <a:lnTo>
                      <a:pt x="15812" y="15812"/>
                    </a:lnTo>
                    <a:lnTo>
                      <a:pt x="495532" y="15812"/>
                    </a:lnTo>
                    <a:lnTo>
                      <a:pt x="495532" y="225598"/>
                    </a:lnTo>
                    <a:lnTo>
                      <a:pt x="483010" y="225598"/>
                    </a:lnTo>
                    <a:lnTo>
                      <a:pt x="483010" y="241410"/>
                    </a:lnTo>
                    <a:lnTo>
                      <a:pt x="511344" y="241410"/>
                    </a:lnTo>
                    <a:lnTo>
                      <a:pt x="511344" y="0"/>
                    </a:lnTo>
                    <a:lnTo>
                      <a:pt x="0" y="0"/>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5" name="Picture Placeholder 93">
                <a:extLst>
                  <a:ext uri="{FF2B5EF4-FFF2-40B4-BE49-F238E27FC236}">
                    <a16:creationId xmlns:a16="http://schemas.microsoft.com/office/drawing/2014/main" id="{3530828F-D8EC-2945-A956-A507D193BD5A}"/>
                  </a:ext>
                </a:extLst>
              </p:cNvPr>
              <p:cNvSpPr/>
              <p:nvPr/>
            </p:nvSpPr>
            <p:spPr>
              <a:xfrm>
                <a:off x="9821386" y="2348293"/>
                <a:ext cx="396236" cy="40983"/>
              </a:xfrm>
              <a:custGeom>
                <a:avLst/>
                <a:gdLst>
                  <a:gd name="connsiteX0" fmla="*/ 380425 w 396236"/>
                  <a:gd name="connsiteY0" fmla="*/ 25172 h 40983"/>
                  <a:gd name="connsiteX1" fmla="*/ 332800 w 396236"/>
                  <a:gd name="connsiteY1" fmla="*/ 25172 h 40983"/>
                  <a:gd name="connsiteX2" fmla="*/ 332800 w 396236"/>
                  <a:gd name="connsiteY2" fmla="*/ 0 h 40983"/>
                  <a:gd name="connsiteX3" fmla="*/ 316989 w 396236"/>
                  <a:gd name="connsiteY3" fmla="*/ 0 h 40983"/>
                  <a:gd name="connsiteX4" fmla="*/ 316989 w 396236"/>
                  <a:gd name="connsiteY4" fmla="*/ 25172 h 40983"/>
                  <a:gd name="connsiteX5" fmla="*/ 269428 w 396236"/>
                  <a:gd name="connsiteY5" fmla="*/ 25172 h 40983"/>
                  <a:gd name="connsiteX6" fmla="*/ 269428 w 396236"/>
                  <a:gd name="connsiteY6" fmla="*/ 0 h 40983"/>
                  <a:gd name="connsiteX7" fmla="*/ 253616 w 396236"/>
                  <a:gd name="connsiteY7" fmla="*/ 0 h 40983"/>
                  <a:gd name="connsiteX8" fmla="*/ 253616 w 396236"/>
                  <a:gd name="connsiteY8" fmla="*/ 25172 h 40983"/>
                  <a:gd name="connsiteX9" fmla="*/ 205992 w 396236"/>
                  <a:gd name="connsiteY9" fmla="*/ 25172 h 40983"/>
                  <a:gd name="connsiteX10" fmla="*/ 205992 w 396236"/>
                  <a:gd name="connsiteY10" fmla="*/ 0 h 40983"/>
                  <a:gd name="connsiteX11" fmla="*/ 190181 w 396236"/>
                  <a:gd name="connsiteY11" fmla="*/ 0 h 40983"/>
                  <a:gd name="connsiteX12" fmla="*/ 190181 w 396236"/>
                  <a:gd name="connsiteY12" fmla="*/ 25172 h 40983"/>
                  <a:gd name="connsiteX13" fmla="*/ 142620 w 396236"/>
                  <a:gd name="connsiteY13" fmla="*/ 25172 h 40983"/>
                  <a:gd name="connsiteX14" fmla="*/ 142620 w 396236"/>
                  <a:gd name="connsiteY14" fmla="*/ 0 h 40983"/>
                  <a:gd name="connsiteX15" fmla="*/ 126808 w 396236"/>
                  <a:gd name="connsiteY15" fmla="*/ 0 h 40983"/>
                  <a:gd name="connsiteX16" fmla="*/ 126808 w 396236"/>
                  <a:gd name="connsiteY16" fmla="*/ 25172 h 40983"/>
                  <a:gd name="connsiteX17" fmla="*/ 79247 w 396236"/>
                  <a:gd name="connsiteY17" fmla="*/ 25172 h 40983"/>
                  <a:gd name="connsiteX18" fmla="*/ 79247 w 396236"/>
                  <a:gd name="connsiteY18" fmla="*/ 0 h 40983"/>
                  <a:gd name="connsiteX19" fmla="*/ 63436 w 396236"/>
                  <a:gd name="connsiteY19" fmla="*/ 0 h 40983"/>
                  <a:gd name="connsiteX20" fmla="*/ 63436 w 396236"/>
                  <a:gd name="connsiteY20" fmla="*/ 25172 h 40983"/>
                  <a:gd name="connsiteX21" fmla="*/ 15812 w 396236"/>
                  <a:gd name="connsiteY21" fmla="*/ 25172 h 40983"/>
                  <a:gd name="connsiteX22" fmla="*/ 15812 w 396236"/>
                  <a:gd name="connsiteY22" fmla="*/ 0 h 40983"/>
                  <a:gd name="connsiteX23" fmla="*/ 0 w 396236"/>
                  <a:gd name="connsiteY23" fmla="*/ 0 h 40983"/>
                  <a:gd name="connsiteX24" fmla="*/ 0 w 396236"/>
                  <a:gd name="connsiteY24" fmla="*/ 40983 h 40983"/>
                  <a:gd name="connsiteX25" fmla="*/ 396236 w 396236"/>
                  <a:gd name="connsiteY25" fmla="*/ 40983 h 40983"/>
                  <a:gd name="connsiteX26" fmla="*/ 396236 w 396236"/>
                  <a:gd name="connsiteY26" fmla="*/ 0 h 40983"/>
                  <a:gd name="connsiteX27" fmla="*/ 380425 w 396236"/>
                  <a:gd name="connsiteY27" fmla="*/ 0 h 40983"/>
                  <a:gd name="connsiteX28" fmla="*/ 380425 w 396236"/>
                  <a:gd name="connsiteY28" fmla="*/ 25172 h 4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6236" h="40983">
                    <a:moveTo>
                      <a:pt x="380425" y="25172"/>
                    </a:moveTo>
                    <a:lnTo>
                      <a:pt x="332800" y="25172"/>
                    </a:lnTo>
                    <a:lnTo>
                      <a:pt x="332800" y="0"/>
                    </a:lnTo>
                    <a:lnTo>
                      <a:pt x="316989" y="0"/>
                    </a:lnTo>
                    <a:lnTo>
                      <a:pt x="316989" y="25172"/>
                    </a:lnTo>
                    <a:lnTo>
                      <a:pt x="269428" y="25172"/>
                    </a:lnTo>
                    <a:lnTo>
                      <a:pt x="269428" y="0"/>
                    </a:lnTo>
                    <a:lnTo>
                      <a:pt x="253616" y="0"/>
                    </a:lnTo>
                    <a:lnTo>
                      <a:pt x="253616" y="25172"/>
                    </a:lnTo>
                    <a:lnTo>
                      <a:pt x="205992" y="25172"/>
                    </a:lnTo>
                    <a:lnTo>
                      <a:pt x="205992" y="0"/>
                    </a:lnTo>
                    <a:lnTo>
                      <a:pt x="190181" y="0"/>
                    </a:lnTo>
                    <a:lnTo>
                      <a:pt x="190181" y="25172"/>
                    </a:lnTo>
                    <a:lnTo>
                      <a:pt x="142620" y="25172"/>
                    </a:lnTo>
                    <a:lnTo>
                      <a:pt x="142620" y="0"/>
                    </a:lnTo>
                    <a:lnTo>
                      <a:pt x="126808" y="0"/>
                    </a:lnTo>
                    <a:lnTo>
                      <a:pt x="126808" y="25172"/>
                    </a:lnTo>
                    <a:lnTo>
                      <a:pt x="79247" y="25172"/>
                    </a:lnTo>
                    <a:lnTo>
                      <a:pt x="79247" y="0"/>
                    </a:lnTo>
                    <a:lnTo>
                      <a:pt x="63436" y="0"/>
                    </a:lnTo>
                    <a:lnTo>
                      <a:pt x="63436" y="25172"/>
                    </a:lnTo>
                    <a:lnTo>
                      <a:pt x="15812" y="25172"/>
                    </a:lnTo>
                    <a:lnTo>
                      <a:pt x="15812" y="0"/>
                    </a:lnTo>
                    <a:lnTo>
                      <a:pt x="0" y="0"/>
                    </a:lnTo>
                    <a:lnTo>
                      <a:pt x="0" y="40983"/>
                    </a:lnTo>
                    <a:lnTo>
                      <a:pt x="396236" y="40983"/>
                    </a:lnTo>
                    <a:lnTo>
                      <a:pt x="396236" y="0"/>
                    </a:lnTo>
                    <a:lnTo>
                      <a:pt x="380425" y="0"/>
                    </a:lnTo>
                    <a:lnTo>
                      <a:pt x="380425" y="2517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6" name="Picture Placeholder 93">
                <a:extLst>
                  <a:ext uri="{FF2B5EF4-FFF2-40B4-BE49-F238E27FC236}">
                    <a16:creationId xmlns:a16="http://schemas.microsoft.com/office/drawing/2014/main" id="{644D2C4A-6D47-B841-B665-B86EE177CF9D}"/>
                  </a:ext>
                </a:extLst>
              </p:cNvPr>
              <p:cNvSpPr/>
              <p:nvPr/>
            </p:nvSpPr>
            <p:spPr>
              <a:xfrm>
                <a:off x="9803108" y="2046103"/>
                <a:ext cx="511343" cy="241409"/>
              </a:xfrm>
              <a:custGeom>
                <a:avLst/>
                <a:gdLst>
                  <a:gd name="connsiteX0" fmla="*/ 0 w 511343"/>
                  <a:gd name="connsiteY0" fmla="*/ 30105 h 241409"/>
                  <a:gd name="connsiteX1" fmla="*/ 15812 w 511343"/>
                  <a:gd name="connsiteY1" fmla="*/ 30105 h 241409"/>
                  <a:gd name="connsiteX2" fmla="*/ 15812 w 511343"/>
                  <a:gd name="connsiteY2" fmla="*/ 15812 h 241409"/>
                  <a:gd name="connsiteX3" fmla="*/ 495532 w 511343"/>
                  <a:gd name="connsiteY3" fmla="*/ 15812 h 241409"/>
                  <a:gd name="connsiteX4" fmla="*/ 495532 w 511343"/>
                  <a:gd name="connsiteY4" fmla="*/ 225598 h 241409"/>
                  <a:gd name="connsiteX5" fmla="*/ 482757 w 511343"/>
                  <a:gd name="connsiteY5" fmla="*/ 225598 h 241409"/>
                  <a:gd name="connsiteX6" fmla="*/ 482757 w 511343"/>
                  <a:gd name="connsiteY6" fmla="*/ 241410 h 241409"/>
                  <a:gd name="connsiteX7" fmla="*/ 511344 w 511343"/>
                  <a:gd name="connsiteY7" fmla="*/ 241410 h 241409"/>
                  <a:gd name="connsiteX8" fmla="*/ 511344 w 511343"/>
                  <a:gd name="connsiteY8" fmla="*/ 0 h 241409"/>
                  <a:gd name="connsiteX9" fmla="*/ 0 w 511343"/>
                  <a:gd name="connsiteY9" fmla="*/ 0 h 241409"/>
                  <a:gd name="connsiteX10" fmla="*/ 0 w 511343"/>
                  <a:gd name="connsiteY10" fmla="*/ 30105 h 2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1343" h="241409">
                    <a:moveTo>
                      <a:pt x="0" y="30105"/>
                    </a:moveTo>
                    <a:lnTo>
                      <a:pt x="15812" y="30105"/>
                    </a:lnTo>
                    <a:lnTo>
                      <a:pt x="15812" y="15812"/>
                    </a:lnTo>
                    <a:lnTo>
                      <a:pt x="495532" y="15812"/>
                    </a:lnTo>
                    <a:lnTo>
                      <a:pt x="495532" y="225598"/>
                    </a:lnTo>
                    <a:lnTo>
                      <a:pt x="482757" y="225598"/>
                    </a:lnTo>
                    <a:lnTo>
                      <a:pt x="482757" y="241410"/>
                    </a:lnTo>
                    <a:lnTo>
                      <a:pt x="511344" y="241410"/>
                    </a:lnTo>
                    <a:lnTo>
                      <a:pt x="511344" y="0"/>
                    </a:lnTo>
                    <a:lnTo>
                      <a:pt x="0" y="0"/>
                    </a:lnTo>
                    <a:lnTo>
                      <a:pt x="0" y="30105"/>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7" name="Picture Placeholder 93">
                <a:extLst>
                  <a:ext uri="{FF2B5EF4-FFF2-40B4-BE49-F238E27FC236}">
                    <a16:creationId xmlns:a16="http://schemas.microsoft.com/office/drawing/2014/main" id="{AED8950D-3142-144A-9CF5-D819EFD3576C}"/>
                  </a:ext>
                </a:extLst>
              </p:cNvPr>
              <p:cNvSpPr/>
              <p:nvPr/>
            </p:nvSpPr>
            <p:spPr>
              <a:xfrm>
                <a:off x="9759089" y="2091451"/>
                <a:ext cx="511343" cy="241409"/>
              </a:xfrm>
              <a:custGeom>
                <a:avLst/>
                <a:gdLst>
                  <a:gd name="connsiteX0" fmla="*/ 0 w 511343"/>
                  <a:gd name="connsiteY0" fmla="*/ 241410 h 241409"/>
                  <a:gd name="connsiteX1" fmla="*/ 511344 w 511343"/>
                  <a:gd name="connsiteY1" fmla="*/ 241410 h 241409"/>
                  <a:gd name="connsiteX2" fmla="*/ 511344 w 511343"/>
                  <a:gd name="connsiteY2" fmla="*/ 0 h 241409"/>
                  <a:gd name="connsiteX3" fmla="*/ 0 w 511343"/>
                  <a:gd name="connsiteY3" fmla="*/ 0 h 241409"/>
                  <a:gd name="connsiteX4" fmla="*/ 15812 w 511343"/>
                  <a:gd name="connsiteY4" fmla="*/ 15812 h 241409"/>
                  <a:gd name="connsiteX5" fmla="*/ 495532 w 511343"/>
                  <a:gd name="connsiteY5" fmla="*/ 15812 h 241409"/>
                  <a:gd name="connsiteX6" fmla="*/ 495532 w 511343"/>
                  <a:gd name="connsiteY6" fmla="*/ 225598 h 241409"/>
                  <a:gd name="connsiteX7" fmla="*/ 15812 w 511343"/>
                  <a:gd name="connsiteY7" fmla="*/ 225598 h 2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343" h="241409">
                    <a:moveTo>
                      <a:pt x="0" y="241410"/>
                    </a:moveTo>
                    <a:lnTo>
                      <a:pt x="511344" y="241410"/>
                    </a:lnTo>
                    <a:lnTo>
                      <a:pt x="511344" y="0"/>
                    </a:lnTo>
                    <a:lnTo>
                      <a:pt x="0" y="0"/>
                    </a:lnTo>
                    <a:close/>
                    <a:moveTo>
                      <a:pt x="15812" y="15812"/>
                    </a:moveTo>
                    <a:lnTo>
                      <a:pt x="495532" y="15812"/>
                    </a:lnTo>
                    <a:lnTo>
                      <a:pt x="495532" y="225598"/>
                    </a:lnTo>
                    <a:lnTo>
                      <a:pt x="15812" y="225598"/>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8" name="Picture Placeholder 93">
                <a:extLst>
                  <a:ext uri="{FF2B5EF4-FFF2-40B4-BE49-F238E27FC236}">
                    <a16:creationId xmlns:a16="http://schemas.microsoft.com/office/drawing/2014/main" id="{8FCF2F10-7C79-AB4A-BBA8-8B3ACB979842}"/>
                  </a:ext>
                </a:extLst>
              </p:cNvPr>
              <p:cNvSpPr/>
              <p:nvPr/>
            </p:nvSpPr>
            <p:spPr>
              <a:xfrm>
                <a:off x="9803234" y="2142743"/>
                <a:ext cx="126049" cy="132373"/>
              </a:xfrm>
              <a:custGeom>
                <a:avLst/>
                <a:gdLst>
                  <a:gd name="connsiteX0" fmla="*/ 0 w 126049"/>
                  <a:gd name="connsiteY0" fmla="*/ 132374 h 132373"/>
                  <a:gd name="connsiteX1" fmla="*/ 126049 w 126049"/>
                  <a:gd name="connsiteY1" fmla="*/ 132374 h 132373"/>
                  <a:gd name="connsiteX2" fmla="*/ 126049 w 126049"/>
                  <a:gd name="connsiteY2" fmla="*/ 0 h 132373"/>
                  <a:gd name="connsiteX3" fmla="*/ 0 w 126049"/>
                  <a:gd name="connsiteY3" fmla="*/ 0 h 132373"/>
                  <a:gd name="connsiteX4" fmla="*/ 15812 w 126049"/>
                  <a:gd name="connsiteY4" fmla="*/ 16001 h 132373"/>
                  <a:gd name="connsiteX5" fmla="*/ 110238 w 126049"/>
                  <a:gd name="connsiteY5" fmla="*/ 16001 h 132373"/>
                  <a:gd name="connsiteX6" fmla="*/ 110238 w 126049"/>
                  <a:gd name="connsiteY6" fmla="*/ 116562 h 132373"/>
                  <a:gd name="connsiteX7" fmla="*/ 15812 w 126049"/>
                  <a:gd name="connsiteY7" fmla="*/ 116562 h 13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49" h="132373">
                    <a:moveTo>
                      <a:pt x="0" y="132374"/>
                    </a:moveTo>
                    <a:lnTo>
                      <a:pt x="126049" y="132374"/>
                    </a:lnTo>
                    <a:lnTo>
                      <a:pt x="126049" y="0"/>
                    </a:lnTo>
                    <a:lnTo>
                      <a:pt x="0" y="0"/>
                    </a:lnTo>
                    <a:close/>
                    <a:moveTo>
                      <a:pt x="15812" y="16001"/>
                    </a:moveTo>
                    <a:lnTo>
                      <a:pt x="110238" y="16001"/>
                    </a:lnTo>
                    <a:lnTo>
                      <a:pt x="110238" y="116562"/>
                    </a:lnTo>
                    <a:lnTo>
                      <a:pt x="15812" y="11656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9" name="Picture Placeholder 93">
                <a:extLst>
                  <a:ext uri="{FF2B5EF4-FFF2-40B4-BE49-F238E27FC236}">
                    <a16:creationId xmlns:a16="http://schemas.microsoft.com/office/drawing/2014/main" id="{9E913CE8-C7D5-A34F-857E-397FEEA74D03}"/>
                  </a:ext>
                </a:extLst>
              </p:cNvPr>
              <p:cNvSpPr/>
              <p:nvPr/>
            </p:nvSpPr>
            <p:spPr>
              <a:xfrm>
                <a:off x="9950408" y="2142743"/>
                <a:ext cx="126049" cy="132373"/>
              </a:xfrm>
              <a:custGeom>
                <a:avLst/>
                <a:gdLst>
                  <a:gd name="connsiteX0" fmla="*/ 0 w 126049"/>
                  <a:gd name="connsiteY0" fmla="*/ 132374 h 132373"/>
                  <a:gd name="connsiteX1" fmla="*/ 126049 w 126049"/>
                  <a:gd name="connsiteY1" fmla="*/ 132374 h 132373"/>
                  <a:gd name="connsiteX2" fmla="*/ 126049 w 126049"/>
                  <a:gd name="connsiteY2" fmla="*/ 0 h 132373"/>
                  <a:gd name="connsiteX3" fmla="*/ 0 w 126049"/>
                  <a:gd name="connsiteY3" fmla="*/ 0 h 132373"/>
                  <a:gd name="connsiteX4" fmla="*/ 15812 w 126049"/>
                  <a:gd name="connsiteY4" fmla="*/ 16001 h 132373"/>
                  <a:gd name="connsiteX5" fmla="*/ 110238 w 126049"/>
                  <a:gd name="connsiteY5" fmla="*/ 16001 h 132373"/>
                  <a:gd name="connsiteX6" fmla="*/ 110238 w 126049"/>
                  <a:gd name="connsiteY6" fmla="*/ 116562 h 132373"/>
                  <a:gd name="connsiteX7" fmla="*/ 15812 w 126049"/>
                  <a:gd name="connsiteY7" fmla="*/ 116562 h 13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49" h="132373">
                    <a:moveTo>
                      <a:pt x="0" y="132374"/>
                    </a:moveTo>
                    <a:lnTo>
                      <a:pt x="126049" y="132374"/>
                    </a:lnTo>
                    <a:lnTo>
                      <a:pt x="126049" y="0"/>
                    </a:lnTo>
                    <a:lnTo>
                      <a:pt x="0" y="0"/>
                    </a:lnTo>
                    <a:close/>
                    <a:moveTo>
                      <a:pt x="15812" y="16001"/>
                    </a:moveTo>
                    <a:lnTo>
                      <a:pt x="110238" y="16001"/>
                    </a:lnTo>
                    <a:lnTo>
                      <a:pt x="110238" y="116562"/>
                    </a:lnTo>
                    <a:lnTo>
                      <a:pt x="15812" y="11656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40" name="Picture Placeholder 93">
                <a:extLst>
                  <a:ext uri="{FF2B5EF4-FFF2-40B4-BE49-F238E27FC236}">
                    <a16:creationId xmlns:a16="http://schemas.microsoft.com/office/drawing/2014/main" id="{029D1342-9B8F-FC4B-BB29-5C252C05130E}"/>
                  </a:ext>
                </a:extLst>
              </p:cNvPr>
              <p:cNvSpPr/>
              <p:nvPr/>
            </p:nvSpPr>
            <p:spPr>
              <a:xfrm>
                <a:off x="10097581" y="2142743"/>
                <a:ext cx="126049" cy="132373"/>
              </a:xfrm>
              <a:custGeom>
                <a:avLst/>
                <a:gdLst>
                  <a:gd name="connsiteX0" fmla="*/ 0 w 126049"/>
                  <a:gd name="connsiteY0" fmla="*/ 132374 h 132373"/>
                  <a:gd name="connsiteX1" fmla="*/ 126049 w 126049"/>
                  <a:gd name="connsiteY1" fmla="*/ 132374 h 132373"/>
                  <a:gd name="connsiteX2" fmla="*/ 126049 w 126049"/>
                  <a:gd name="connsiteY2" fmla="*/ 0 h 132373"/>
                  <a:gd name="connsiteX3" fmla="*/ 0 w 126049"/>
                  <a:gd name="connsiteY3" fmla="*/ 0 h 132373"/>
                  <a:gd name="connsiteX4" fmla="*/ 15812 w 126049"/>
                  <a:gd name="connsiteY4" fmla="*/ 16001 h 132373"/>
                  <a:gd name="connsiteX5" fmla="*/ 110238 w 126049"/>
                  <a:gd name="connsiteY5" fmla="*/ 16001 h 132373"/>
                  <a:gd name="connsiteX6" fmla="*/ 110238 w 126049"/>
                  <a:gd name="connsiteY6" fmla="*/ 116562 h 132373"/>
                  <a:gd name="connsiteX7" fmla="*/ 15812 w 126049"/>
                  <a:gd name="connsiteY7" fmla="*/ 116562 h 13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49" h="132373">
                    <a:moveTo>
                      <a:pt x="0" y="132374"/>
                    </a:moveTo>
                    <a:lnTo>
                      <a:pt x="126049" y="132374"/>
                    </a:lnTo>
                    <a:lnTo>
                      <a:pt x="126049" y="0"/>
                    </a:lnTo>
                    <a:lnTo>
                      <a:pt x="0" y="0"/>
                    </a:lnTo>
                    <a:close/>
                    <a:moveTo>
                      <a:pt x="15812" y="16001"/>
                    </a:moveTo>
                    <a:lnTo>
                      <a:pt x="110238" y="16001"/>
                    </a:lnTo>
                    <a:lnTo>
                      <a:pt x="110238" y="116562"/>
                    </a:lnTo>
                    <a:lnTo>
                      <a:pt x="15812" y="11656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6" name="Group 5" descr="CPU">
              <a:extLst>
                <a:ext uri="{FF2B5EF4-FFF2-40B4-BE49-F238E27FC236}">
                  <a16:creationId xmlns:a16="http://schemas.microsoft.com/office/drawing/2014/main" id="{58033C3E-ACBE-6943-9C17-11FEA3687F53}"/>
                </a:ext>
              </a:extLst>
            </p:cNvPr>
            <p:cNvGrpSpPr/>
            <p:nvPr/>
          </p:nvGrpSpPr>
          <p:grpSpPr>
            <a:xfrm>
              <a:off x="5353238" y="3699945"/>
              <a:ext cx="600900" cy="600836"/>
              <a:chOff x="4486285" y="3178656"/>
              <a:chExt cx="600900" cy="600836"/>
            </a:xfrm>
            <a:solidFill>
              <a:schemeClr val="accent6"/>
            </a:solidFill>
          </p:grpSpPr>
          <p:sp>
            <p:nvSpPr>
              <p:cNvPr id="9" name="Picture Placeholder 98">
                <a:extLst>
                  <a:ext uri="{FF2B5EF4-FFF2-40B4-BE49-F238E27FC236}">
                    <a16:creationId xmlns:a16="http://schemas.microsoft.com/office/drawing/2014/main" id="{327462AB-75A9-E14E-89CA-7CEA920871C4}"/>
                  </a:ext>
                </a:extLst>
              </p:cNvPr>
              <p:cNvSpPr/>
              <p:nvPr/>
            </p:nvSpPr>
            <p:spPr>
              <a:xfrm>
                <a:off x="4536440" y="3178656"/>
                <a:ext cx="500655" cy="550746"/>
              </a:xfrm>
              <a:custGeom>
                <a:avLst/>
                <a:gdLst>
                  <a:gd name="connsiteX0" fmla="*/ 458470 w 500655"/>
                  <a:gd name="connsiteY0" fmla="*/ 0 h 550746"/>
                  <a:gd name="connsiteX1" fmla="*/ 442722 w 500655"/>
                  <a:gd name="connsiteY1" fmla="*/ 0 h 550746"/>
                  <a:gd name="connsiteX2" fmla="*/ 442722 w 500655"/>
                  <a:gd name="connsiteY2" fmla="*/ 50091 h 550746"/>
                  <a:gd name="connsiteX3" fmla="*/ 324958 w 500655"/>
                  <a:gd name="connsiteY3" fmla="*/ 50091 h 550746"/>
                  <a:gd name="connsiteX4" fmla="*/ 324958 w 500655"/>
                  <a:gd name="connsiteY4" fmla="*/ 0 h 550746"/>
                  <a:gd name="connsiteX5" fmla="*/ 309146 w 500655"/>
                  <a:gd name="connsiteY5" fmla="*/ 0 h 550746"/>
                  <a:gd name="connsiteX6" fmla="*/ 309146 w 500655"/>
                  <a:gd name="connsiteY6" fmla="*/ 50091 h 550746"/>
                  <a:gd name="connsiteX7" fmla="*/ 191446 w 500655"/>
                  <a:gd name="connsiteY7" fmla="*/ 50091 h 550746"/>
                  <a:gd name="connsiteX8" fmla="*/ 191446 w 500655"/>
                  <a:gd name="connsiteY8" fmla="*/ 0 h 550746"/>
                  <a:gd name="connsiteX9" fmla="*/ 175634 w 500655"/>
                  <a:gd name="connsiteY9" fmla="*/ 0 h 550746"/>
                  <a:gd name="connsiteX10" fmla="*/ 175634 w 500655"/>
                  <a:gd name="connsiteY10" fmla="*/ 50091 h 550746"/>
                  <a:gd name="connsiteX11" fmla="*/ 57933 w 500655"/>
                  <a:gd name="connsiteY11" fmla="*/ 50091 h 550746"/>
                  <a:gd name="connsiteX12" fmla="*/ 57933 w 500655"/>
                  <a:gd name="connsiteY12" fmla="*/ 0 h 550746"/>
                  <a:gd name="connsiteX13" fmla="*/ 42122 w 500655"/>
                  <a:gd name="connsiteY13" fmla="*/ 0 h 550746"/>
                  <a:gd name="connsiteX14" fmla="*/ 42122 w 500655"/>
                  <a:gd name="connsiteY14" fmla="*/ 50091 h 550746"/>
                  <a:gd name="connsiteX15" fmla="*/ 0 w 500655"/>
                  <a:gd name="connsiteY15" fmla="*/ 50091 h 550746"/>
                  <a:gd name="connsiteX16" fmla="*/ 0 w 500655"/>
                  <a:gd name="connsiteY16" fmla="*/ 550746 h 550746"/>
                  <a:gd name="connsiteX17" fmla="*/ 500655 w 500655"/>
                  <a:gd name="connsiteY17" fmla="*/ 550746 h 550746"/>
                  <a:gd name="connsiteX18" fmla="*/ 500655 w 500655"/>
                  <a:gd name="connsiteY18" fmla="*/ 50091 h 550746"/>
                  <a:gd name="connsiteX19" fmla="*/ 458470 w 500655"/>
                  <a:gd name="connsiteY19" fmla="*/ 50091 h 550746"/>
                  <a:gd name="connsiteX20" fmla="*/ 484844 w 500655"/>
                  <a:gd name="connsiteY20" fmla="*/ 65902 h 550746"/>
                  <a:gd name="connsiteX21" fmla="*/ 484844 w 500655"/>
                  <a:gd name="connsiteY21" fmla="*/ 534935 h 550746"/>
                  <a:gd name="connsiteX22" fmla="*/ 15748 w 500655"/>
                  <a:gd name="connsiteY22" fmla="*/ 534935 h 550746"/>
                  <a:gd name="connsiteX23" fmla="*/ 15748 w 500655"/>
                  <a:gd name="connsiteY23" fmla="*/ 65902 h 550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0655" h="550746">
                    <a:moveTo>
                      <a:pt x="458470" y="0"/>
                    </a:moveTo>
                    <a:lnTo>
                      <a:pt x="442722" y="0"/>
                    </a:lnTo>
                    <a:lnTo>
                      <a:pt x="442722" y="50091"/>
                    </a:lnTo>
                    <a:lnTo>
                      <a:pt x="324958" y="50091"/>
                    </a:lnTo>
                    <a:lnTo>
                      <a:pt x="324958" y="0"/>
                    </a:lnTo>
                    <a:lnTo>
                      <a:pt x="309146" y="0"/>
                    </a:lnTo>
                    <a:lnTo>
                      <a:pt x="309146" y="50091"/>
                    </a:lnTo>
                    <a:lnTo>
                      <a:pt x="191446" y="50091"/>
                    </a:lnTo>
                    <a:lnTo>
                      <a:pt x="191446" y="0"/>
                    </a:lnTo>
                    <a:lnTo>
                      <a:pt x="175634" y="0"/>
                    </a:lnTo>
                    <a:lnTo>
                      <a:pt x="175634" y="50091"/>
                    </a:lnTo>
                    <a:lnTo>
                      <a:pt x="57933" y="50091"/>
                    </a:lnTo>
                    <a:lnTo>
                      <a:pt x="57933" y="0"/>
                    </a:lnTo>
                    <a:lnTo>
                      <a:pt x="42122" y="0"/>
                    </a:lnTo>
                    <a:lnTo>
                      <a:pt x="42122" y="50091"/>
                    </a:lnTo>
                    <a:lnTo>
                      <a:pt x="0" y="50091"/>
                    </a:lnTo>
                    <a:lnTo>
                      <a:pt x="0" y="550746"/>
                    </a:lnTo>
                    <a:lnTo>
                      <a:pt x="500655" y="550746"/>
                    </a:lnTo>
                    <a:lnTo>
                      <a:pt x="500655" y="50091"/>
                    </a:lnTo>
                    <a:lnTo>
                      <a:pt x="458470" y="50091"/>
                    </a:lnTo>
                    <a:close/>
                    <a:moveTo>
                      <a:pt x="484844" y="65902"/>
                    </a:moveTo>
                    <a:lnTo>
                      <a:pt x="484844" y="534935"/>
                    </a:lnTo>
                    <a:lnTo>
                      <a:pt x="15748" y="534935"/>
                    </a:lnTo>
                    <a:lnTo>
                      <a:pt x="15748" y="6590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0" name="Picture Placeholder 98">
                <a:extLst>
                  <a:ext uri="{FF2B5EF4-FFF2-40B4-BE49-F238E27FC236}">
                    <a16:creationId xmlns:a16="http://schemas.microsoft.com/office/drawing/2014/main" id="{D5214C1A-8BBF-524A-AAF7-58CB927B1BE3}"/>
                  </a:ext>
                </a:extLst>
              </p:cNvPr>
              <p:cNvSpPr/>
              <p:nvPr/>
            </p:nvSpPr>
            <p:spPr>
              <a:xfrm>
                <a:off x="4578561" y="3729402"/>
                <a:ext cx="15811" cy="50090"/>
              </a:xfrm>
              <a:custGeom>
                <a:avLst/>
                <a:gdLst>
                  <a:gd name="connsiteX0" fmla="*/ 0 w 15811"/>
                  <a:gd name="connsiteY0" fmla="*/ 0 h 50090"/>
                  <a:gd name="connsiteX1" fmla="*/ 15811 w 15811"/>
                  <a:gd name="connsiteY1" fmla="*/ 0 h 50090"/>
                  <a:gd name="connsiteX2" fmla="*/ 15811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1" y="0"/>
                    </a:lnTo>
                    <a:lnTo>
                      <a:pt x="15811"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1" name="Picture Placeholder 98">
                <a:extLst>
                  <a:ext uri="{FF2B5EF4-FFF2-40B4-BE49-F238E27FC236}">
                    <a16:creationId xmlns:a16="http://schemas.microsoft.com/office/drawing/2014/main" id="{C2D5FABE-CA61-0B46-8C14-56253C25A7DC}"/>
                  </a:ext>
                </a:extLst>
              </p:cNvPr>
              <p:cNvSpPr/>
              <p:nvPr/>
            </p:nvSpPr>
            <p:spPr>
              <a:xfrm>
                <a:off x="4979098" y="3729402"/>
                <a:ext cx="15811" cy="50090"/>
              </a:xfrm>
              <a:custGeom>
                <a:avLst/>
                <a:gdLst>
                  <a:gd name="connsiteX0" fmla="*/ 0 w 15811"/>
                  <a:gd name="connsiteY0" fmla="*/ 0 h 50090"/>
                  <a:gd name="connsiteX1" fmla="*/ 15811 w 15811"/>
                  <a:gd name="connsiteY1" fmla="*/ 0 h 50090"/>
                  <a:gd name="connsiteX2" fmla="*/ 15811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1" y="0"/>
                    </a:lnTo>
                    <a:lnTo>
                      <a:pt x="15811"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2" name="Picture Placeholder 98">
                <a:extLst>
                  <a:ext uri="{FF2B5EF4-FFF2-40B4-BE49-F238E27FC236}">
                    <a16:creationId xmlns:a16="http://schemas.microsoft.com/office/drawing/2014/main" id="{D7827438-4060-474C-B07D-0567C952B572}"/>
                  </a:ext>
                </a:extLst>
              </p:cNvPr>
              <p:cNvSpPr/>
              <p:nvPr/>
            </p:nvSpPr>
            <p:spPr>
              <a:xfrm>
                <a:off x="4845586" y="3729402"/>
                <a:ext cx="15811" cy="50090"/>
              </a:xfrm>
              <a:custGeom>
                <a:avLst/>
                <a:gdLst>
                  <a:gd name="connsiteX0" fmla="*/ 0 w 15811"/>
                  <a:gd name="connsiteY0" fmla="*/ 0 h 50090"/>
                  <a:gd name="connsiteX1" fmla="*/ 15811 w 15811"/>
                  <a:gd name="connsiteY1" fmla="*/ 0 h 50090"/>
                  <a:gd name="connsiteX2" fmla="*/ 15811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1" y="0"/>
                    </a:lnTo>
                    <a:lnTo>
                      <a:pt x="15811"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3" name="Picture Placeholder 98">
                <a:extLst>
                  <a:ext uri="{FF2B5EF4-FFF2-40B4-BE49-F238E27FC236}">
                    <a16:creationId xmlns:a16="http://schemas.microsoft.com/office/drawing/2014/main" id="{146902B8-379C-0D43-858B-224EA54AAB76}"/>
                  </a:ext>
                </a:extLst>
              </p:cNvPr>
              <p:cNvSpPr/>
              <p:nvPr/>
            </p:nvSpPr>
            <p:spPr>
              <a:xfrm>
                <a:off x="4712074" y="3729402"/>
                <a:ext cx="15811" cy="50090"/>
              </a:xfrm>
              <a:custGeom>
                <a:avLst/>
                <a:gdLst>
                  <a:gd name="connsiteX0" fmla="*/ 0 w 15811"/>
                  <a:gd name="connsiteY0" fmla="*/ 0 h 50090"/>
                  <a:gd name="connsiteX1" fmla="*/ 15812 w 15811"/>
                  <a:gd name="connsiteY1" fmla="*/ 0 h 50090"/>
                  <a:gd name="connsiteX2" fmla="*/ 15812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2" y="0"/>
                    </a:lnTo>
                    <a:lnTo>
                      <a:pt x="15812"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4" name="Picture Placeholder 98">
                <a:extLst>
                  <a:ext uri="{FF2B5EF4-FFF2-40B4-BE49-F238E27FC236}">
                    <a16:creationId xmlns:a16="http://schemas.microsoft.com/office/drawing/2014/main" id="{D36FF66F-801F-5E47-9B67-A80D407FA027}"/>
                  </a:ext>
                </a:extLst>
              </p:cNvPr>
              <p:cNvSpPr/>
              <p:nvPr/>
            </p:nvSpPr>
            <p:spPr>
              <a:xfrm>
                <a:off x="5037095" y="3270868"/>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5" name="Picture Placeholder 98">
                <a:extLst>
                  <a:ext uri="{FF2B5EF4-FFF2-40B4-BE49-F238E27FC236}">
                    <a16:creationId xmlns:a16="http://schemas.microsoft.com/office/drawing/2014/main" id="{0DECFD4C-CAF5-E741-B596-1E147E3909F9}"/>
                  </a:ext>
                </a:extLst>
              </p:cNvPr>
              <p:cNvSpPr/>
              <p:nvPr/>
            </p:nvSpPr>
            <p:spPr>
              <a:xfrm>
                <a:off x="5037095" y="3671468"/>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6" name="Picture Placeholder 98">
                <a:extLst>
                  <a:ext uri="{FF2B5EF4-FFF2-40B4-BE49-F238E27FC236}">
                    <a16:creationId xmlns:a16="http://schemas.microsoft.com/office/drawing/2014/main" id="{1A8FB4C7-F2A5-DB4D-BBEF-4954A5B2BD02}"/>
                  </a:ext>
                </a:extLst>
              </p:cNvPr>
              <p:cNvSpPr/>
              <p:nvPr/>
            </p:nvSpPr>
            <p:spPr>
              <a:xfrm>
                <a:off x="5037095" y="3537956"/>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7" name="Picture Placeholder 98">
                <a:extLst>
                  <a:ext uri="{FF2B5EF4-FFF2-40B4-BE49-F238E27FC236}">
                    <a16:creationId xmlns:a16="http://schemas.microsoft.com/office/drawing/2014/main" id="{6B7FB9D2-99A5-6249-88E2-25C9B8067FF1}"/>
                  </a:ext>
                </a:extLst>
              </p:cNvPr>
              <p:cNvSpPr/>
              <p:nvPr/>
            </p:nvSpPr>
            <p:spPr>
              <a:xfrm>
                <a:off x="5037095" y="3404381"/>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8" name="Picture Placeholder 98">
                <a:extLst>
                  <a:ext uri="{FF2B5EF4-FFF2-40B4-BE49-F238E27FC236}">
                    <a16:creationId xmlns:a16="http://schemas.microsoft.com/office/drawing/2014/main" id="{D3BC5ABA-4949-1D4B-9A32-CFD43F53971D}"/>
                  </a:ext>
                </a:extLst>
              </p:cNvPr>
              <p:cNvSpPr/>
              <p:nvPr/>
            </p:nvSpPr>
            <p:spPr>
              <a:xfrm>
                <a:off x="4486285" y="3270868"/>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9" name="Picture Placeholder 98">
                <a:extLst>
                  <a:ext uri="{FF2B5EF4-FFF2-40B4-BE49-F238E27FC236}">
                    <a16:creationId xmlns:a16="http://schemas.microsoft.com/office/drawing/2014/main" id="{8A7C5A80-9B58-6D48-AFD3-2AED51D90274}"/>
                  </a:ext>
                </a:extLst>
              </p:cNvPr>
              <p:cNvSpPr/>
              <p:nvPr/>
            </p:nvSpPr>
            <p:spPr>
              <a:xfrm>
                <a:off x="4486285" y="3671468"/>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0" name="Picture Placeholder 98">
                <a:extLst>
                  <a:ext uri="{FF2B5EF4-FFF2-40B4-BE49-F238E27FC236}">
                    <a16:creationId xmlns:a16="http://schemas.microsoft.com/office/drawing/2014/main" id="{12450631-47C2-2E45-979F-ECB34EFCF705}"/>
                  </a:ext>
                </a:extLst>
              </p:cNvPr>
              <p:cNvSpPr/>
              <p:nvPr/>
            </p:nvSpPr>
            <p:spPr>
              <a:xfrm>
                <a:off x="4486285" y="3537956"/>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1" name="Picture Placeholder 98">
                <a:extLst>
                  <a:ext uri="{FF2B5EF4-FFF2-40B4-BE49-F238E27FC236}">
                    <a16:creationId xmlns:a16="http://schemas.microsoft.com/office/drawing/2014/main" id="{1A9C4594-8F3C-B44E-B01C-8747259E6605}"/>
                  </a:ext>
                </a:extLst>
              </p:cNvPr>
              <p:cNvSpPr/>
              <p:nvPr/>
            </p:nvSpPr>
            <p:spPr>
              <a:xfrm>
                <a:off x="4486285" y="3404381"/>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2" name="Picture Placeholder 98">
                <a:extLst>
                  <a:ext uri="{FF2B5EF4-FFF2-40B4-BE49-F238E27FC236}">
                    <a16:creationId xmlns:a16="http://schemas.microsoft.com/office/drawing/2014/main" id="{A9C679D3-3425-8642-9ED3-4F882108A5F1}"/>
                  </a:ext>
                </a:extLst>
              </p:cNvPr>
              <p:cNvSpPr/>
              <p:nvPr/>
            </p:nvSpPr>
            <p:spPr>
              <a:xfrm>
                <a:off x="4595891"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3" name="Picture Placeholder 98">
                <a:extLst>
                  <a:ext uri="{FF2B5EF4-FFF2-40B4-BE49-F238E27FC236}">
                    <a16:creationId xmlns:a16="http://schemas.microsoft.com/office/drawing/2014/main" id="{5B7D94CD-5785-0B41-AFB4-2D280718280F}"/>
                  </a:ext>
                </a:extLst>
              </p:cNvPr>
              <p:cNvSpPr/>
              <p:nvPr/>
            </p:nvSpPr>
            <p:spPr>
              <a:xfrm>
                <a:off x="4703535"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4" name="Picture Placeholder 98">
                <a:extLst>
                  <a:ext uri="{FF2B5EF4-FFF2-40B4-BE49-F238E27FC236}">
                    <a16:creationId xmlns:a16="http://schemas.microsoft.com/office/drawing/2014/main" id="{9FE2481B-2461-C442-ACB0-ABB33D587D60}"/>
                  </a:ext>
                </a:extLst>
              </p:cNvPr>
              <p:cNvSpPr/>
              <p:nvPr/>
            </p:nvSpPr>
            <p:spPr>
              <a:xfrm>
                <a:off x="4811180"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5" name="Picture Placeholder 98">
                <a:extLst>
                  <a:ext uri="{FF2B5EF4-FFF2-40B4-BE49-F238E27FC236}">
                    <a16:creationId xmlns:a16="http://schemas.microsoft.com/office/drawing/2014/main" id="{6E015B05-38BA-BB4D-B2DE-560A9936EE8E}"/>
                  </a:ext>
                </a:extLst>
              </p:cNvPr>
              <p:cNvSpPr/>
              <p:nvPr/>
            </p:nvSpPr>
            <p:spPr>
              <a:xfrm>
                <a:off x="4703535"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6" name="Picture Placeholder 98">
                <a:extLst>
                  <a:ext uri="{FF2B5EF4-FFF2-40B4-BE49-F238E27FC236}">
                    <a16:creationId xmlns:a16="http://schemas.microsoft.com/office/drawing/2014/main" id="{F8BD2B8E-66E1-CC4E-8D86-43BFD28CC62C}"/>
                  </a:ext>
                </a:extLst>
              </p:cNvPr>
              <p:cNvSpPr/>
              <p:nvPr/>
            </p:nvSpPr>
            <p:spPr>
              <a:xfrm>
                <a:off x="4811180"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7" name="Picture Placeholder 98">
                <a:extLst>
                  <a:ext uri="{FF2B5EF4-FFF2-40B4-BE49-F238E27FC236}">
                    <a16:creationId xmlns:a16="http://schemas.microsoft.com/office/drawing/2014/main" id="{5796B93E-6CCE-AC4F-9645-4E6BA89368F8}"/>
                  </a:ext>
                </a:extLst>
              </p:cNvPr>
              <p:cNvSpPr/>
              <p:nvPr/>
            </p:nvSpPr>
            <p:spPr>
              <a:xfrm>
                <a:off x="4918825"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8" name="Picture Placeholder 98">
                <a:extLst>
                  <a:ext uri="{FF2B5EF4-FFF2-40B4-BE49-F238E27FC236}">
                    <a16:creationId xmlns:a16="http://schemas.microsoft.com/office/drawing/2014/main" id="{9F2AB40C-5A1D-1B49-B161-F7060A0CFBE1}"/>
                  </a:ext>
                </a:extLst>
              </p:cNvPr>
              <p:cNvSpPr/>
              <p:nvPr/>
            </p:nvSpPr>
            <p:spPr>
              <a:xfrm>
                <a:off x="4595891"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9" name="Picture Placeholder 98">
                <a:extLst>
                  <a:ext uri="{FF2B5EF4-FFF2-40B4-BE49-F238E27FC236}">
                    <a16:creationId xmlns:a16="http://schemas.microsoft.com/office/drawing/2014/main" id="{D10BE650-C159-4141-8097-7E75F12CD41F}"/>
                  </a:ext>
                </a:extLst>
              </p:cNvPr>
              <p:cNvSpPr/>
              <p:nvPr/>
            </p:nvSpPr>
            <p:spPr>
              <a:xfrm>
                <a:off x="4918825"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0" name="Picture Placeholder 98">
                <a:extLst>
                  <a:ext uri="{FF2B5EF4-FFF2-40B4-BE49-F238E27FC236}">
                    <a16:creationId xmlns:a16="http://schemas.microsoft.com/office/drawing/2014/main" id="{DE8747C0-313F-AE46-96B2-EAAB6870ED72}"/>
                  </a:ext>
                </a:extLst>
              </p:cNvPr>
              <p:cNvSpPr/>
              <p:nvPr/>
            </p:nvSpPr>
            <p:spPr>
              <a:xfrm>
                <a:off x="4595891" y="3389581"/>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1" name="Picture Placeholder 98">
                <a:extLst>
                  <a:ext uri="{FF2B5EF4-FFF2-40B4-BE49-F238E27FC236}">
                    <a16:creationId xmlns:a16="http://schemas.microsoft.com/office/drawing/2014/main" id="{1B8083C3-38C4-244B-88EA-6271E938EA72}"/>
                  </a:ext>
                </a:extLst>
              </p:cNvPr>
              <p:cNvSpPr/>
              <p:nvPr/>
            </p:nvSpPr>
            <p:spPr>
              <a:xfrm>
                <a:off x="4595891" y="3500388"/>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2" name="Picture Placeholder 98">
                <a:extLst>
                  <a:ext uri="{FF2B5EF4-FFF2-40B4-BE49-F238E27FC236}">
                    <a16:creationId xmlns:a16="http://schemas.microsoft.com/office/drawing/2014/main" id="{13200016-553D-7340-B65C-3C2D7F5AEAA3}"/>
                  </a:ext>
                </a:extLst>
              </p:cNvPr>
              <p:cNvSpPr/>
              <p:nvPr/>
            </p:nvSpPr>
            <p:spPr>
              <a:xfrm>
                <a:off x="4918825" y="3389581"/>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3" name="Picture Placeholder 98">
                <a:extLst>
                  <a:ext uri="{FF2B5EF4-FFF2-40B4-BE49-F238E27FC236}">
                    <a16:creationId xmlns:a16="http://schemas.microsoft.com/office/drawing/2014/main" id="{2D2C7EF2-AC37-7D46-BFA6-6CFD8376E149}"/>
                  </a:ext>
                </a:extLst>
              </p:cNvPr>
              <p:cNvSpPr/>
              <p:nvPr/>
            </p:nvSpPr>
            <p:spPr>
              <a:xfrm>
                <a:off x="4918825" y="3500388"/>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7" name="TextBox 6">
              <a:extLst>
                <a:ext uri="{FF2B5EF4-FFF2-40B4-BE49-F238E27FC236}">
                  <a16:creationId xmlns:a16="http://schemas.microsoft.com/office/drawing/2014/main" id="{5CD7D20A-F2BF-E24D-BBD9-2AEEFB630D7F}"/>
                </a:ext>
              </a:extLst>
            </p:cNvPr>
            <p:cNvSpPr txBox="1"/>
            <p:nvPr/>
          </p:nvSpPr>
          <p:spPr>
            <a:xfrm>
              <a:off x="5304168" y="5282116"/>
              <a:ext cx="536312" cy="220117"/>
            </a:xfrm>
            <a:prstGeom prst="rect">
              <a:avLst/>
            </a:prstGeom>
            <a:noFill/>
          </p:spPr>
          <p:txBody>
            <a:bodyPr wrap="none" lIns="0" tIns="0" rIns="0" bIns="0" rtlCol="0">
              <a:spAutoFit/>
            </a:bodyPr>
            <a:lstStyle/>
            <a:p>
              <a:pPr defTabSz="914126">
                <a:lnSpc>
                  <a:spcPct val="130000"/>
                </a:lnSpc>
                <a:defRPr/>
              </a:pPr>
              <a:r>
                <a:rPr lang="en-US" sz="1200" dirty="0">
                  <a:solidFill>
                    <a:srgbClr val="F2F2F2">
                      <a:lumMod val="50000"/>
                    </a:srgbClr>
                  </a:solidFill>
                  <a:latin typeface="Calibri" panose="020F0502020204030204" pitchFamily="34" charset="0"/>
                </a:rPr>
                <a:t>Memory</a:t>
              </a:r>
              <a:endParaRPr lang="en-US" sz="1600" dirty="0">
                <a:solidFill>
                  <a:srgbClr val="F2F2F2">
                    <a:lumMod val="50000"/>
                  </a:srgbClr>
                </a:solidFill>
                <a:latin typeface="Calibri" panose="020F0502020204030204" pitchFamily="34" charset="0"/>
              </a:endParaRPr>
            </a:p>
          </p:txBody>
        </p:sp>
        <p:sp>
          <p:nvSpPr>
            <p:cNvPr id="8" name="TextBox 7">
              <a:extLst>
                <a:ext uri="{FF2B5EF4-FFF2-40B4-BE49-F238E27FC236}">
                  <a16:creationId xmlns:a16="http://schemas.microsoft.com/office/drawing/2014/main" id="{F186F1FB-811E-6F47-B087-607703C3EE8C}"/>
                </a:ext>
              </a:extLst>
            </p:cNvPr>
            <p:cNvSpPr txBox="1"/>
            <p:nvPr/>
          </p:nvSpPr>
          <p:spPr>
            <a:xfrm>
              <a:off x="5482805" y="4341833"/>
              <a:ext cx="261358" cy="220117"/>
            </a:xfrm>
            <a:prstGeom prst="rect">
              <a:avLst/>
            </a:prstGeom>
            <a:noFill/>
          </p:spPr>
          <p:txBody>
            <a:bodyPr wrap="none" lIns="0" tIns="0" rIns="0" bIns="0" rtlCol="0">
              <a:spAutoFit/>
            </a:bodyPr>
            <a:lstStyle/>
            <a:p>
              <a:pPr defTabSz="914126">
                <a:lnSpc>
                  <a:spcPct val="130000"/>
                </a:lnSpc>
                <a:defRPr/>
              </a:pPr>
              <a:r>
                <a:rPr lang="en-US" sz="1200" dirty="0">
                  <a:solidFill>
                    <a:srgbClr val="F2F2F2">
                      <a:lumMod val="50000"/>
                    </a:srgbClr>
                  </a:solidFill>
                  <a:latin typeface="Calibri" panose="020F0502020204030204" pitchFamily="34" charset="0"/>
                </a:rPr>
                <a:t>CPU</a:t>
              </a:r>
              <a:endParaRPr lang="en-US" sz="1600" dirty="0">
                <a:solidFill>
                  <a:srgbClr val="F2F2F2">
                    <a:lumMod val="50000"/>
                  </a:srgbClr>
                </a:solidFill>
                <a:latin typeface="Calibri" panose="020F0502020204030204" pitchFamily="34" charset="0"/>
              </a:endParaRPr>
            </a:p>
          </p:txBody>
        </p:sp>
      </p:grpSp>
      <p:sp>
        <p:nvSpPr>
          <p:cNvPr id="43" name="TextBox 42">
            <a:extLst>
              <a:ext uri="{FF2B5EF4-FFF2-40B4-BE49-F238E27FC236}">
                <a16:creationId xmlns:a16="http://schemas.microsoft.com/office/drawing/2014/main" id="{590C65D9-AB0A-554F-B36D-767AFA4AB0BB}"/>
              </a:ext>
            </a:extLst>
          </p:cNvPr>
          <p:cNvSpPr txBox="1"/>
          <p:nvPr/>
        </p:nvSpPr>
        <p:spPr>
          <a:xfrm>
            <a:off x="1773071" y="1304672"/>
            <a:ext cx="2840452" cy="543085"/>
          </a:xfrm>
          <a:prstGeom prst="rect">
            <a:avLst/>
          </a:prstGeom>
          <a:noFill/>
        </p:spPr>
        <p:txBody>
          <a:bodyPr wrap="square" rtlCol="0">
            <a:spAutoFit/>
          </a:bodyPr>
          <a:lstStyle/>
          <a:p>
            <a:pPr algn="ctr" defTabSz="914126">
              <a:defRPr/>
            </a:pPr>
            <a:r>
              <a:rPr lang="en-US" sz="1400" dirty="0">
                <a:solidFill>
                  <a:srgbClr val="3F3F3F"/>
                </a:solidFill>
                <a:latin typeface="Calibri" panose="020F0502020204030204" pitchFamily="34" charset="0"/>
              </a:rPr>
              <a:t>Typical Enterprise</a:t>
            </a:r>
            <a:br>
              <a:rPr lang="en-US" sz="1400" dirty="0">
                <a:solidFill>
                  <a:srgbClr val="3F3F3F"/>
                </a:solidFill>
                <a:latin typeface="Calibri" panose="020F0502020204030204" pitchFamily="34" charset="0"/>
              </a:rPr>
            </a:br>
            <a:r>
              <a:rPr lang="en-US" sz="1400" dirty="0">
                <a:solidFill>
                  <a:srgbClr val="3F3F3F"/>
                </a:solidFill>
                <a:latin typeface="Calibri" panose="020F0502020204030204" pitchFamily="34" charset="0"/>
              </a:rPr>
              <a:t>Sandbox Capabilities</a:t>
            </a:r>
          </a:p>
        </p:txBody>
      </p:sp>
      <p:grpSp>
        <p:nvGrpSpPr>
          <p:cNvPr id="214" name="Group 213">
            <a:extLst>
              <a:ext uri="{FF2B5EF4-FFF2-40B4-BE49-F238E27FC236}">
                <a16:creationId xmlns:a16="http://schemas.microsoft.com/office/drawing/2014/main" id="{C144B230-8000-094A-AA86-DC3DFA4F560F}"/>
              </a:ext>
            </a:extLst>
          </p:cNvPr>
          <p:cNvGrpSpPr/>
          <p:nvPr/>
        </p:nvGrpSpPr>
        <p:grpSpPr>
          <a:xfrm>
            <a:off x="7345513" y="4221294"/>
            <a:ext cx="1884519" cy="653902"/>
            <a:chOff x="6934157" y="4221501"/>
            <a:chExt cx="1885010" cy="654072"/>
          </a:xfrm>
        </p:grpSpPr>
        <p:sp>
          <p:nvSpPr>
            <p:cNvPr id="219" name="Oval 218">
              <a:extLst>
                <a:ext uri="{FF2B5EF4-FFF2-40B4-BE49-F238E27FC236}">
                  <a16:creationId xmlns:a16="http://schemas.microsoft.com/office/drawing/2014/main" id="{AB10E782-B538-5746-888F-56BB194E9513}"/>
                </a:ext>
              </a:extLst>
            </p:cNvPr>
            <p:cNvSpPr/>
            <p:nvPr/>
          </p:nvSpPr>
          <p:spPr>
            <a:xfrm>
              <a:off x="7701607" y="4319088"/>
              <a:ext cx="352566" cy="352566"/>
            </a:xfrm>
            <a:prstGeom prst="ellipse">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44" name="Rectangle 43">
              <a:extLst>
                <a:ext uri="{FF2B5EF4-FFF2-40B4-BE49-F238E27FC236}">
                  <a16:creationId xmlns:a16="http://schemas.microsoft.com/office/drawing/2014/main" id="{F368BAE6-A0E3-B840-AEF6-720735EB767B}"/>
                </a:ext>
              </a:extLst>
            </p:cNvPr>
            <p:cNvSpPr/>
            <p:nvPr/>
          </p:nvSpPr>
          <p:spPr>
            <a:xfrm>
              <a:off x="6934157" y="4221501"/>
              <a:ext cx="1885010" cy="654072"/>
            </a:xfrm>
            <a:prstGeom prst="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45" name="Group 44" descr="NVDIMM&#10;">
              <a:extLst>
                <a:ext uri="{FF2B5EF4-FFF2-40B4-BE49-F238E27FC236}">
                  <a16:creationId xmlns:a16="http://schemas.microsoft.com/office/drawing/2014/main" id="{C43A23F7-EAE8-704D-BEAA-797E19DE591C}"/>
                </a:ext>
              </a:extLst>
            </p:cNvPr>
            <p:cNvGrpSpPr/>
            <p:nvPr/>
          </p:nvGrpSpPr>
          <p:grpSpPr>
            <a:xfrm>
              <a:off x="7710941" y="4392891"/>
              <a:ext cx="338609" cy="219365"/>
              <a:chOff x="9759089" y="2001136"/>
              <a:chExt cx="599128" cy="388140"/>
            </a:xfrm>
          </p:grpSpPr>
          <p:sp>
            <p:nvSpPr>
              <p:cNvPr id="46" name="Picture Placeholder 93">
                <a:extLst>
                  <a:ext uri="{FF2B5EF4-FFF2-40B4-BE49-F238E27FC236}">
                    <a16:creationId xmlns:a16="http://schemas.microsoft.com/office/drawing/2014/main" id="{59A1B312-5CD5-B948-8844-C7A50F69875D}"/>
                  </a:ext>
                </a:extLst>
              </p:cNvPr>
              <p:cNvSpPr/>
              <p:nvPr/>
            </p:nvSpPr>
            <p:spPr>
              <a:xfrm>
                <a:off x="9846874" y="2001136"/>
                <a:ext cx="511343" cy="241409"/>
              </a:xfrm>
              <a:custGeom>
                <a:avLst/>
                <a:gdLst>
                  <a:gd name="connsiteX0" fmla="*/ 0 w 511343"/>
                  <a:gd name="connsiteY0" fmla="*/ 0 h 241409"/>
                  <a:gd name="connsiteX1" fmla="*/ 0 w 511343"/>
                  <a:gd name="connsiteY1" fmla="*/ 29599 h 241409"/>
                  <a:gd name="connsiteX2" fmla="*/ 15812 w 511343"/>
                  <a:gd name="connsiteY2" fmla="*/ 29599 h 241409"/>
                  <a:gd name="connsiteX3" fmla="*/ 15812 w 511343"/>
                  <a:gd name="connsiteY3" fmla="*/ 15812 h 241409"/>
                  <a:gd name="connsiteX4" fmla="*/ 495532 w 511343"/>
                  <a:gd name="connsiteY4" fmla="*/ 15812 h 241409"/>
                  <a:gd name="connsiteX5" fmla="*/ 495532 w 511343"/>
                  <a:gd name="connsiteY5" fmla="*/ 225598 h 241409"/>
                  <a:gd name="connsiteX6" fmla="*/ 483010 w 511343"/>
                  <a:gd name="connsiteY6" fmla="*/ 225598 h 241409"/>
                  <a:gd name="connsiteX7" fmla="*/ 483010 w 511343"/>
                  <a:gd name="connsiteY7" fmla="*/ 241410 h 241409"/>
                  <a:gd name="connsiteX8" fmla="*/ 511344 w 511343"/>
                  <a:gd name="connsiteY8" fmla="*/ 241410 h 241409"/>
                  <a:gd name="connsiteX9" fmla="*/ 511344 w 511343"/>
                  <a:gd name="connsiteY9" fmla="*/ 0 h 241409"/>
                  <a:gd name="connsiteX10" fmla="*/ 0 w 511343"/>
                  <a:gd name="connsiteY10" fmla="*/ 0 h 2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1343" h="241409">
                    <a:moveTo>
                      <a:pt x="0" y="0"/>
                    </a:moveTo>
                    <a:lnTo>
                      <a:pt x="0" y="29599"/>
                    </a:lnTo>
                    <a:lnTo>
                      <a:pt x="15812" y="29599"/>
                    </a:lnTo>
                    <a:lnTo>
                      <a:pt x="15812" y="15812"/>
                    </a:lnTo>
                    <a:lnTo>
                      <a:pt x="495532" y="15812"/>
                    </a:lnTo>
                    <a:lnTo>
                      <a:pt x="495532" y="225598"/>
                    </a:lnTo>
                    <a:lnTo>
                      <a:pt x="483010" y="225598"/>
                    </a:lnTo>
                    <a:lnTo>
                      <a:pt x="483010" y="241410"/>
                    </a:lnTo>
                    <a:lnTo>
                      <a:pt x="511344" y="241410"/>
                    </a:lnTo>
                    <a:lnTo>
                      <a:pt x="511344" y="0"/>
                    </a:lnTo>
                    <a:lnTo>
                      <a:pt x="0" y="0"/>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47" name="Picture Placeholder 93">
                <a:extLst>
                  <a:ext uri="{FF2B5EF4-FFF2-40B4-BE49-F238E27FC236}">
                    <a16:creationId xmlns:a16="http://schemas.microsoft.com/office/drawing/2014/main" id="{962B8404-B6FF-EA4E-8A3A-3849AC2333BA}"/>
                  </a:ext>
                </a:extLst>
              </p:cNvPr>
              <p:cNvSpPr/>
              <p:nvPr/>
            </p:nvSpPr>
            <p:spPr>
              <a:xfrm>
                <a:off x="9821386" y="2348293"/>
                <a:ext cx="396236" cy="40983"/>
              </a:xfrm>
              <a:custGeom>
                <a:avLst/>
                <a:gdLst>
                  <a:gd name="connsiteX0" fmla="*/ 380425 w 396236"/>
                  <a:gd name="connsiteY0" fmla="*/ 25172 h 40983"/>
                  <a:gd name="connsiteX1" fmla="*/ 332800 w 396236"/>
                  <a:gd name="connsiteY1" fmla="*/ 25172 h 40983"/>
                  <a:gd name="connsiteX2" fmla="*/ 332800 w 396236"/>
                  <a:gd name="connsiteY2" fmla="*/ 0 h 40983"/>
                  <a:gd name="connsiteX3" fmla="*/ 316989 w 396236"/>
                  <a:gd name="connsiteY3" fmla="*/ 0 h 40983"/>
                  <a:gd name="connsiteX4" fmla="*/ 316989 w 396236"/>
                  <a:gd name="connsiteY4" fmla="*/ 25172 h 40983"/>
                  <a:gd name="connsiteX5" fmla="*/ 269428 w 396236"/>
                  <a:gd name="connsiteY5" fmla="*/ 25172 h 40983"/>
                  <a:gd name="connsiteX6" fmla="*/ 269428 w 396236"/>
                  <a:gd name="connsiteY6" fmla="*/ 0 h 40983"/>
                  <a:gd name="connsiteX7" fmla="*/ 253616 w 396236"/>
                  <a:gd name="connsiteY7" fmla="*/ 0 h 40983"/>
                  <a:gd name="connsiteX8" fmla="*/ 253616 w 396236"/>
                  <a:gd name="connsiteY8" fmla="*/ 25172 h 40983"/>
                  <a:gd name="connsiteX9" fmla="*/ 205992 w 396236"/>
                  <a:gd name="connsiteY9" fmla="*/ 25172 h 40983"/>
                  <a:gd name="connsiteX10" fmla="*/ 205992 w 396236"/>
                  <a:gd name="connsiteY10" fmla="*/ 0 h 40983"/>
                  <a:gd name="connsiteX11" fmla="*/ 190181 w 396236"/>
                  <a:gd name="connsiteY11" fmla="*/ 0 h 40983"/>
                  <a:gd name="connsiteX12" fmla="*/ 190181 w 396236"/>
                  <a:gd name="connsiteY12" fmla="*/ 25172 h 40983"/>
                  <a:gd name="connsiteX13" fmla="*/ 142620 w 396236"/>
                  <a:gd name="connsiteY13" fmla="*/ 25172 h 40983"/>
                  <a:gd name="connsiteX14" fmla="*/ 142620 w 396236"/>
                  <a:gd name="connsiteY14" fmla="*/ 0 h 40983"/>
                  <a:gd name="connsiteX15" fmla="*/ 126808 w 396236"/>
                  <a:gd name="connsiteY15" fmla="*/ 0 h 40983"/>
                  <a:gd name="connsiteX16" fmla="*/ 126808 w 396236"/>
                  <a:gd name="connsiteY16" fmla="*/ 25172 h 40983"/>
                  <a:gd name="connsiteX17" fmla="*/ 79247 w 396236"/>
                  <a:gd name="connsiteY17" fmla="*/ 25172 h 40983"/>
                  <a:gd name="connsiteX18" fmla="*/ 79247 w 396236"/>
                  <a:gd name="connsiteY18" fmla="*/ 0 h 40983"/>
                  <a:gd name="connsiteX19" fmla="*/ 63436 w 396236"/>
                  <a:gd name="connsiteY19" fmla="*/ 0 h 40983"/>
                  <a:gd name="connsiteX20" fmla="*/ 63436 w 396236"/>
                  <a:gd name="connsiteY20" fmla="*/ 25172 h 40983"/>
                  <a:gd name="connsiteX21" fmla="*/ 15812 w 396236"/>
                  <a:gd name="connsiteY21" fmla="*/ 25172 h 40983"/>
                  <a:gd name="connsiteX22" fmla="*/ 15812 w 396236"/>
                  <a:gd name="connsiteY22" fmla="*/ 0 h 40983"/>
                  <a:gd name="connsiteX23" fmla="*/ 0 w 396236"/>
                  <a:gd name="connsiteY23" fmla="*/ 0 h 40983"/>
                  <a:gd name="connsiteX24" fmla="*/ 0 w 396236"/>
                  <a:gd name="connsiteY24" fmla="*/ 40983 h 40983"/>
                  <a:gd name="connsiteX25" fmla="*/ 396236 w 396236"/>
                  <a:gd name="connsiteY25" fmla="*/ 40983 h 40983"/>
                  <a:gd name="connsiteX26" fmla="*/ 396236 w 396236"/>
                  <a:gd name="connsiteY26" fmla="*/ 0 h 40983"/>
                  <a:gd name="connsiteX27" fmla="*/ 380425 w 396236"/>
                  <a:gd name="connsiteY27" fmla="*/ 0 h 40983"/>
                  <a:gd name="connsiteX28" fmla="*/ 380425 w 396236"/>
                  <a:gd name="connsiteY28" fmla="*/ 25172 h 4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6236" h="40983">
                    <a:moveTo>
                      <a:pt x="380425" y="25172"/>
                    </a:moveTo>
                    <a:lnTo>
                      <a:pt x="332800" y="25172"/>
                    </a:lnTo>
                    <a:lnTo>
                      <a:pt x="332800" y="0"/>
                    </a:lnTo>
                    <a:lnTo>
                      <a:pt x="316989" y="0"/>
                    </a:lnTo>
                    <a:lnTo>
                      <a:pt x="316989" y="25172"/>
                    </a:lnTo>
                    <a:lnTo>
                      <a:pt x="269428" y="25172"/>
                    </a:lnTo>
                    <a:lnTo>
                      <a:pt x="269428" y="0"/>
                    </a:lnTo>
                    <a:lnTo>
                      <a:pt x="253616" y="0"/>
                    </a:lnTo>
                    <a:lnTo>
                      <a:pt x="253616" y="25172"/>
                    </a:lnTo>
                    <a:lnTo>
                      <a:pt x="205992" y="25172"/>
                    </a:lnTo>
                    <a:lnTo>
                      <a:pt x="205992" y="0"/>
                    </a:lnTo>
                    <a:lnTo>
                      <a:pt x="190181" y="0"/>
                    </a:lnTo>
                    <a:lnTo>
                      <a:pt x="190181" y="25172"/>
                    </a:lnTo>
                    <a:lnTo>
                      <a:pt x="142620" y="25172"/>
                    </a:lnTo>
                    <a:lnTo>
                      <a:pt x="142620" y="0"/>
                    </a:lnTo>
                    <a:lnTo>
                      <a:pt x="126808" y="0"/>
                    </a:lnTo>
                    <a:lnTo>
                      <a:pt x="126808" y="25172"/>
                    </a:lnTo>
                    <a:lnTo>
                      <a:pt x="79247" y="25172"/>
                    </a:lnTo>
                    <a:lnTo>
                      <a:pt x="79247" y="0"/>
                    </a:lnTo>
                    <a:lnTo>
                      <a:pt x="63436" y="0"/>
                    </a:lnTo>
                    <a:lnTo>
                      <a:pt x="63436" y="25172"/>
                    </a:lnTo>
                    <a:lnTo>
                      <a:pt x="15812" y="25172"/>
                    </a:lnTo>
                    <a:lnTo>
                      <a:pt x="15812" y="0"/>
                    </a:lnTo>
                    <a:lnTo>
                      <a:pt x="0" y="0"/>
                    </a:lnTo>
                    <a:lnTo>
                      <a:pt x="0" y="40983"/>
                    </a:lnTo>
                    <a:lnTo>
                      <a:pt x="396236" y="40983"/>
                    </a:lnTo>
                    <a:lnTo>
                      <a:pt x="396236" y="0"/>
                    </a:lnTo>
                    <a:lnTo>
                      <a:pt x="380425" y="0"/>
                    </a:lnTo>
                    <a:lnTo>
                      <a:pt x="380425" y="2517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48" name="Picture Placeholder 93">
                <a:extLst>
                  <a:ext uri="{FF2B5EF4-FFF2-40B4-BE49-F238E27FC236}">
                    <a16:creationId xmlns:a16="http://schemas.microsoft.com/office/drawing/2014/main" id="{34788BA1-1259-D543-ADAA-2F4EF8CAD409}"/>
                  </a:ext>
                </a:extLst>
              </p:cNvPr>
              <p:cNvSpPr/>
              <p:nvPr/>
            </p:nvSpPr>
            <p:spPr>
              <a:xfrm>
                <a:off x="9803108" y="2046103"/>
                <a:ext cx="511343" cy="241409"/>
              </a:xfrm>
              <a:custGeom>
                <a:avLst/>
                <a:gdLst>
                  <a:gd name="connsiteX0" fmla="*/ 0 w 511343"/>
                  <a:gd name="connsiteY0" fmla="*/ 30105 h 241409"/>
                  <a:gd name="connsiteX1" fmla="*/ 15812 w 511343"/>
                  <a:gd name="connsiteY1" fmla="*/ 30105 h 241409"/>
                  <a:gd name="connsiteX2" fmla="*/ 15812 w 511343"/>
                  <a:gd name="connsiteY2" fmla="*/ 15812 h 241409"/>
                  <a:gd name="connsiteX3" fmla="*/ 495532 w 511343"/>
                  <a:gd name="connsiteY3" fmla="*/ 15812 h 241409"/>
                  <a:gd name="connsiteX4" fmla="*/ 495532 w 511343"/>
                  <a:gd name="connsiteY4" fmla="*/ 225598 h 241409"/>
                  <a:gd name="connsiteX5" fmla="*/ 482757 w 511343"/>
                  <a:gd name="connsiteY5" fmla="*/ 225598 h 241409"/>
                  <a:gd name="connsiteX6" fmla="*/ 482757 w 511343"/>
                  <a:gd name="connsiteY6" fmla="*/ 241410 h 241409"/>
                  <a:gd name="connsiteX7" fmla="*/ 511344 w 511343"/>
                  <a:gd name="connsiteY7" fmla="*/ 241410 h 241409"/>
                  <a:gd name="connsiteX8" fmla="*/ 511344 w 511343"/>
                  <a:gd name="connsiteY8" fmla="*/ 0 h 241409"/>
                  <a:gd name="connsiteX9" fmla="*/ 0 w 511343"/>
                  <a:gd name="connsiteY9" fmla="*/ 0 h 241409"/>
                  <a:gd name="connsiteX10" fmla="*/ 0 w 511343"/>
                  <a:gd name="connsiteY10" fmla="*/ 30105 h 2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1343" h="241409">
                    <a:moveTo>
                      <a:pt x="0" y="30105"/>
                    </a:moveTo>
                    <a:lnTo>
                      <a:pt x="15812" y="30105"/>
                    </a:lnTo>
                    <a:lnTo>
                      <a:pt x="15812" y="15812"/>
                    </a:lnTo>
                    <a:lnTo>
                      <a:pt x="495532" y="15812"/>
                    </a:lnTo>
                    <a:lnTo>
                      <a:pt x="495532" y="225598"/>
                    </a:lnTo>
                    <a:lnTo>
                      <a:pt x="482757" y="225598"/>
                    </a:lnTo>
                    <a:lnTo>
                      <a:pt x="482757" y="241410"/>
                    </a:lnTo>
                    <a:lnTo>
                      <a:pt x="511344" y="241410"/>
                    </a:lnTo>
                    <a:lnTo>
                      <a:pt x="511344" y="0"/>
                    </a:lnTo>
                    <a:lnTo>
                      <a:pt x="0" y="0"/>
                    </a:lnTo>
                    <a:lnTo>
                      <a:pt x="0" y="30105"/>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49" name="Picture Placeholder 93">
                <a:extLst>
                  <a:ext uri="{FF2B5EF4-FFF2-40B4-BE49-F238E27FC236}">
                    <a16:creationId xmlns:a16="http://schemas.microsoft.com/office/drawing/2014/main" id="{D21B6549-456C-5340-9FB5-4EEDCF308294}"/>
                  </a:ext>
                </a:extLst>
              </p:cNvPr>
              <p:cNvSpPr/>
              <p:nvPr/>
            </p:nvSpPr>
            <p:spPr>
              <a:xfrm>
                <a:off x="9759089" y="2091451"/>
                <a:ext cx="511343" cy="241409"/>
              </a:xfrm>
              <a:custGeom>
                <a:avLst/>
                <a:gdLst>
                  <a:gd name="connsiteX0" fmla="*/ 0 w 511343"/>
                  <a:gd name="connsiteY0" fmla="*/ 241410 h 241409"/>
                  <a:gd name="connsiteX1" fmla="*/ 511344 w 511343"/>
                  <a:gd name="connsiteY1" fmla="*/ 241410 h 241409"/>
                  <a:gd name="connsiteX2" fmla="*/ 511344 w 511343"/>
                  <a:gd name="connsiteY2" fmla="*/ 0 h 241409"/>
                  <a:gd name="connsiteX3" fmla="*/ 0 w 511343"/>
                  <a:gd name="connsiteY3" fmla="*/ 0 h 241409"/>
                  <a:gd name="connsiteX4" fmla="*/ 15812 w 511343"/>
                  <a:gd name="connsiteY4" fmla="*/ 15812 h 241409"/>
                  <a:gd name="connsiteX5" fmla="*/ 495532 w 511343"/>
                  <a:gd name="connsiteY5" fmla="*/ 15812 h 241409"/>
                  <a:gd name="connsiteX6" fmla="*/ 495532 w 511343"/>
                  <a:gd name="connsiteY6" fmla="*/ 225598 h 241409"/>
                  <a:gd name="connsiteX7" fmla="*/ 15812 w 511343"/>
                  <a:gd name="connsiteY7" fmla="*/ 225598 h 2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343" h="241409">
                    <a:moveTo>
                      <a:pt x="0" y="241410"/>
                    </a:moveTo>
                    <a:lnTo>
                      <a:pt x="511344" y="241410"/>
                    </a:lnTo>
                    <a:lnTo>
                      <a:pt x="511344" y="0"/>
                    </a:lnTo>
                    <a:lnTo>
                      <a:pt x="0" y="0"/>
                    </a:lnTo>
                    <a:close/>
                    <a:moveTo>
                      <a:pt x="15812" y="15812"/>
                    </a:moveTo>
                    <a:lnTo>
                      <a:pt x="495532" y="15812"/>
                    </a:lnTo>
                    <a:lnTo>
                      <a:pt x="495532" y="225598"/>
                    </a:lnTo>
                    <a:lnTo>
                      <a:pt x="15812" y="225598"/>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0" name="Picture Placeholder 93">
                <a:extLst>
                  <a:ext uri="{FF2B5EF4-FFF2-40B4-BE49-F238E27FC236}">
                    <a16:creationId xmlns:a16="http://schemas.microsoft.com/office/drawing/2014/main" id="{4F812938-4F36-B843-85CB-64FD763123AB}"/>
                  </a:ext>
                </a:extLst>
              </p:cNvPr>
              <p:cNvSpPr/>
              <p:nvPr/>
            </p:nvSpPr>
            <p:spPr>
              <a:xfrm>
                <a:off x="9803234" y="2142743"/>
                <a:ext cx="126049" cy="132373"/>
              </a:xfrm>
              <a:custGeom>
                <a:avLst/>
                <a:gdLst>
                  <a:gd name="connsiteX0" fmla="*/ 0 w 126049"/>
                  <a:gd name="connsiteY0" fmla="*/ 132374 h 132373"/>
                  <a:gd name="connsiteX1" fmla="*/ 126049 w 126049"/>
                  <a:gd name="connsiteY1" fmla="*/ 132374 h 132373"/>
                  <a:gd name="connsiteX2" fmla="*/ 126049 w 126049"/>
                  <a:gd name="connsiteY2" fmla="*/ 0 h 132373"/>
                  <a:gd name="connsiteX3" fmla="*/ 0 w 126049"/>
                  <a:gd name="connsiteY3" fmla="*/ 0 h 132373"/>
                  <a:gd name="connsiteX4" fmla="*/ 15812 w 126049"/>
                  <a:gd name="connsiteY4" fmla="*/ 16001 h 132373"/>
                  <a:gd name="connsiteX5" fmla="*/ 110238 w 126049"/>
                  <a:gd name="connsiteY5" fmla="*/ 16001 h 132373"/>
                  <a:gd name="connsiteX6" fmla="*/ 110238 w 126049"/>
                  <a:gd name="connsiteY6" fmla="*/ 116562 h 132373"/>
                  <a:gd name="connsiteX7" fmla="*/ 15812 w 126049"/>
                  <a:gd name="connsiteY7" fmla="*/ 116562 h 13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49" h="132373">
                    <a:moveTo>
                      <a:pt x="0" y="132374"/>
                    </a:moveTo>
                    <a:lnTo>
                      <a:pt x="126049" y="132374"/>
                    </a:lnTo>
                    <a:lnTo>
                      <a:pt x="126049" y="0"/>
                    </a:lnTo>
                    <a:lnTo>
                      <a:pt x="0" y="0"/>
                    </a:lnTo>
                    <a:close/>
                    <a:moveTo>
                      <a:pt x="15812" y="16001"/>
                    </a:moveTo>
                    <a:lnTo>
                      <a:pt x="110238" y="16001"/>
                    </a:lnTo>
                    <a:lnTo>
                      <a:pt x="110238" y="116562"/>
                    </a:lnTo>
                    <a:lnTo>
                      <a:pt x="15812" y="11656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1" name="Picture Placeholder 93">
                <a:extLst>
                  <a:ext uri="{FF2B5EF4-FFF2-40B4-BE49-F238E27FC236}">
                    <a16:creationId xmlns:a16="http://schemas.microsoft.com/office/drawing/2014/main" id="{2A6AB6B1-984E-7247-A730-57883585402C}"/>
                  </a:ext>
                </a:extLst>
              </p:cNvPr>
              <p:cNvSpPr/>
              <p:nvPr/>
            </p:nvSpPr>
            <p:spPr>
              <a:xfrm>
                <a:off x="9950408" y="2142743"/>
                <a:ext cx="126049" cy="132373"/>
              </a:xfrm>
              <a:custGeom>
                <a:avLst/>
                <a:gdLst>
                  <a:gd name="connsiteX0" fmla="*/ 0 w 126049"/>
                  <a:gd name="connsiteY0" fmla="*/ 132374 h 132373"/>
                  <a:gd name="connsiteX1" fmla="*/ 126049 w 126049"/>
                  <a:gd name="connsiteY1" fmla="*/ 132374 h 132373"/>
                  <a:gd name="connsiteX2" fmla="*/ 126049 w 126049"/>
                  <a:gd name="connsiteY2" fmla="*/ 0 h 132373"/>
                  <a:gd name="connsiteX3" fmla="*/ 0 w 126049"/>
                  <a:gd name="connsiteY3" fmla="*/ 0 h 132373"/>
                  <a:gd name="connsiteX4" fmla="*/ 15812 w 126049"/>
                  <a:gd name="connsiteY4" fmla="*/ 16001 h 132373"/>
                  <a:gd name="connsiteX5" fmla="*/ 110238 w 126049"/>
                  <a:gd name="connsiteY5" fmla="*/ 16001 h 132373"/>
                  <a:gd name="connsiteX6" fmla="*/ 110238 w 126049"/>
                  <a:gd name="connsiteY6" fmla="*/ 116562 h 132373"/>
                  <a:gd name="connsiteX7" fmla="*/ 15812 w 126049"/>
                  <a:gd name="connsiteY7" fmla="*/ 116562 h 13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49" h="132373">
                    <a:moveTo>
                      <a:pt x="0" y="132374"/>
                    </a:moveTo>
                    <a:lnTo>
                      <a:pt x="126049" y="132374"/>
                    </a:lnTo>
                    <a:lnTo>
                      <a:pt x="126049" y="0"/>
                    </a:lnTo>
                    <a:lnTo>
                      <a:pt x="0" y="0"/>
                    </a:lnTo>
                    <a:close/>
                    <a:moveTo>
                      <a:pt x="15812" y="16001"/>
                    </a:moveTo>
                    <a:lnTo>
                      <a:pt x="110238" y="16001"/>
                    </a:lnTo>
                    <a:lnTo>
                      <a:pt x="110238" y="116562"/>
                    </a:lnTo>
                    <a:lnTo>
                      <a:pt x="15812" y="11656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2" name="Picture Placeholder 93">
                <a:extLst>
                  <a:ext uri="{FF2B5EF4-FFF2-40B4-BE49-F238E27FC236}">
                    <a16:creationId xmlns:a16="http://schemas.microsoft.com/office/drawing/2014/main" id="{A714720C-82F3-6249-99AF-2089B44590C8}"/>
                  </a:ext>
                </a:extLst>
              </p:cNvPr>
              <p:cNvSpPr/>
              <p:nvPr/>
            </p:nvSpPr>
            <p:spPr>
              <a:xfrm>
                <a:off x="10097581" y="2142743"/>
                <a:ext cx="126049" cy="132373"/>
              </a:xfrm>
              <a:custGeom>
                <a:avLst/>
                <a:gdLst>
                  <a:gd name="connsiteX0" fmla="*/ 0 w 126049"/>
                  <a:gd name="connsiteY0" fmla="*/ 132374 h 132373"/>
                  <a:gd name="connsiteX1" fmla="*/ 126049 w 126049"/>
                  <a:gd name="connsiteY1" fmla="*/ 132374 h 132373"/>
                  <a:gd name="connsiteX2" fmla="*/ 126049 w 126049"/>
                  <a:gd name="connsiteY2" fmla="*/ 0 h 132373"/>
                  <a:gd name="connsiteX3" fmla="*/ 0 w 126049"/>
                  <a:gd name="connsiteY3" fmla="*/ 0 h 132373"/>
                  <a:gd name="connsiteX4" fmla="*/ 15812 w 126049"/>
                  <a:gd name="connsiteY4" fmla="*/ 16001 h 132373"/>
                  <a:gd name="connsiteX5" fmla="*/ 110238 w 126049"/>
                  <a:gd name="connsiteY5" fmla="*/ 16001 h 132373"/>
                  <a:gd name="connsiteX6" fmla="*/ 110238 w 126049"/>
                  <a:gd name="connsiteY6" fmla="*/ 116562 h 132373"/>
                  <a:gd name="connsiteX7" fmla="*/ 15812 w 126049"/>
                  <a:gd name="connsiteY7" fmla="*/ 116562 h 13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49" h="132373">
                    <a:moveTo>
                      <a:pt x="0" y="132374"/>
                    </a:moveTo>
                    <a:lnTo>
                      <a:pt x="126049" y="132374"/>
                    </a:lnTo>
                    <a:lnTo>
                      <a:pt x="126049" y="0"/>
                    </a:lnTo>
                    <a:lnTo>
                      <a:pt x="0" y="0"/>
                    </a:lnTo>
                    <a:close/>
                    <a:moveTo>
                      <a:pt x="15812" y="16001"/>
                    </a:moveTo>
                    <a:lnTo>
                      <a:pt x="110238" y="16001"/>
                    </a:lnTo>
                    <a:lnTo>
                      <a:pt x="110238" y="116562"/>
                    </a:lnTo>
                    <a:lnTo>
                      <a:pt x="15812" y="11656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92" name="TextBox 91">
              <a:extLst>
                <a:ext uri="{FF2B5EF4-FFF2-40B4-BE49-F238E27FC236}">
                  <a16:creationId xmlns:a16="http://schemas.microsoft.com/office/drawing/2014/main" id="{222C02DC-5184-B240-A05B-E3F52DEF37DA}"/>
                </a:ext>
              </a:extLst>
            </p:cNvPr>
            <p:cNvSpPr txBox="1"/>
            <p:nvPr/>
          </p:nvSpPr>
          <p:spPr>
            <a:xfrm>
              <a:off x="7594420" y="4649911"/>
              <a:ext cx="490647" cy="202288"/>
            </a:xfrm>
            <a:prstGeom prst="rect">
              <a:avLst/>
            </a:prstGeom>
            <a:noFill/>
          </p:spPr>
          <p:txBody>
            <a:bodyPr wrap="none" lIns="0" tIns="0" rIns="0" bIns="0" rtlCol="0">
              <a:spAutoFit/>
            </a:bodyPr>
            <a:lstStyle/>
            <a:p>
              <a:pPr defTabSz="914126">
                <a:lnSpc>
                  <a:spcPct val="130000"/>
                </a:lnSpc>
                <a:defRPr/>
              </a:pPr>
              <a:r>
                <a:rPr lang="en-US" sz="1100" dirty="0">
                  <a:solidFill>
                    <a:srgbClr val="F2F2F2">
                      <a:lumMod val="50000"/>
                    </a:srgbClr>
                  </a:solidFill>
                  <a:latin typeface="Calibri" panose="020F0502020204030204" pitchFamily="34" charset="0"/>
                </a:rPr>
                <a:t>Memory</a:t>
              </a:r>
            </a:p>
          </p:txBody>
        </p:sp>
      </p:grpSp>
      <p:grpSp>
        <p:nvGrpSpPr>
          <p:cNvPr id="211" name="Group 210">
            <a:extLst>
              <a:ext uri="{FF2B5EF4-FFF2-40B4-BE49-F238E27FC236}">
                <a16:creationId xmlns:a16="http://schemas.microsoft.com/office/drawing/2014/main" id="{01D2DE77-D3D6-6849-BE6E-7EA421D3D5F4}"/>
              </a:ext>
            </a:extLst>
          </p:cNvPr>
          <p:cNvGrpSpPr/>
          <p:nvPr/>
        </p:nvGrpSpPr>
        <p:grpSpPr>
          <a:xfrm>
            <a:off x="7346675" y="3453309"/>
            <a:ext cx="1879061" cy="733190"/>
            <a:chOff x="6935320" y="3453314"/>
            <a:chExt cx="1879550" cy="733381"/>
          </a:xfrm>
        </p:grpSpPr>
        <p:sp>
          <p:nvSpPr>
            <p:cNvPr id="218" name="Oval 217">
              <a:extLst>
                <a:ext uri="{FF2B5EF4-FFF2-40B4-BE49-F238E27FC236}">
                  <a16:creationId xmlns:a16="http://schemas.microsoft.com/office/drawing/2014/main" id="{06459D86-E30F-124F-9C7D-EE67E45E2F7F}"/>
                </a:ext>
              </a:extLst>
            </p:cNvPr>
            <p:cNvSpPr/>
            <p:nvPr/>
          </p:nvSpPr>
          <p:spPr>
            <a:xfrm>
              <a:off x="7679181" y="3532734"/>
              <a:ext cx="422249" cy="422249"/>
            </a:xfrm>
            <a:prstGeom prst="ellipse">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53" name="Group 52" descr="CPU">
              <a:extLst>
                <a:ext uri="{FF2B5EF4-FFF2-40B4-BE49-F238E27FC236}">
                  <a16:creationId xmlns:a16="http://schemas.microsoft.com/office/drawing/2014/main" id="{D09DCA89-E96A-1849-9401-2193F8A6C1F0}"/>
                </a:ext>
              </a:extLst>
            </p:cNvPr>
            <p:cNvGrpSpPr/>
            <p:nvPr/>
          </p:nvGrpSpPr>
          <p:grpSpPr>
            <a:xfrm>
              <a:off x="7764944" y="3605602"/>
              <a:ext cx="259867" cy="259840"/>
              <a:chOff x="4486285" y="3178656"/>
              <a:chExt cx="600900" cy="600836"/>
            </a:xfrm>
            <a:solidFill>
              <a:schemeClr val="accent6"/>
            </a:solidFill>
          </p:grpSpPr>
          <p:sp>
            <p:nvSpPr>
              <p:cNvPr id="54" name="Picture Placeholder 98">
                <a:extLst>
                  <a:ext uri="{FF2B5EF4-FFF2-40B4-BE49-F238E27FC236}">
                    <a16:creationId xmlns:a16="http://schemas.microsoft.com/office/drawing/2014/main" id="{4D672DB5-B714-834D-AECA-AECEBEF1028B}"/>
                  </a:ext>
                </a:extLst>
              </p:cNvPr>
              <p:cNvSpPr/>
              <p:nvPr/>
            </p:nvSpPr>
            <p:spPr>
              <a:xfrm>
                <a:off x="4536440" y="3178656"/>
                <a:ext cx="500655" cy="550746"/>
              </a:xfrm>
              <a:custGeom>
                <a:avLst/>
                <a:gdLst>
                  <a:gd name="connsiteX0" fmla="*/ 458470 w 500655"/>
                  <a:gd name="connsiteY0" fmla="*/ 0 h 550746"/>
                  <a:gd name="connsiteX1" fmla="*/ 442722 w 500655"/>
                  <a:gd name="connsiteY1" fmla="*/ 0 h 550746"/>
                  <a:gd name="connsiteX2" fmla="*/ 442722 w 500655"/>
                  <a:gd name="connsiteY2" fmla="*/ 50091 h 550746"/>
                  <a:gd name="connsiteX3" fmla="*/ 324958 w 500655"/>
                  <a:gd name="connsiteY3" fmla="*/ 50091 h 550746"/>
                  <a:gd name="connsiteX4" fmla="*/ 324958 w 500655"/>
                  <a:gd name="connsiteY4" fmla="*/ 0 h 550746"/>
                  <a:gd name="connsiteX5" fmla="*/ 309146 w 500655"/>
                  <a:gd name="connsiteY5" fmla="*/ 0 h 550746"/>
                  <a:gd name="connsiteX6" fmla="*/ 309146 w 500655"/>
                  <a:gd name="connsiteY6" fmla="*/ 50091 h 550746"/>
                  <a:gd name="connsiteX7" fmla="*/ 191446 w 500655"/>
                  <a:gd name="connsiteY7" fmla="*/ 50091 h 550746"/>
                  <a:gd name="connsiteX8" fmla="*/ 191446 w 500655"/>
                  <a:gd name="connsiteY8" fmla="*/ 0 h 550746"/>
                  <a:gd name="connsiteX9" fmla="*/ 175634 w 500655"/>
                  <a:gd name="connsiteY9" fmla="*/ 0 h 550746"/>
                  <a:gd name="connsiteX10" fmla="*/ 175634 w 500655"/>
                  <a:gd name="connsiteY10" fmla="*/ 50091 h 550746"/>
                  <a:gd name="connsiteX11" fmla="*/ 57933 w 500655"/>
                  <a:gd name="connsiteY11" fmla="*/ 50091 h 550746"/>
                  <a:gd name="connsiteX12" fmla="*/ 57933 w 500655"/>
                  <a:gd name="connsiteY12" fmla="*/ 0 h 550746"/>
                  <a:gd name="connsiteX13" fmla="*/ 42122 w 500655"/>
                  <a:gd name="connsiteY13" fmla="*/ 0 h 550746"/>
                  <a:gd name="connsiteX14" fmla="*/ 42122 w 500655"/>
                  <a:gd name="connsiteY14" fmla="*/ 50091 h 550746"/>
                  <a:gd name="connsiteX15" fmla="*/ 0 w 500655"/>
                  <a:gd name="connsiteY15" fmla="*/ 50091 h 550746"/>
                  <a:gd name="connsiteX16" fmla="*/ 0 w 500655"/>
                  <a:gd name="connsiteY16" fmla="*/ 550746 h 550746"/>
                  <a:gd name="connsiteX17" fmla="*/ 500655 w 500655"/>
                  <a:gd name="connsiteY17" fmla="*/ 550746 h 550746"/>
                  <a:gd name="connsiteX18" fmla="*/ 500655 w 500655"/>
                  <a:gd name="connsiteY18" fmla="*/ 50091 h 550746"/>
                  <a:gd name="connsiteX19" fmla="*/ 458470 w 500655"/>
                  <a:gd name="connsiteY19" fmla="*/ 50091 h 550746"/>
                  <a:gd name="connsiteX20" fmla="*/ 484844 w 500655"/>
                  <a:gd name="connsiteY20" fmla="*/ 65902 h 550746"/>
                  <a:gd name="connsiteX21" fmla="*/ 484844 w 500655"/>
                  <a:gd name="connsiteY21" fmla="*/ 534935 h 550746"/>
                  <a:gd name="connsiteX22" fmla="*/ 15748 w 500655"/>
                  <a:gd name="connsiteY22" fmla="*/ 534935 h 550746"/>
                  <a:gd name="connsiteX23" fmla="*/ 15748 w 500655"/>
                  <a:gd name="connsiteY23" fmla="*/ 65902 h 550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0655" h="550746">
                    <a:moveTo>
                      <a:pt x="458470" y="0"/>
                    </a:moveTo>
                    <a:lnTo>
                      <a:pt x="442722" y="0"/>
                    </a:lnTo>
                    <a:lnTo>
                      <a:pt x="442722" y="50091"/>
                    </a:lnTo>
                    <a:lnTo>
                      <a:pt x="324958" y="50091"/>
                    </a:lnTo>
                    <a:lnTo>
                      <a:pt x="324958" y="0"/>
                    </a:lnTo>
                    <a:lnTo>
                      <a:pt x="309146" y="0"/>
                    </a:lnTo>
                    <a:lnTo>
                      <a:pt x="309146" y="50091"/>
                    </a:lnTo>
                    <a:lnTo>
                      <a:pt x="191446" y="50091"/>
                    </a:lnTo>
                    <a:lnTo>
                      <a:pt x="191446" y="0"/>
                    </a:lnTo>
                    <a:lnTo>
                      <a:pt x="175634" y="0"/>
                    </a:lnTo>
                    <a:lnTo>
                      <a:pt x="175634" y="50091"/>
                    </a:lnTo>
                    <a:lnTo>
                      <a:pt x="57933" y="50091"/>
                    </a:lnTo>
                    <a:lnTo>
                      <a:pt x="57933" y="0"/>
                    </a:lnTo>
                    <a:lnTo>
                      <a:pt x="42122" y="0"/>
                    </a:lnTo>
                    <a:lnTo>
                      <a:pt x="42122" y="50091"/>
                    </a:lnTo>
                    <a:lnTo>
                      <a:pt x="0" y="50091"/>
                    </a:lnTo>
                    <a:lnTo>
                      <a:pt x="0" y="550746"/>
                    </a:lnTo>
                    <a:lnTo>
                      <a:pt x="500655" y="550746"/>
                    </a:lnTo>
                    <a:lnTo>
                      <a:pt x="500655" y="50091"/>
                    </a:lnTo>
                    <a:lnTo>
                      <a:pt x="458470" y="50091"/>
                    </a:lnTo>
                    <a:close/>
                    <a:moveTo>
                      <a:pt x="484844" y="65902"/>
                    </a:moveTo>
                    <a:lnTo>
                      <a:pt x="484844" y="534935"/>
                    </a:lnTo>
                    <a:lnTo>
                      <a:pt x="15748" y="534935"/>
                    </a:lnTo>
                    <a:lnTo>
                      <a:pt x="15748" y="6590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5" name="Picture Placeholder 98">
                <a:extLst>
                  <a:ext uri="{FF2B5EF4-FFF2-40B4-BE49-F238E27FC236}">
                    <a16:creationId xmlns:a16="http://schemas.microsoft.com/office/drawing/2014/main" id="{0523130C-706C-4D41-ACB7-0CB5AEEE40F4}"/>
                  </a:ext>
                </a:extLst>
              </p:cNvPr>
              <p:cNvSpPr/>
              <p:nvPr/>
            </p:nvSpPr>
            <p:spPr>
              <a:xfrm>
                <a:off x="4578561" y="3729402"/>
                <a:ext cx="15811" cy="50090"/>
              </a:xfrm>
              <a:custGeom>
                <a:avLst/>
                <a:gdLst>
                  <a:gd name="connsiteX0" fmla="*/ 0 w 15811"/>
                  <a:gd name="connsiteY0" fmla="*/ 0 h 50090"/>
                  <a:gd name="connsiteX1" fmla="*/ 15811 w 15811"/>
                  <a:gd name="connsiteY1" fmla="*/ 0 h 50090"/>
                  <a:gd name="connsiteX2" fmla="*/ 15811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1" y="0"/>
                    </a:lnTo>
                    <a:lnTo>
                      <a:pt x="15811"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6" name="Picture Placeholder 98">
                <a:extLst>
                  <a:ext uri="{FF2B5EF4-FFF2-40B4-BE49-F238E27FC236}">
                    <a16:creationId xmlns:a16="http://schemas.microsoft.com/office/drawing/2014/main" id="{C9EA185A-848E-2F4B-B60A-0D4539108BF7}"/>
                  </a:ext>
                </a:extLst>
              </p:cNvPr>
              <p:cNvSpPr/>
              <p:nvPr/>
            </p:nvSpPr>
            <p:spPr>
              <a:xfrm>
                <a:off x="4979098" y="3729402"/>
                <a:ext cx="15811" cy="50090"/>
              </a:xfrm>
              <a:custGeom>
                <a:avLst/>
                <a:gdLst>
                  <a:gd name="connsiteX0" fmla="*/ 0 w 15811"/>
                  <a:gd name="connsiteY0" fmla="*/ 0 h 50090"/>
                  <a:gd name="connsiteX1" fmla="*/ 15811 w 15811"/>
                  <a:gd name="connsiteY1" fmla="*/ 0 h 50090"/>
                  <a:gd name="connsiteX2" fmla="*/ 15811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1" y="0"/>
                    </a:lnTo>
                    <a:lnTo>
                      <a:pt x="15811"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7" name="Picture Placeholder 98">
                <a:extLst>
                  <a:ext uri="{FF2B5EF4-FFF2-40B4-BE49-F238E27FC236}">
                    <a16:creationId xmlns:a16="http://schemas.microsoft.com/office/drawing/2014/main" id="{B4BB5EA1-BE17-BE44-A2E7-15847308BC31}"/>
                  </a:ext>
                </a:extLst>
              </p:cNvPr>
              <p:cNvSpPr/>
              <p:nvPr/>
            </p:nvSpPr>
            <p:spPr>
              <a:xfrm>
                <a:off x="4845586" y="3729402"/>
                <a:ext cx="15811" cy="50090"/>
              </a:xfrm>
              <a:custGeom>
                <a:avLst/>
                <a:gdLst>
                  <a:gd name="connsiteX0" fmla="*/ 0 w 15811"/>
                  <a:gd name="connsiteY0" fmla="*/ 0 h 50090"/>
                  <a:gd name="connsiteX1" fmla="*/ 15811 w 15811"/>
                  <a:gd name="connsiteY1" fmla="*/ 0 h 50090"/>
                  <a:gd name="connsiteX2" fmla="*/ 15811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1" y="0"/>
                    </a:lnTo>
                    <a:lnTo>
                      <a:pt x="15811"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8" name="Picture Placeholder 98">
                <a:extLst>
                  <a:ext uri="{FF2B5EF4-FFF2-40B4-BE49-F238E27FC236}">
                    <a16:creationId xmlns:a16="http://schemas.microsoft.com/office/drawing/2014/main" id="{917DF6E8-620B-6148-A4FB-BF21B755E49C}"/>
                  </a:ext>
                </a:extLst>
              </p:cNvPr>
              <p:cNvSpPr/>
              <p:nvPr/>
            </p:nvSpPr>
            <p:spPr>
              <a:xfrm>
                <a:off x="4712074" y="3729402"/>
                <a:ext cx="15811" cy="50090"/>
              </a:xfrm>
              <a:custGeom>
                <a:avLst/>
                <a:gdLst>
                  <a:gd name="connsiteX0" fmla="*/ 0 w 15811"/>
                  <a:gd name="connsiteY0" fmla="*/ 0 h 50090"/>
                  <a:gd name="connsiteX1" fmla="*/ 15812 w 15811"/>
                  <a:gd name="connsiteY1" fmla="*/ 0 h 50090"/>
                  <a:gd name="connsiteX2" fmla="*/ 15812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2" y="0"/>
                    </a:lnTo>
                    <a:lnTo>
                      <a:pt x="15812"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9" name="Picture Placeholder 98">
                <a:extLst>
                  <a:ext uri="{FF2B5EF4-FFF2-40B4-BE49-F238E27FC236}">
                    <a16:creationId xmlns:a16="http://schemas.microsoft.com/office/drawing/2014/main" id="{278DB004-3E32-8F46-BBE2-375393B7306B}"/>
                  </a:ext>
                </a:extLst>
              </p:cNvPr>
              <p:cNvSpPr/>
              <p:nvPr/>
            </p:nvSpPr>
            <p:spPr>
              <a:xfrm>
                <a:off x="5037095" y="3270868"/>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0" name="Picture Placeholder 98">
                <a:extLst>
                  <a:ext uri="{FF2B5EF4-FFF2-40B4-BE49-F238E27FC236}">
                    <a16:creationId xmlns:a16="http://schemas.microsoft.com/office/drawing/2014/main" id="{C6A8BA78-4F22-3F4D-8ACB-0D9A9B02F54E}"/>
                  </a:ext>
                </a:extLst>
              </p:cNvPr>
              <p:cNvSpPr/>
              <p:nvPr/>
            </p:nvSpPr>
            <p:spPr>
              <a:xfrm>
                <a:off x="5037095" y="3671468"/>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1" name="Picture Placeholder 98">
                <a:extLst>
                  <a:ext uri="{FF2B5EF4-FFF2-40B4-BE49-F238E27FC236}">
                    <a16:creationId xmlns:a16="http://schemas.microsoft.com/office/drawing/2014/main" id="{AACCA94F-6792-2346-A818-5F4C897F3A35}"/>
                  </a:ext>
                </a:extLst>
              </p:cNvPr>
              <p:cNvSpPr/>
              <p:nvPr/>
            </p:nvSpPr>
            <p:spPr>
              <a:xfrm>
                <a:off x="5037095" y="3537956"/>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2" name="Picture Placeholder 98">
                <a:extLst>
                  <a:ext uri="{FF2B5EF4-FFF2-40B4-BE49-F238E27FC236}">
                    <a16:creationId xmlns:a16="http://schemas.microsoft.com/office/drawing/2014/main" id="{0D054ECF-61A2-2F41-8BA7-7EDD99BE9296}"/>
                  </a:ext>
                </a:extLst>
              </p:cNvPr>
              <p:cNvSpPr/>
              <p:nvPr/>
            </p:nvSpPr>
            <p:spPr>
              <a:xfrm>
                <a:off x="5037095" y="3404381"/>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3" name="Picture Placeholder 98">
                <a:extLst>
                  <a:ext uri="{FF2B5EF4-FFF2-40B4-BE49-F238E27FC236}">
                    <a16:creationId xmlns:a16="http://schemas.microsoft.com/office/drawing/2014/main" id="{3489C5E0-0086-0C43-A5AC-E64D9EC054A4}"/>
                  </a:ext>
                </a:extLst>
              </p:cNvPr>
              <p:cNvSpPr/>
              <p:nvPr/>
            </p:nvSpPr>
            <p:spPr>
              <a:xfrm>
                <a:off x="4486285" y="3270868"/>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4" name="Picture Placeholder 98">
                <a:extLst>
                  <a:ext uri="{FF2B5EF4-FFF2-40B4-BE49-F238E27FC236}">
                    <a16:creationId xmlns:a16="http://schemas.microsoft.com/office/drawing/2014/main" id="{00F5C9AF-4C70-EC46-AC99-E138937608E2}"/>
                  </a:ext>
                </a:extLst>
              </p:cNvPr>
              <p:cNvSpPr/>
              <p:nvPr/>
            </p:nvSpPr>
            <p:spPr>
              <a:xfrm>
                <a:off x="4486285" y="3671468"/>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5" name="Picture Placeholder 98">
                <a:extLst>
                  <a:ext uri="{FF2B5EF4-FFF2-40B4-BE49-F238E27FC236}">
                    <a16:creationId xmlns:a16="http://schemas.microsoft.com/office/drawing/2014/main" id="{8D63F69F-5BFA-B241-85B1-BAF250C85F24}"/>
                  </a:ext>
                </a:extLst>
              </p:cNvPr>
              <p:cNvSpPr/>
              <p:nvPr/>
            </p:nvSpPr>
            <p:spPr>
              <a:xfrm>
                <a:off x="4486285" y="3537956"/>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6" name="Picture Placeholder 98">
                <a:extLst>
                  <a:ext uri="{FF2B5EF4-FFF2-40B4-BE49-F238E27FC236}">
                    <a16:creationId xmlns:a16="http://schemas.microsoft.com/office/drawing/2014/main" id="{55FC46C4-271A-6B43-ADBF-357E440C1944}"/>
                  </a:ext>
                </a:extLst>
              </p:cNvPr>
              <p:cNvSpPr/>
              <p:nvPr/>
            </p:nvSpPr>
            <p:spPr>
              <a:xfrm>
                <a:off x="4486285" y="3404381"/>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7" name="Picture Placeholder 98">
                <a:extLst>
                  <a:ext uri="{FF2B5EF4-FFF2-40B4-BE49-F238E27FC236}">
                    <a16:creationId xmlns:a16="http://schemas.microsoft.com/office/drawing/2014/main" id="{04478839-A4E4-B64C-9178-F1D5B61EEE1E}"/>
                  </a:ext>
                </a:extLst>
              </p:cNvPr>
              <p:cNvSpPr/>
              <p:nvPr/>
            </p:nvSpPr>
            <p:spPr>
              <a:xfrm>
                <a:off x="4595891"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8" name="Picture Placeholder 98">
                <a:extLst>
                  <a:ext uri="{FF2B5EF4-FFF2-40B4-BE49-F238E27FC236}">
                    <a16:creationId xmlns:a16="http://schemas.microsoft.com/office/drawing/2014/main" id="{5763C61F-51AE-DD44-9623-25A2C64B54BE}"/>
                  </a:ext>
                </a:extLst>
              </p:cNvPr>
              <p:cNvSpPr/>
              <p:nvPr/>
            </p:nvSpPr>
            <p:spPr>
              <a:xfrm>
                <a:off x="4703535"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9" name="Picture Placeholder 98">
                <a:extLst>
                  <a:ext uri="{FF2B5EF4-FFF2-40B4-BE49-F238E27FC236}">
                    <a16:creationId xmlns:a16="http://schemas.microsoft.com/office/drawing/2014/main" id="{09237E4B-0E03-3B4C-BE9E-3D6C094406D3}"/>
                  </a:ext>
                </a:extLst>
              </p:cNvPr>
              <p:cNvSpPr/>
              <p:nvPr/>
            </p:nvSpPr>
            <p:spPr>
              <a:xfrm>
                <a:off x="4811180"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0" name="Picture Placeholder 98">
                <a:extLst>
                  <a:ext uri="{FF2B5EF4-FFF2-40B4-BE49-F238E27FC236}">
                    <a16:creationId xmlns:a16="http://schemas.microsoft.com/office/drawing/2014/main" id="{CFE98645-9C68-904E-A608-19C2D1A922C0}"/>
                  </a:ext>
                </a:extLst>
              </p:cNvPr>
              <p:cNvSpPr/>
              <p:nvPr/>
            </p:nvSpPr>
            <p:spPr>
              <a:xfrm>
                <a:off x="4703535"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1" name="Picture Placeholder 98">
                <a:extLst>
                  <a:ext uri="{FF2B5EF4-FFF2-40B4-BE49-F238E27FC236}">
                    <a16:creationId xmlns:a16="http://schemas.microsoft.com/office/drawing/2014/main" id="{D23E07BD-2A02-BB4F-809D-6AC854B20428}"/>
                  </a:ext>
                </a:extLst>
              </p:cNvPr>
              <p:cNvSpPr/>
              <p:nvPr/>
            </p:nvSpPr>
            <p:spPr>
              <a:xfrm>
                <a:off x="4811180"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2" name="Picture Placeholder 98">
                <a:extLst>
                  <a:ext uri="{FF2B5EF4-FFF2-40B4-BE49-F238E27FC236}">
                    <a16:creationId xmlns:a16="http://schemas.microsoft.com/office/drawing/2014/main" id="{7A7E9E9F-2F0D-0944-8002-1AA1A0CC431D}"/>
                  </a:ext>
                </a:extLst>
              </p:cNvPr>
              <p:cNvSpPr/>
              <p:nvPr/>
            </p:nvSpPr>
            <p:spPr>
              <a:xfrm>
                <a:off x="4918825"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3" name="Picture Placeholder 98">
                <a:extLst>
                  <a:ext uri="{FF2B5EF4-FFF2-40B4-BE49-F238E27FC236}">
                    <a16:creationId xmlns:a16="http://schemas.microsoft.com/office/drawing/2014/main" id="{9058E057-4A1E-2E48-A2B3-0A246FF7465E}"/>
                  </a:ext>
                </a:extLst>
              </p:cNvPr>
              <p:cNvSpPr/>
              <p:nvPr/>
            </p:nvSpPr>
            <p:spPr>
              <a:xfrm>
                <a:off x="4595891"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4" name="Picture Placeholder 98">
                <a:extLst>
                  <a:ext uri="{FF2B5EF4-FFF2-40B4-BE49-F238E27FC236}">
                    <a16:creationId xmlns:a16="http://schemas.microsoft.com/office/drawing/2014/main" id="{98ED4D9A-A562-0842-A12D-02D29688DF9C}"/>
                  </a:ext>
                </a:extLst>
              </p:cNvPr>
              <p:cNvSpPr/>
              <p:nvPr/>
            </p:nvSpPr>
            <p:spPr>
              <a:xfrm>
                <a:off x="4918825"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5" name="Picture Placeholder 98">
                <a:extLst>
                  <a:ext uri="{FF2B5EF4-FFF2-40B4-BE49-F238E27FC236}">
                    <a16:creationId xmlns:a16="http://schemas.microsoft.com/office/drawing/2014/main" id="{50A67EAF-0C91-7E4C-96B1-5F5DC3D47B0A}"/>
                  </a:ext>
                </a:extLst>
              </p:cNvPr>
              <p:cNvSpPr/>
              <p:nvPr/>
            </p:nvSpPr>
            <p:spPr>
              <a:xfrm>
                <a:off x="4595891" y="3389581"/>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6" name="Picture Placeholder 98">
                <a:extLst>
                  <a:ext uri="{FF2B5EF4-FFF2-40B4-BE49-F238E27FC236}">
                    <a16:creationId xmlns:a16="http://schemas.microsoft.com/office/drawing/2014/main" id="{885D1366-4916-C544-8126-FE863A97F87F}"/>
                  </a:ext>
                </a:extLst>
              </p:cNvPr>
              <p:cNvSpPr/>
              <p:nvPr/>
            </p:nvSpPr>
            <p:spPr>
              <a:xfrm>
                <a:off x="4595891" y="3500388"/>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7" name="Picture Placeholder 98">
                <a:extLst>
                  <a:ext uri="{FF2B5EF4-FFF2-40B4-BE49-F238E27FC236}">
                    <a16:creationId xmlns:a16="http://schemas.microsoft.com/office/drawing/2014/main" id="{24092A26-F6A3-2D4F-8D77-FD67923D67BC}"/>
                  </a:ext>
                </a:extLst>
              </p:cNvPr>
              <p:cNvSpPr/>
              <p:nvPr/>
            </p:nvSpPr>
            <p:spPr>
              <a:xfrm>
                <a:off x="4918825" y="3389581"/>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8" name="Picture Placeholder 98">
                <a:extLst>
                  <a:ext uri="{FF2B5EF4-FFF2-40B4-BE49-F238E27FC236}">
                    <a16:creationId xmlns:a16="http://schemas.microsoft.com/office/drawing/2014/main" id="{548C2CA8-21D9-A140-9150-A30E6C274398}"/>
                  </a:ext>
                </a:extLst>
              </p:cNvPr>
              <p:cNvSpPr/>
              <p:nvPr/>
            </p:nvSpPr>
            <p:spPr>
              <a:xfrm>
                <a:off x="4918825" y="3500388"/>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93" name="Rectangle 92">
              <a:extLst>
                <a:ext uri="{FF2B5EF4-FFF2-40B4-BE49-F238E27FC236}">
                  <a16:creationId xmlns:a16="http://schemas.microsoft.com/office/drawing/2014/main" id="{73591628-C707-4A45-B8B8-5B21D3CB960B}"/>
                </a:ext>
              </a:extLst>
            </p:cNvPr>
            <p:cNvSpPr/>
            <p:nvPr/>
          </p:nvSpPr>
          <p:spPr>
            <a:xfrm>
              <a:off x="6935320" y="3453314"/>
              <a:ext cx="1879550" cy="733381"/>
            </a:xfrm>
            <a:prstGeom prst="rect">
              <a:avLst/>
            </a:prstGeom>
            <a:noFill/>
            <a:ln w="19050">
              <a:solidFill>
                <a:schemeClr val="accent6"/>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94" name="TextBox 93">
              <a:extLst>
                <a:ext uri="{FF2B5EF4-FFF2-40B4-BE49-F238E27FC236}">
                  <a16:creationId xmlns:a16="http://schemas.microsoft.com/office/drawing/2014/main" id="{8385619C-B87F-7F4B-850B-962A7E77E215}"/>
                </a:ext>
              </a:extLst>
            </p:cNvPr>
            <p:cNvSpPr txBox="1"/>
            <p:nvPr/>
          </p:nvSpPr>
          <p:spPr>
            <a:xfrm>
              <a:off x="7731477" y="3948034"/>
              <a:ext cx="237306" cy="202288"/>
            </a:xfrm>
            <a:prstGeom prst="rect">
              <a:avLst/>
            </a:prstGeom>
            <a:noFill/>
          </p:spPr>
          <p:txBody>
            <a:bodyPr wrap="none" lIns="0" tIns="0" rIns="0" bIns="0" rtlCol="0">
              <a:spAutoFit/>
            </a:bodyPr>
            <a:lstStyle/>
            <a:p>
              <a:pPr defTabSz="914126">
                <a:lnSpc>
                  <a:spcPct val="130000"/>
                </a:lnSpc>
                <a:defRPr/>
              </a:pPr>
              <a:r>
                <a:rPr lang="en-US" sz="1100" dirty="0">
                  <a:solidFill>
                    <a:srgbClr val="F2F2F2">
                      <a:lumMod val="50000"/>
                    </a:srgbClr>
                  </a:solidFill>
                  <a:latin typeface="Calibri" panose="020F0502020204030204" pitchFamily="34" charset="0"/>
                </a:rPr>
                <a:t>CPU</a:t>
              </a:r>
            </a:p>
          </p:txBody>
        </p:sp>
      </p:grpSp>
      <p:pic>
        <p:nvPicPr>
          <p:cNvPr id="142" name="Picture 141">
            <a:extLst>
              <a:ext uri="{FF2B5EF4-FFF2-40B4-BE49-F238E27FC236}">
                <a16:creationId xmlns:a16="http://schemas.microsoft.com/office/drawing/2014/main" id="{E5517012-8AB0-0B40-800E-CA96FA600A2D}"/>
              </a:ext>
            </a:extLst>
          </p:cNvPr>
          <p:cNvPicPr>
            <a:picLocks noChangeAspect="1"/>
          </p:cNvPicPr>
          <p:nvPr/>
        </p:nvPicPr>
        <p:blipFill>
          <a:blip r:embed="rId3" cstate="screen">
            <a:alphaModFix amt="20000"/>
            <a:extLst>
              <a:ext uri="{28A0092B-C50C-407E-A947-70E740481C1C}">
                <a14:useLocalDpi xmlns:a14="http://schemas.microsoft.com/office/drawing/2010/main"/>
              </a:ext>
            </a:extLst>
          </a:blip>
          <a:stretch>
            <a:fillRect/>
          </a:stretch>
        </p:blipFill>
        <p:spPr>
          <a:xfrm>
            <a:off x="3632043" y="2875099"/>
            <a:ext cx="321181" cy="285709"/>
          </a:xfrm>
          <a:prstGeom prst="rect">
            <a:avLst/>
          </a:prstGeom>
        </p:spPr>
      </p:pic>
      <p:pic>
        <p:nvPicPr>
          <p:cNvPr id="143" name="Picture 6" descr="Image result for windows xp logo">
            <a:extLst>
              <a:ext uri="{FF2B5EF4-FFF2-40B4-BE49-F238E27FC236}">
                <a16:creationId xmlns:a16="http://schemas.microsoft.com/office/drawing/2014/main" id="{00235821-2074-7041-A36C-76E8C303AAB4}"/>
              </a:ext>
            </a:extLst>
          </p:cNvPr>
          <p:cNvPicPr>
            <a:picLocks noChangeAspect="1" noChangeArrowheads="1"/>
          </p:cNvPicPr>
          <p:nvPr/>
        </p:nvPicPr>
        <p:blipFill>
          <a:blip r:embed="rId4">
            <a:alphaModFix amt="20000"/>
            <a:extLst>
              <a:ext uri="{28A0092B-C50C-407E-A947-70E740481C1C}">
                <a14:useLocalDpi xmlns:a14="http://schemas.microsoft.com/office/drawing/2010/main" val="0"/>
              </a:ext>
            </a:extLst>
          </a:blip>
          <a:srcRect/>
          <a:stretch>
            <a:fillRect/>
          </a:stretch>
        </p:blipFill>
        <p:spPr bwMode="auto">
          <a:xfrm>
            <a:off x="2606732" y="2880522"/>
            <a:ext cx="343965" cy="280284"/>
          </a:xfrm>
          <a:prstGeom prst="rect">
            <a:avLst/>
          </a:prstGeom>
          <a:noFill/>
          <a:extLst>
            <a:ext uri="{909E8E84-426E-40DD-AFC4-6F175D3DCCD1}">
              <a14:hiddenFill xmlns:a14="http://schemas.microsoft.com/office/drawing/2010/main">
                <a:solidFill>
                  <a:srgbClr val="FFFFFF"/>
                </a:solidFill>
              </a14:hiddenFill>
            </a:ext>
          </a:extLst>
        </p:spPr>
      </p:pic>
      <p:sp>
        <p:nvSpPr>
          <p:cNvPr id="144" name="Rectangle 143">
            <a:extLst>
              <a:ext uri="{FF2B5EF4-FFF2-40B4-BE49-F238E27FC236}">
                <a16:creationId xmlns:a16="http://schemas.microsoft.com/office/drawing/2014/main" id="{3DA38AE9-D2BF-4B46-BBD9-DD8D2B4EB252}"/>
              </a:ext>
            </a:extLst>
          </p:cNvPr>
          <p:cNvSpPr/>
          <p:nvPr/>
        </p:nvSpPr>
        <p:spPr>
          <a:xfrm>
            <a:off x="2253712" y="3509588"/>
            <a:ext cx="1879062" cy="1985518"/>
          </a:xfrm>
          <a:prstGeom prst="rect">
            <a:avLst/>
          </a:prstGeom>
          <a:solidFill>
            <a:schemeClr val="bg1">
              <a:alpha val="97000"/>
            </a:schemeClr>
          </a:solidFill>
          <a:ln w="1905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145" name="Picture Placeholder 101" descr="Root Cause Analysis&#10;">
            <a:extLst>
              <a:ext uri="{FF2B5EF4-FFF2-40B4-BE49-F238E27FC236}">
                <a16:creationId xmlns:a16="http://schemas.microsoft.com/office/drawing/2014/main" id="{76E674BF-0378-A54A-8547-E65244411480}"/>
              </a:ext>
            </a:extLst>
          </p:cNvPr>
          <p:cNvGrpSpPr/>
          <p:nvPr/>
        </p:nvGrpSpPr>
        <p:grpSpPr>
          <a:xfrm>
            <a:off x="3046468" y="2097428"/>
            <a:ext cx="340227" cy="356432"/>
            <a:chOff x="8455071" y="2749878"/>
            <a:chExt cx="571085" cy="598286"/>
          </a:xfrm>
          <a:solidFill>
            <a:schemeClr val="tx1"/>
          </a:solidFill>
        </p:grpSpPr>
        <p:sp>
          <p:nvSpPr>
            <p:cNvPr id="146" name="Picture Placeholder 101">
              <a:extLst>
                <a:ext uri="{FF2B5EF4-FFF2-40B4-BE49-F238E27FC236}">
                  <a16:creationId xmlns:a16="http://schemas.microsoft.com/office/drawing/2014/main" id="{E36D3EEA-8F99-384A-8AA0-8F02D8AE3C19}"/>
                </a:ext>
              </a:extLst>
            </p:cNvPr>
            <p:cNvSpPr/>
            <p:nvPr/>
          </p:nvSpPr>
          <p:spPr>
            <a:xfrm>
              <a:off x="8503138" y="2823392"/>
              <a:ext cx="318759" cy="316259"/>
            </a:xfrm>
            <a:custGeom>
              <a:avLst/>
              <a:gdLst>
                <a:gd name="connsiteX0" fmla="*/ 0 w 318759"/>
                <a:gd name="connsiteY0" fmla="*/ 157815 h 316259"/>
                <a:gd name="connsiteX1" fmla="*/ 159380 w 318759"/>
                <a:gd name="connsiteY1" fmla="*/ 316260 h 316259"/>
                <a:gd name="connsiteX2" fmla="*/ 318760 w 318759"/>
                <a:gd name="connsiteY2" fmla="*/ 157815 h 316259"/>
                <a:gd name="connsiteX3" fmla="*/ 313068 w 318759"/>
                <a:gd name="connsiteY3" fmla="*/ 115986 h 316259"/>
                <a:gd name="connsiteX4" fmla="*/ 296624 w 318759"/>
                <a:gd name="connsiteY4" fmla="*/ 115986 h 316259"/>
                <a:gd name="connsiteX5" fmla="*/ 302948 w 318759"/>
                <a:gd name="connsiteY5" fmla="*/ 157815 h 316259"/>
                <a:gd name="connsiteX6" fmla="*/ 160012 w 318759"/>
                <a:gd name="connsiteY6" fmla="*/ 299781 h 316259"/>
                <a:gd name="connsiteX7" fmla="*/ 15812 w 318759"/>
                <a:gd name="connsiteY7" fmla="*/ 157815 h 316259"/>
                <a:gd name="connsiteX8" fmla="*/ 158747 w 318759"/>
                <a:gd name="connsiteY8" fmla="*/ 15849 h 316259"/>
                <a:gd name="connsiteX9" fmla="*/ 265001 w 318759"/>
                <a:gd name="connsiteY9" fmla="*/ 63382 h 316259"/>
                <a:gd name="connsiteX10" fmla="*/ 265001 w 318759"/>
                <a:gd name="connsiteY10" fmla="*/ 40566 h 316259"/>
                <a:gd name="connsiteX11" fmla="*/ 158747 w 318759"/>
                <a:gd name="connsiteY11" fmla="*/ 4 h 316259"/>
                <a:gd name="connsiteX12" fmla="*/ 0 w 318759"/>
                <a:gd name="connsiteY12" fmla="*/ 157815 h 316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759" h="316259">
                  <a:moveTo>
                    <a:pt x="0" y="157815"/>
                  </a:moveTo>
                  <a:cubicBezTo>
                    <a:pt x="0" y="245276"/>
                    <a:pt x="71468" y="316260"/>
                    <a:pt x="159380" y="316260"/>
                  </a:cubicBezTo>
                  <a:cubicBezTo>
                    <a:pt x="247292" y="316260"/>
                    <a:pt x="318760" y="245276"/>
                    <a:pt x="318760" y="157815"/>
                  </a:cubicBezTo>
                  <a:cubicBezTo>
                    <a:pt x="318760" y="143238"/>
                    <a:pt x="316862" y="129295"/>
                    <a:pt x="313068" y="115986"/>
                  </a:cubicBezTo>
                  <a:lnTo>
                    <a:pt x="296624" y="115986"/>
                  </a:lnTo>
                  <a:cubicBezTo>
                    <a:pt x="301051" y="129295"/>
                    <a:pt x="302948" y="143238"/>
                    <a:pt x="302948" y="157815"/>
                  </a:cubicBezTo>
                  <a:cubicBezTo>
                    <a:pt x="302948" y="236404"/>
                    <a:pt x="238437" y="299781"/>
                    <a:pt x="160012" y="299781"/>
                  </a:cubicBezTo>
                  <a:cubicBezTo>
                    <a:pt x="81587" y="299781"/>
                    <a:pt x="15812" y="236404"/>
                    <a:pt x="15812" y="157815"/>
                  </a:cubicBezTo>
                  <a:cubicBezTo>
                    <a:pt x="15812" y="79226"/>
                    <a:pt x="80322" y="15849"/>
                    <a:pt x="158747" y="15849"/>
                  </a:cubicBezTo>
                  <a:cubicBezTo>
                    <a:pt x="201122" y="15849"/>
                    <a:pt x="239070" y="34228"/>
                    <a:pt x="265001" y="63382"/>
                  </a:cubicBezTo>
                  <a:lnTo>
                    <a:pt x="265001" y="40566"/>
                  </a:lnTo>
                  <a:cubicBezTo>
                    <a:pt x="236540" y="15215"/>
                    <a:pt x="199225" y="4"/>
                    <a:pt x="158747" y="4"/>
                  </a:cubicBezTo>
                  <a:cubicBezTo>
                    <a:pt x="71468" y="-630"/>
                    <a:pt x="0" y="70354"/>
                    <a:pt x="0" y="157815"/>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47" name="Picture Placeholder 101">
              <a:extLst>
                <a:ext uri="{FF2B5EF4-FFF2-40B4-BE49-F238E27FC236}">
                  <a16:creationId xmlns:a16="http://schemas.microsoft.com/office/drawing/2014/main" id="{9B7B2B23-522F-F348-8447-8ACDC7F707E4}"/>
                </a:ext>
              </a:extLst>
            </p:cNvPr>
            <p:cNvSpPr/>
            <p:nvPr/>
          </p:nvSpPr>
          <p:spPr>
            <a:xfrm>
              <a:off x="8455071" y="2775863"/>
              <a:ext cx="571085" cy="572301"/>
            </a:xfrm>
            <a:custGeom>
              <a:avLst/>
              <a:gdLst>
                <a:gd name="connsiteX0" fmla="*/ 554667 w 571085"/>
                <a:gd name="connsiteY0" fmla="*/ 522233 h 572301"/>
                <a:gd name="connsiteX1" fmla="*/ 544548 w 571085"/>
                <a:gd name="connsiteY1" fmla="*/ 543148 h 572301"/>
                <a:gd name="connsiteX2" fmla="*/ 521147 w 571085"/>
                <a:gd name="connsiteY2" fmla="*/ 555190 h 572301"/>
                <a:gd name="connsiteX3" fmla="*/ 368724 w 571085"/>
                <a:gd name="connsiteY3" fmla="*/ 401182 h 572301"/>
                <a:gd name="connsiteX4" fmla="*/ 364929 w 571085"/>
                <a:gd name="connsiteY4" fmla="*/ 377732 h 572301"/>
                <a:gd name="connsiteX5" fmla="*/ 366827 w 571085"/>
                <a:gd name="connsiteY5" fmla="*/ 373295 h 572301"/>
                <a:gd name="connsiteX6" fmla="*/ 345323 w 571085"/>
                <a:gd name="connsiteY6" fmla="*/ 349212 h 572301"/>
                <a:gd name="connsiteX7" fmla="*/ 339631 w 571085"/>
                <a:gd name="connsiteY7" fmla="*/ 343508 h 572301"/>
                <a:gd name="connsiteX8" fmla="*/ 333939 w 571085"/>
                <a:gd name="connsiteY8" fmla="*/ 348578 h 572301"/>
                <a:gd name="connsiteX9" fmla="*/ 207447 w 571085"/>
                <a:gd name="connsiteY9" fmla="*/ 396111 h 572301"/>
                <a:gd name="connsiteX10" fmla="*/ 15812 w 571085"/>
                <a:gd name="connsiteY10" fmla="*/ 205978 h 572301"/>
                <a:gd name="connsiteX11" fmla="*/ 207447 w 571085"/>
                <a:gd name="connsiteY11" fmla="*/ 15844 h 572301"/>
                <a:gd name="connsiteX12" fmla="*/ 313700 w 571085"/>
                <a:gd name="connsiteY12" fmla="*/ 48167 h 572301"/>
                <a:gd name="connsiteX13" fmla="*/ 313700 w 571085"/>
                <a:gd name="connsiteY13" fmla="*/ 29154 h 572301"/>
                <a:gd name="connsiteX14" fmla="*/ 207447 w 571085"/>
                <a:gd name="connsiteY14" fmla="*/ 0 h 572301"/>
                <a:gd name="connsiteX15" fmla="*/ 0 w 571085"/>
                <a:gd name="connsiteY15" fmla="*/ 206612 h 572301"/>
                <a:gd name="connsiteX16" fmla="*/ 207447 w 571085"/>
                <a:gd name="connsiteY16" fmla="*/ 411956 h 572301"/>
                <a:gd name="connsiteX17" fmla="*/ 338366 w 571085"/>
                <a:gd name="connsiteY17" fmla="*/ 365690 h 572301"/>
                <a:gd name="connsiteX18" fmla="*/ 348485 w 571085"/>
                <a:gd name="connsiteY18" fmla="*/ 377098 h 572301"/>
                <a:gd name="connsiteX19" fmla="*/ 357972 w 571085"/>
                <a:gd name="connsiteY19" fmla="*/ 413223 h 572301"/>
                <a:gd name="connsiteX20" fmla="*/ 513558 w 571085"/>
                <a:gd name="connsiteY20" fmla="*/ 570400 h 572301"/>
                <a:gd name="connsiteX21" fmla="*/ 515455 w 571085"/>
                <a:gd name="connsiteY21" fmla="*/ 571034 h 572301"/>
                <a:gd name="connsiteX22" fmla="*/ 523044 w 571085"/>
                <a:gd name="connsiteY22" fmla="*/ 572302 h 572301"/>
                <a:gd name="connsiteX23" fmla="*/ 556565 w 571085"/>
                <a:gd name="connsiteY23" fmla="*/ 555190 h 572301"/>
                <a:gd name="connsiteX24" fmla="*/ 569847 w 571085"/>
                <a:gd name="connsiteY24" fmla="*/ 516529 h 572301"/>
                <a:gd name="connsiteX25" fmla="*/ 569214 w 571085"/>
                <a:gd name="connsiteY25" fmla="*/ 514628 h 572301"/>
                <a:gd name="connsiteX26" fmla="*/ 413629 w 571085"/>
                <a:gd name="connsiteY26" fmla="*/ 356817 h 572301"/>
                <a:gd name="connsiteX27" fmla="*/ 377579 w 571085"/>
                <a:gd name="connsiteY27" fmla="*/ 346677 h 572301"/>
                <a:gd name="connsiteX28" fmla="*/ 366827 w 571085"/>
                <a:gd name="connsiteY28" fmla="*/ 336536 h 572301"/>
                <a:gd name="connsiteX29" fmla="*/ 414261 w 571085"/>
                <a:gd name="connsiteY29" fmla="*/ 205344 h 572301"/>
                <a:gd name="connsiteX30" fmla="*/ 409834 w 571085"/>
                <a:gd name="connsiteY30" fmla="*/ 163515 h 572301"/>
                <a:gd name="connsiteX31" fmla="*/ 393390 w 571085"/>
                <a:gd name="connsiteY31" fmla="*/ 163515 h 572301"/>
                <a:gd name="connsiteX32" fmla="*/ 398450 w 571085"/>
                <a:gd name="connsiteY32" fmla="*/ 205344 h 572301"/>
                <a:gd name="connsiteX33" fmla="*/ 350383 w 571085"/>
                <a:gd name="connsiteY33" fmla="*/ 331466 h 572301"/>
                <a:gd name="connsiteX34" fmla="*/ 345323 w 571085"/>
                <a:gd name="connsiteY34" fmla="*/ 337170 h 572301"/>
                <a:gd name="connsiteX35" fmla="*/ 375681 w 571085"/>
                <a:gd name="connsiteY35" fmla="*/ 366958 h 572301"/>
                <a:gd name="connsiteX36" fmla="*/ 381373 w 571085"/>
                <a:gd name="connsiteY36" fmla="*/ 362521 h 572301"/>
                <a:gd name="connsiteX37" fmla="*/ 402877 w 571085"/>
                <a:gd name="connsiteY37" fmla="*/ 368225 h 57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71085" h="572301">
                  <a:moveTo>
                    <a:pt x="554667" y="522233"/>
                  </a:moveTo>
                  <a:cubicBezTo>
                    <a:pt x="555300" y="527937"/>
                    <a:pt x="551505" y="536176"/>
                    <a:pt x="544548" y="543148"/>
                  </a:cubicBezTo>
                  <a:cubicBezTo>
                    <a:pt x="536959" y="550753"/>
                    <a:pt x="527472" y="555824"/>
                    <a:pt x="521147" y="555190"/>
                  </a:cubicBezTo>
                  <a:lnTo>
                    <a:pt x="368724" y="401182"/>
                  </a:lnTo>
                  <a:cubicBezTo>
                    <a:pt x="363032" y="395478"/>
                    <a:pt x="361135" y="385971"/>
                    <a:pt x="364929" y="377732"/>
                  </a:cubicBezTo>
                  <a:lnTo>
                    <a:pt x="366827" y="373295"/>
                  </a:lnTo>
                  <a:lnTo>
                    <a:pt x="345323" y="349212"/>
                  </a:lnTo>
                  <a:lnTo>
                    <a:pt x="339631" y="343508"/>
                  </a:lnTo>
                  <a:lnTo>
                    <a:pt x="333939" y="348578"/>
                  </a:lnTo>
                  <a:cubicBezTo>
                    <a:pt x="299154" y="378999"/>
                    <a:pt x="254249" y="396111"/>
                    <a:pt x="207447" y="396111"/>
                  </a:cubicBezTo>
                  <a:cubicBezTo>
                    <a:pt x="101826" y="396111"/>
                    <a:pt x="15812" y="310551"/>
                    <a:pt x="15812" y="205978"/>
                  </a:cubicBezTo>
                  <a:cubicBezTo>
                    <a:pt x="15812" y="101405"/>
                    <a:pt x="101826" y="15844"/>
                    <a:pt x="207447" y="15844"/>
                  </a:cubicBezTo>
                  <a:cubicBezTo>
                    <a:pt x="246659" y="15844"/>
                    <a:pt x="283342" y="27886"/>
                    <a:pt x="313700" y="48167"/>
                  </a:cubicBezTo>
                  <a:lnTo>
                    <a:pt x="313700" y="29154"/>
                  </a:lnTo>
                  <a:cubicBezTo>
                    <a:pt x="282710" y="10774"/>
                    <a:pt x="246027" y="0"/>
                    <a:pt x="207447" y="0"/>
                  </a:cubicBezTo>
                  <a:cubicBezTo>
                    <a:pt x="92972" y="0"/>
                    <a:pt x="0" y="92532"/>
                    <a:pt x="0" y="206612"/>
                  </a:cubicBezTo>
                  <a:cubicBezTo>
                    <a:pt x="0" y="320692"/>
                    <a:pt x="92972" y="411956"/>
                    <a:pt x="207447" y="411956"/>
                  </a:cubicBezTo>
                  <a:cubicBezTo>
                    <a:pt x="254881" y="411956"/>
                    <a:pt x="301051" y="395478"/>
                    <a:pt x="338366" y="365690"/>
                  </a:cubicBezTo>
                  <a:lnTo>
                    <a:pt x="348485" y="377098"/>
                  </a:lnTo>
                  <a:cubicBezTo>
                    <a:pt x="344691" y="390407"/>
                    <a:pt x="348485" y="403717"/>
                    <a:pt x="357972" y="413223"/>
                  </a:cubicBezTo>
                  <a:lnTo>
                    <a:pt x="513558" y="570400"/>
                  </a:lnTo>
                  <a:lnTo>
                    <a:pt x="515455" y="571034"/>
                  </a:lnTo>
                  <a:cubicBezTo>
                    <a:pt x="517985" y="571668"/>
                    <a:pt x="520515" y="572302"/>
                    <a:pt x="523044" y="572302"/>
                  </a:cubicBezTo>
                  <a:cubicBezTo>
                    <a:pt x="535694" y="572302"/>
                    <a:pt x="548343" y="564063"/>
                    <a:pt x="556565" y="555190"/>
                  </a:cubicBezTo>
                  <a:cubicBezTo>
                    <a:pt x="568582" y="542514"/>
                    <a:pt x="573641" y="527937"/>
                    <a:pt x="569847" y="516529"/>
                  </a:cubicBezTo>
                  <a:lnTo>
                    <a:pt x="569214" y="514628"/>
                  </a:lnTo>
                  <a:lnTo>
                    <a:pt x="413629" y="356817"/>
                  </a:lnTo>
                  <a:cubicBezTo>
                    <a:pt x="404142" y="346677"/>
                    <a:pt x="390860" y="343508"/>
                    <a:pt x="377579" y="346677"/>
                  </a:cubicBezTo>
                  <a:lnTo>
                    <a:pt x="366827" y="336536"/>
                  </a:lnTo>
                  <a:cubicBezTo>
                    <a:pt x="397185" y="299777"/>
                    <a:pt x="414261" y="253511"/>
                    <a:pt x="414261" y="205344"/>
                  </a:cubicBezTo>
                  <a:cubicBezTo>
                    <a:pt x="414261" y="190767"/>
                    <a:pt x="412996" y="176824"/>
                    <a:pt x="409834" y="163515"/>
                  </a:cubicBezTo>
                  <a:lnTo>
                    <a:pt x="393390" y="163515"/>
                  </a:lnTo>
                  <a:cubicBezTo>
                    <a:pt x="396552" y="176824"/>
                    <a:pt x="398450" y="191401"/>
                    <a:pt x="398450" y="205344"/>
                  </a:cubicBezTo>
                  <a:cubicBezTo>
                    <a:pt x="398450" y="252244"/>
                    <a:pt x="381373" y="296608"/>
                    <a:pt x="350383" y="331466"/>
                  </a:cubicBezTo>
                  <a:lnTo>
                    <a:pt x="345323" y="337170"/>
                  </a:lnTo>
                  <a:lnTo>
                    <a:pt x="375681" y="366958"/>
                  </a:lnTo>
                  <a:lnTo>
                    <a:pt x="381373" y="362521"/>
                  </a:lnTo>
                  <a:cubicBezTo>
                    <a:pt x="388963" y="359986"/>
                    <a:pt x="396552" y="362521"/>
                    <a:pt x="402877" y="368225"/>
                  </a:cubicBezTo>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48" name="Picture Placeholder 101">
              <a:extLst>
                <a:ext uri="{FF2B5EF4-FFF2-40B4-BE49-F238E27FC236}">
                  <a16:creationId xmlns:a16="http://schemas.microsoft.com/office/drawing/2014/main" id="{B3094AE3-88D4-6F4A-A629-5836D12982C8}"/>
                </a:ext>
              </a:extLst>
            </p:cNvPr>
            <p:cNvGrpSpPr/>
            <p:nvPr/>
          </p:nvGrpSpPr>
          <p:grpSpPr>
            <a:xfrm>
              <a:off x="8795334" y="2749878"/>
              <a:ext cx="219463" cy="166049"/>
              <a:chOff x="8795334" y="2749878"/>
              <a:chExt cx="219463" cy="166049"/>
            </a:xfrm>
            <a:grpFill/>
          </p:grpSpPr>
          <p:sp>
            <p:nvSpPr>
              <p:cNvPr id="150" name="Picture Placeholder 101">
                <a:extLst>
                  <a:ext uri="{FF2B5EF4-FFF2-40B4-BE49-F238E27FC236}">
                    <a16:creationId xmlns:a16="http://schemas.microsoft.com/office/drawing/2014/main" id="{00BB2A01-41BD-294F-9257-8422C37F1B66}"/>
                  </a:ext>
                </a:extLst>
              </p:cNvPr>
              <p:cNvSpPr/>
              <p:nvPr/>
            </p:nvSpPr>
            <p:spPr>
              <a:xfrm>
                <a:off x="8795334" y="2749878"/>
                <a:ext cx="219463" cy="166049"/>
              </a:xfrm>
              <a:custGeom>
                <a:avLst/>
                <a:gdLst>
                  <a:gd name="connsiteX0" fmla="*/ 219464 w 219463"/>
                  <a:gd name="connsiteY0" fmla="*/ 166050 h 166049"/>
                  <a:gd name="connsiteX1" fmla="*/ 0 w 219463"/>
                  <a:gd name="connsiteY1" fmla="*/ 166050 h 166049"/>
                  <a:gd name="connsiteX2" fmla="*/ 0 w 219463"/>
                  <a:gd name="connsiteY2" fmla="*/ 0 h 166049"/>
                  <a:gd name="connsiteX3" fmla="*/ 219464 w 219463"/>
                  <a:gd name="connsiteY3" fmla="*/ 0 h 166049"/>
                  <a:gd name="connsiteX4" fmla="*/ 219464 w 219463"/>
                  <a:gd name="connsiteY4" fmla="*/ 166050 h 166049"/>
                  <a:gd name="connsiteX5" fmla="*/ 15812 w 219463"/>
                  <a:gd name="connsiteY5" fmla="*/ 150205 h 166049"/>
                  <a:gd name="connsiteX6" fmla="*/ 203652 w 219463"/>
                  <a:gd name="connsiteY6" fmla="*/ 150205 h 166049"/>
                  <a:gd name="connsiteX7" fmla="*/ 203652 w 219463"/>
                  <a:gd name="connsiteY7" fmla="*/ 15844 h 166049"/>
                  <a:gd name="connsiteX8" fmla="*/ 15812 w 219463"/>
                  <a:gd name="connsiteY8" fmla="*/ 15844 h 166049"/>
                  <a:gd name="connsiteX9" fmla="*/ 15812 w 219463"/>
                  <a:gd name="connsiteY9" fmla="*/ 150205 h 16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463" h="166049">
                    <a:moveTo>
                      <a:pt x="219464" y="166050"/>
                    </a:moveTo>
                    <a:lnTo>
                      <a:pt x="0" y="166050"/>
                    </a:lnTo>
                    <a:lnTo>
                      <a:pt x="0" y="0"/>
                    </a:lnTo>
                    <a:lnTo>
                      <a:pt x="219464" y="0"/>
                    </a:lnTo>
                    <a:lnTo>
                      <a:pt x="219464" y="166050"/>
                    </a:lnTo>
                    <a:close/>
                    <a:moveTo>
                      <a:pt x="15812" y="150205"/>
                    </a:moveTo>
                    <a:lnTo>
                      <a:pt x="203652" y="150205"/>
                    </a:lnTo>
                    <a:lnTo>
                      <a:pt x="203652" y="15844"/>
                    </a:lnTo>
                    <a:lnTo>
                      <a:pt x="15812" y="15844"/>
                    </a:lnTo>
                    <a:lnTo>
                      <a:pt x="15812" y="150205"/>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51" name="Picture Placeholder 101">
                <a:extLst>
                  <a:ext uri="{FF2B5EF4-FFF2-40B4-BE49-F238E27FC236}">
                    <a16:creationId xmlns:a16="http://schemas.microsoft.com/office/drawing/2014/main" id="{D7C3E311-37C3-AD46-832C-5890341AD97A}"/>
                  </a:ext>
                </a:extLst>
              </p:cNvPr>
              <p:cNvSpPr/>
              <p:nvPr/>
            </p:nvSpPr>
            <p:spPr>
              <a:xfrm>
                <a:off x="8802291" y="2800580"/>
                <a:ext cx="144833" cy="15844"/>
              </a:xfrm>
              <a:custGeom>
                <a:avLst/>
                <a:gdLst>
                  <a:gd name="connsiteX0" fmla="*/ 0 w 144833"/>
                  <a:gd name="connsiteY0" fmla="*/ 0 h 15844"/>
                  <a:gd name="connsiteX1" fmla="*/ 144833 w 144833"/>
                  <a:gd name="connsiteY1" fmla="*/ 0 h 15844"/>
                  <a:gd name="connsiteX2" fmla="*/ 144833 w 144833"/>
                  <a:gd name="connsiteY2" fmla="*/ 15844 h 15844"/>
                  <a:gd name="connsiteX3" fmla="*/ 0 w 14483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144833" h="15844">
                    <a:moveTo>
                      <a:pt x="0" y="0"/>
                    </a:moveTo>
                    <a:lnTo>
                      <a:pt x="144833" y="0"/>
                    </a:lnTo>
                    <a:lnTo>
                      <a:pt x="144833" y="15844"/>
                    </a:lnTo>
                    <a:lnTo>
                      <a:pt x="0" y="15844"/>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52" name="Picture Placeholder 101">
                <a:extLst>
                  <a:ext uri="{FF2B5EF4-FFF2-40B4-BE49-F238E27FC236}">
                    <a16:creationId xmlns:a16="http://schemas.microsoft.com/office/drawing/2014/main" id="{8F8101B6-41BE-9D49-821D-2B9EE27166A4}"/>
                  </a:ext>
                </a:extLst>
              </p:cNvPr>
              <p:cNvSpPr/>
              <p:nvPr/>
            </p:nvSpPr>
            <p:spPr>
              <a:xfrm>
                <a:off x="8824427" y="2776497"/>
                <a:ext cx="13914" cy="13309"/>
              </a:xfrm>
              <a:custGeom>
                <a:avLst/>
                <a:gdLst>
                  <a:gd name="connsiteX0" fmla="*/ 6325 w 13914"/>
                  <a:gd name="connsiteY0" fmla="*/ 13309 h 13309"/>
                  <a:gd name="connsiteX1" fmla="*/ 0 w 13914"/>
                  <a:gd name="connsiteY1" fmla="*/ 6972 h 13309"/>
                  <a:gd name="connsiteX2" fmla="*/ 6957 w 13914"/>
                  <a:gd name="connsiteY2" fmla="*/ 0 h 13309"/>
                  <a:gd name="connsiteX3" fmla="*/ 13914 w 13914"/>
                  <a:gd name="connsiteY3" fmla="*/ 6972 h 13309"/>
                  <a:gd name="connsiteX4" fmla="*/ 6325 w 13914"/>
                  <a:gd name="connsiteY4" fmla="*/ 13309 h 13309"/>
                  <a:gd name="connsiteX5" fmla="*/ 6325 w 13914"/>
                  <a:gd name="connsiteY5" fmla="*/ 13309 h 1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4" h="13309">
                    <a:moveTo>
                      <a:pt x="6325" y="13309"/>
                    </a:moveTo>
                    <a:cubicBezTo>
                      <a:pt x="2530" y="13309"/>
                      <a:pt x="0" y="10774"/>
                      <a:pt x="0" y="6972"/>
                    </a:cubicBezTo>
                    <a:cubicBezTo>
                      <a:pt x="0" y="2535"/>
                      <a:pt x="3162" y="0"/>
                      <a:pt x="6957" y="0"/>
                    </a:cubicBezTo>
                    <a:cubicBezTo>
                      <a:pt x="10752" y="0"/>
                      <a:pt x="13914" y="2535"/>
                      <a:pt x="13914" y="6972"/>
                    </a:cubicBezTo>
                    <a:cubicBezTo>
                      <a:pt x="13282" y="10774"/>
                      <a:pt x="10752" y="13309"/>
                      <a:pt x="6325" y="13309"/>
                    </a:cubicBezTo>
                    <a:lnTo>
                      <a:pt x="6325" y="13309"/>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53" name="Picture Placeholder 101">
                <a:extLst>
                  <a:ext uri="{FF2B5EF4-FFF2-40B4-BE49-F238E27FC236}">
                    <a16:creationId xmlns:a16="http://schemas.microsoft.com/office/drawing/2014/main" id="{9FB2DD1F-7CE7-A841-B0E0-569CC1A39F65}"/>
                  </a:ext>
                </a:extLst>
              </p:cNvPr>
              <p:cNvSpPr/>
              <p:nvPr/>
            </p:nvSpPr>
            <p:spPr>
              <a:xfrm>
                <a:off x="8851623" y="2776497"/>
                <a:ext cx="13914" cy="13309"/>
              </a:xfrm>
              <a:custGeom>
                <a:avLst/>
                <a:gdLst>
                  <a:gd name="connsiteX0" fmla="*/ 6325 w 13914"/>
                  <a:gd name="connsiteY0" fmla="*/ 13309 h 13309"/>
                  <a:gd name="connsiteX1" fmla="*/ 0 w 13914"/>
                  <a:gd name="connsiteY1" fmla="*/ 6972 h 13309"/>
                  <a:gd name="connsiteX2" fmla="*/ 6957 w 13914"/>
                  <a:gd name="connsiteY2" fmla="*/ 0 h 13309"/>
                  <a:gd name="connsiteX3" fmla="*/ 13914 w 13914"/>
                  <a:gd name="connsiteY3" fmla="*/ 6972 h 13309"/>
                  <a:gd name="connsiteX4" fmla="*/ 6325 w 13914"/>
                  <a:gd name="connsiteY4" fmla="*/ 13309 h 13309"/>
                  <a:gd name="connsiteX5" fmla="*/ 6325 w 13914"/>
                  <a:gd name="connsiteY5" fmla="*/ 13309 h 1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4" h="13309">
                    <a:moveTo>
                      <a:pt x="6325" y="13309"/>
                    </a:moveTo>
                    <a:cubicBezTo>
                      <a:pt x="2530" y="13309"/>
                      <a:pt x="0" y="10774"/>
                      <a:pt x="0" y="6972"/>
                    </a:cubicBezTo>
                    <a:cubicBezTo>
                      <a:pt x="0" y="2535"/>
                      <a:pt x="3162" y="0"/>
                      <a:pt x="6957" y="0"/>
                    </a:cubicBezTo>
                    <a:cubicBezTo>
                      <a:pt x="10752" y="0"/>
                      <a:pt x="13914" y="2535"/>
                      <a:pt x="13914" y="6972"/>
                    </a:cubicBezTo>
                    <a:cubicBezTo>
                      <a:pt x="13282" y="10774"/>
                      <a:pt x="10752" y="13309"/>
                      <a:pt x="6325" y="13309"/>
                    </a:cubicBezTo>
                    <a:lnTo>
                      <a:pt x="6325" y="13309"/>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54" name="Picture Placeholder 101">
                <a:extLst>
                  <a:ext uri="{FF2B5EF4-FFF2-40B4-BE49-F238E27FC236}">
                    <a16:creationId xmlns:a16="http://schemas.microsoft.com/office/drawing/2014/main" id="{B2A241DA-6D76-2741-9524-9EAD41065486}"/>
                  </a:ext>
                </a:extLst>
              </p:cNvPr>
              <p:cNvSpPr/>
              <p:nvPr/>
            </p:nvSpPr>
            <p:spPr>
              <a:xfrm>
                <a:off x="8878819" y="2776497"/>
                <a:ext cx="13914" cy="13309"/>
              </a:xfrm>
              <a:custGeom>
                <a:avLst/>
                <a:gdLst>
                  <a:gd name="connsiteX0" fmla="*/ 6325 w 13914"/>
                  <a:gd name="connsiteY0" fmla="*/ 13309 h 13309"/>
                  <a:gd name="connsiteX1" fmla="*/ 0 w 13914"/>
                  <a:gd name="connsiteY1" fmla="*/ 6972 h 13309"/>
                  <a:gd name="connsiteX2" fmla="*/ 6957 w 13914"/>
                  <a:gd name="connsiteY2" fmla="*/ 0 h 13309"/>
                  <a:gd name="connsiteX3" fmla="*/ 13914 w 13914"/>
                  <a:gd name="connsiteY3" fmla="*/ 6972 h 13309"/>
                  <a:gd name="connsiteX4" fmla="*/ 6325 w 13914"/>
                  <a:gd name="connsiteY4" fmla="*/ 13309 h 13309"/>
                  <a:gd name="connsiteX5" fmla="*/ 6325 w 13914"/>
                  <a:gd name="connsiteY5" fmla="*/ 13309 h 1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4" h="13309">
                    <a:moveTo>
                      <a:pt x="6325" y="13309"/>
                    </a:moveTo>
                    <a:cubicBezTo>
                      <a:pt x="2530" y="13309"/>
                      <a:pt x="0" y="10774"/>
                      <a:pt x="0" y="6972"/>
                    </a:cubicBezTo>
                    <a:cubicBezTo>
                      <a:pt x="0" y="2535"/>
                      <a:pt x="3162" y="0"/>
                      <a:pt x="6957" y="0"/>
                    </a:cubicBezTo>
                    <a:cubicBezTo>
                      <a:pt x="10752" y="0"/>
                      <a:pt x="13914" y="2535"/>
                      <a:pt x="13914" y="6972"/>
                    </a:cubicBezTo>
                    <a:cubicBezTo>
                      <a:pt x="13282" y="10774"/>
                      <a:pt x="10752" y="13309"/>
                      <a:pt x="6325" y="13309"/>
                    </a:cubicBezTo>
                    <a:lnTo>
                      <a:pt x="6325" y="13309"/>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149" name="Picture Placeholder 101">
              <a:extLst>
                <a:ext uri="{FF2B5EF4-FFF2-40B4-BE49-F238E27FC236}">
                  <a16:creationId xmlns:a16="http://schemas.microsoft.com/office/drawing/2014/main" id="{378E91B7-07C6-B74B-ABE9-44ACFACBDE2F}"/>
                </a:ext>
              </a:extLst>
            </p:cNvPr>
            <p:cNvSpPr/>
            <p:nvPr/>
          </p:nvSpPr>
          <p:spPr>
            <a:xfrm>
              <a:off x="8654928" y="2896915"/>
              <a:ext cx="121432" cy="119150"/>
            </a:xfrm>
            <a:custGeom>
              <a:avLst/>
              <a:gdLst>
                <a:gd name="connsiteX0" fmla="*/ 103091 w 121432"/>
                <a:gd name="connsiteY0" fmla="*/ 99503 h 119150"/>
                <a:gd name="connsiteX1" fmla="*/ 97399 w 121432"/>
                <a:gd name="connsiteY1" fmla="*/ 97602 h 119150"/>
                <a:gd name="connsiteX2" fmla="*/ 91707 w 121432"/>
                <a:gd name="connsiteY2" fmla="*/ 95701 h 119150"/>
                <a:gd name="connsiteX3" fmla="*/ 86015 w 121432"/>
                <a:gd name="connsiteY3" fmla="*/ 99503 h 119150"/>
                <a:gd name="connsiteX4" fmla="*/ 80322 w 121432"/>
                <a:gd name="connsiteY4" fmla="*/ 102672 h 119150"/>
                <a:gd name="connsiteX5" fmla="*/ 79690 w 121432"/>
                <a:gd name="connsiteY5" fmla="*/ 109010 h 119150"/>
                <a:gd name="connsiteX6" fmla="*/ 79690 w 121432"/>
                <a:gd name="connsiteY6" fmla="*/ 114714 h 119150"/>
                <a:gd name="connsiteX7" fmla="*/ 61349 w 121432"/>
                <a:gd name="connsiteY7" fmla="*/ 119150 h 119150"/>
                <a:gd name="connsiteX8" fmla="*/ 55656 w 121432"/>
                <a:gd name="connsiteY8" fmla="*/ 107742 h 119150"/>
                <a:gd name="connsiteX9" fmla="*/ 43640 w 121432"/>
                <a:gd name="connsiteY9" fmla="*/ 105207 h 119150"/>
                <a:gd name="connsiteX10" fmla="*/ 38580 w 121432"/>
                <a:gd name="connsiteY10" fmla="*/ 109010 h 119150"/>
                <a:gd name="connsiteX11" fmla="*/ 33520 w 121432"/>
                <a:gd name="connsiteY11" fmla="*/ 113446 h 119150"/>
                <a:gd name="connsiteX12" fmla="*/ 18341 w 121432"/>
                <a:gd name="connsiteY12" fmla="*/ 103306 h 119150"/>
                <a:gd name="connsiteX13" fmla="*/ 20239 w 121432"/>
                <a:gd name="connsiteY13" fmla="*/ 97602 h 119150"/>
                <a:gd name="connsiteX14" fmla="*/ 22136 w 121432"/>
                <a:gd name="connsiteY14" fmla="*/ 91898 h 119150"/>
                <a:gd name="connsiteX15" fmla="*/ 15812 w 121432"/>
                <a:gd name="connsiteY15" fmla="*/ 81124 h 119150"/>
                <a:gd name="connsiteX16" fmla="*/ 9487 w 121432"/>
                <a:gd name="connsiteY16" fmla="*/ 80490 h 119150"/>
                <a:gd name="connsiteX17" fmla="*/ 3795 w 121432"/>
                <a:gd name="connsiteY17" fmla="*/ 79856 h 119150"/>
                <a:gd name="connsiteX18" fmla="*/ 0 w 121432"/>
                <a:gd name="connsiteY18" fmla="*/ 62110 h 119150"/>
                <a:gd name="connsiteX19" fmla="*/ 10752 w 121432"/>
                <a:gd name="connsiteY19" fmla="*/ 56406 h 119150"/>
                <a:gd name="connsiteX20" fmla="*/ 12017 w 121432"/>
                <a:gd name="connsiteY20" fmla="*/ 50068 h 119150"/>
                <a:gd name="connsiteX21" fmla="*/ 13914 w 121432"/>
                <a:gd name="connsiteY21" fmla="*/ 43731 h 119150"/>
                <a:gd name="connsiteX22" fmla="*/ 9487 w 121432"/>
                <a:gd name="connsiteY22" fmla="*/ 39294 h 119150"/>
                <a:gd name="connsiteX23" fmla="*/ 5692 w 121432"/>
                <a:gd name="connsiteY23" fmla="*/ 34858 h 119150"/>
                <a:gd name="connsiteX24" fmla="*/ 15812 w 121432"/>
                <a:gd name="connsiteY24" fmla="*/ 19013 h 119150"/>
                <a:gd name="connsiteX25" fmla="*/ 21504 w 121432"/>
                <a:gd name="connsiteY25" fmla="*/ 20915 h 119150"/>
                <a:gd name="connsiteX26" fmla="*/ 27196 w 121432"/>
                <a:gd name="connsiteY26" fmla="*/ 22816 h 119150"/>
                <a:gd name="connsiteX27" fmla="*/ 32888 w 121432"/>
                <a:gd name="connsiteY27" fmla="*/ 19013 h 119150"/>
                <a:gd name="connsiteX28" fmla="*/ 38580 w 121432"/>
                <a:gd name="connsiteY28" fmla="*/ 15844 h 119150"/>
                <a:gd name="connsiteX29" fmla="*/ 39213 w 121432"/>
                <a:gd name="connsiteY29" fmla="*/ 3803 h 119150"/>
                <a:gd name="connsiteX30" fmla="*/ 57554 w 121432"/>
                <a:gd name="connsiteY30" fmla="*/ 0 h 119150"/>
                <a:gd name="connsiteX31" fmla="*/ 63246 w 121432"/>
                <a:gd name="connsiteY31" fmla="*/ 11408 h 119150"/>
                <a:gd name="connsiteX32" fmla="*/ 75895 w 121432"/>
                <a:gd name="connsiteY32" fmla="*/ 13943 h 119150"/>
                <a:gd name="connsiteX33" fmla="*/ 80955 w 121432"/>
                <a:gd name="connsiteY33" fmla="*/ 9507 h 119150"/>
                <a:gd name="connsiteX34" fmla="*/ 86015 w 121432"/>
                <a:gd name="connsiteY34" fmla="*/ 5070 h 119150"/>
                <a:gd name="connsiteX35" fmla="*/ 101194 w 121432"/>
                <a:gd name="connsiteY35" fmla="*/ 15211 h 119150"/>
                <a:gd name="connsiteX36" fmla="*/ 97399 w 121432"/>
                <a:gd name="connsiteY36" fmla="*/ 27252 h 119150"/>
                <a:gd name="connsiteX37" fmla="*/ 101194 w 121432"/>
                <a:gd name="connsiteY37" fmla="*/ 32323 h 119150"/>
                <a:gd name="connsiteX38" fmla="*/ 104356 w 121432"/>
                <a:gd name="connsiteY38" fmla="*/ 38027 h 119150"/>
                <a:gd name="connsiteX39" fmla="*/ 110681 w 121432"/>
                <a:gd name="connsiteY39" fmla="*/ 38660 h 119150"/>
                <a:gd name="connsiteX40" fmla="*/ 117005 w 121432"/>
                <a:gd name="connsiteY40" fmla="*/ 39294 h 119150"/>
                <a:gd name="connsiteX41" fmla="*/ 119535 w 121432"/>
                <a:gd name="connsiteY41" fmla="*/ 48167 h 119150"/>
                <a:gd name="connsiteX42" fmla="*/ 121432 w 121432"/>
                <a:gd name="connsiteY42" fmla="*/ 57040 h 119150"/>
                <a:gd name="connsiteX43" fmla="*/ 110048 w 121432"/>
                <a:gd name="connsiteY43" fmla="*/ 62744 h 119150"/>
                <a:gd name="connsiteX44" fmla="*/ 106886 w 121432"/>
                <a:gd name="connsiteY44" fmla="*/ 75420 h 119150"/>
                <a:gd name="connsiteX45" fmla="*/ 111313 w 121432"/>
                <a:gd name="connsiteY45" fmla="*/ 79856 h 119150"/>
                <a:gd name="connsiteX46" fmla="*/ 115108 w 121432"/>
                <a:gd name="connsiteY46" fmla="*/ 84293 h 119150"/>
                <a:gd name="connsiteX47" fmla="*/ 103091 w 121432"/>
                <a:gd name="connsiteY47" fmla="*/ 99503 h 119150"/>
                <a:gd name="connsiteX48" fmla="*/ 77160 w 121432"/>
                <a:gd name="connsiteY48" fmla="*/ 91898 h 119150"/>
                <a:gd name="connsiteX49" fmla="*/ 92339 w 121432"/>
                <a:gd name="connsiteY49" fmla="*/ 76687 h 119150"/>
                <a:gd name="connsiteX50" fmla="*/ 96766 w 121432"/>
                <a:gd name="connsiteY50" fmla="*/ 58308 h 119150"/>
                <a:gd name="connsiteX51" fmla="*/ 91074 w 121432"/>
                <a:gd name="connsiteY51" fmla="*/ 40562 h 119150"/>
                <a:gd name="connsiteX52" fmla="*/ 77793 w 121432"/>
                <a:gd name="connsiteY52" fmla="*/ 27252 h 119150"/>
                <a:gd name="connsiteX53" fmla="*/ 53127 w 121432"/>
                <a:gd name="connsiteY53" fmla="*/ 22816 h 119150"/>
                <a:gd name="connsiteX54" fmla="*/ 33520 w 121432"/>
                <a:gd name="connsiteY54" fmla="*/ 33590 h 119150"/>
                <a:gd name="connsiteX55" fmla="*/ 23401 w 121432"/>
                <a:gd name="connsiteY55" fmla="*/ 53871 h 119150"/>
                <a:gd name="connsiteX56" fmla="*/ 26563 w 121432"/>
                <a:gd name="connsiteY56" fmla="*/ 76687 h 119150"/>
                <a:gd name="connsiteX57" fmla="*/ 49332 w 121432"/>
                <a:gd name="connsiteY57" fmla="*/ 95067 h 119150"/>
                <a:gd name="connsiteX58" fmla="*/ 77160 w 121432"/>
                <a:gd name="connsiteY58" fmla="*/ 91898 h 1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21432" h="119150">
                  <a:moveTo>
                    <a:pt x="103091" y="99503"/>
                  </a:moveTo>
                  <a:cubicBezTo>
                    <a:pt x="102459" y="98869"/>
                    <a:pt x="100561" y="98869"/>
                    <a:pt x="97399" y="97602"/>
                  </a:cubicBezTo>
                  <a:cubicBezTo>
                    <a:pt x="94869" y="96968"/>
                    <a:pt x="93604" y="96334"/>
                    <a:pt x="91707" y="95701"/>
                  </a:cubicBezTo>
                  <a:cubicBezTo>
                    <a:pt x="90442" y="96334"/>
                    <a:pt x="88544" y="97602"/>
                    <a:pt x="86015" y="99503"/>
                  </a:cubicBezTo>
                  <a:cubicBezTo>
                    <a:pt x="83485" y="101405"/>
                    <a:pt x="81587" y="102038"/>
                    <a:pt x="80322" y="102672"/>
                  </a:cubicBezTo>
                  <a:cubicBezTo>
                    <a:pt x="80322" y="103306"/>
                    <a:pt x="80322" y="105207"/>
                    <a:pt x="79690" y="109010"/>
                  </a:cubicBezTo>
                  <a:cubicBezTo>
                    <a:pt x="79690" y="111545"/>
                    <a:pt x="79690" y="113446"/>
                    <a:pt x="79690" y="114714"/>
                  </a:cubicBezTo>
                  <a:cubicBezTo>
                    <a:pt x="77793" y="115348"/>
                    <a:pt x="71468" y="116615"/>
                    <a:pt x="61349" y="119150"/>
                  </a:cubicBezTo>
                  <a:cubicBezTo>
                    <a:pt x="59451" y="115348"/>
                    <a:pt x="57554" y="112179"/>
                    <a:pt x="55656" y="107742"/>
                  </a:cubicBezTo>
                  <a:cubicBezTo>
                    <a:pt x="51229" y="107742"/>
                    <a:pt x="46802" y="106475"/>
                    <a:pt x="43640" y="105207"/>
                  </a:cubicBezTo>
                  <a:cubicBezTo>
                    <a:pt x="42375" y="105841"/>
                    <a:pt x="40477" y="107109"/>
                    <a:pt x="38580" y="109010"/>
                  </a:cubicBezTo>
                  <a:cubicBezTo>
                    <a:pt x="36050" y="111545"/>
                    <a:pt x="34785" y="112813"/>
                    <a:pt x="33520" y="113446"/>
                  </a:cubicBezTo>
                  <a:lnTo>
                    <a:pt x="18341" y="103306"/>
                  </a:lnTo>
                  <a:cubicBezTo>
                    <a:pt x="18341" y="102038"/>
                    <a:pt x="18974" y="100137"/>
                    <a:pt x="20239" y="97602"/>
                  </a:cubicBezTo>
                  <a:cubicBezTo>
                    <a:pt x="21504" y="95067"/>
                    <a:pt x="22136" y="93165"/>
                    <a:pt x="22136" y="91898"/>
                  </a:cubicBezTo>
                  <a:cubicBezTo>
                    <a:pt x="17709" y="84926"/>
                    <a:pt x="15812" y="81757"/>
                    <a:pt x="15812" y="81124"/>
                  </a:cubicBezTo>
                  <a:cubicBezTo>
                    <a:pt x="13914" y="80490"/>
                    <a:pt x="12017" y="80490"/>
                    <a:pt x="9487" y="80490"/>
                  </a:cubicBezTo>
                  <a:cubicBezTo>
                    <a:pt x="6325" y="80490"/>
                    <a:pt x="4427" y="80490"/>
                    <a:pt x="3795" y="79856"/>
                  </a:cubicBezTo>
                  <a:cubicBezTo>
                    <a:pt x="3162" y="77955"/>
                    <a:pt x="1897" y="72251"/>
                    <a:pt x="0" y="62110"/>
                  </a:cubicBezTo>
                  <a:cubicBezTo>
                    <a:pt x="632" y="61476"/>
                    <a:pt x="4427" y="59575"/>
                    <a:pt x="10752" y="56406"/>
                  </a:cubicBezTo>
                  <a:cubicBezTo>
                    <a:pt x="10752" y="55772"/>
                    <a:pt x="11384" y="53871"/>
                    <a:pt x="12017" y="50068"/>
                  </a:cubicBezTo>
                  <a:cubicBezTo>
                    <a:pt x="12649" y="47533"/>
                    <a:pt x="13282" y="44998"/>
                    <a:pt x="13914" y="43731"/>
                  </a:cubicBezTo>
                  <a:cubicBezTo>
                    <a:pt x="12649" y="42463"/>
                    <a:pt x="11384" y="41196"/>
                    <a:pt x="9487" y="39294"/>
                  </a:cubicBezTo>
                  <a:cubicBezTo>
                    <a:pt x="7590" y="36759"/>
                    <a:pt x="6325" y="35492"/>
                    <a:pt x="5692" y="34858"/>
                  </a:cubicBezTo>
                  <a:lnTo>
                    <a:pt x="15812" y="19013"/>
                  </a:lnTo>
                  <a:cubicBezTo>
                    <a:pt x="16444" y="19647"/>
                    <a:pt x="18341" y="19647"/>
                    <a:pt x="21504" y="20915"/>
                  </a:cubicBezTo>
                  <a:cubicBezTo>
                    <a:pt x="24033" y="21548"/>
                    <a:pt x="25298" y="22182"/>
                    <a:pt x="27196" y="22816"/>
                  </a:cubicBezTo>
                  <a:cubicBezTo>
                    <a:pt x="28461" y="22182"/>
                    <a:pt x="30358" y="20915"/>
                    <a:pt x="32888" y="19013"/>
                  </a:cubicBezTo>
                  <a:cubicBezTo>
                    <a:pt x="35418" y="17112"/>
                    <a:pt x="37315" y="16478"/>
                    <a:pt x="38580" y="15844"/>
                  </a:cubicBezTo>
                  <a:cubicBezTo>
                    <a:pt x="39213" y="9507"/>
                    <a:pt x="39213" y="5704"/>
                    <a:pt x="39213" y="3803"/>
                  </a:cubicBezTo>
                  <a:cubicBezTo>
                    <a:pt x="41110" y="3169"/>
                    <a:pt x="47435" y="1901"/>
                    <a:pt x="57554" y="0"/>
                  </a:cubicBezTo>
                  <a:cubicBezTo>
                    <a:pt x="60084" y="4436"/>
                    <a:pt x="61981" y="8239"/>
                    <a:pt x="63246" y="11408"/>
                  </a:cubicBezTo>
                  <a:cubicBezTo>
                    <a:pt x="70836" y="12676"/>
                    <a:pt x="74630" y="13309"/>
                    <a:pt x="75895" y="13943"/>
                  </a:cubicBezTo>
                  <a:cubicBezTo>
                    <a:pt x="76528" y="13309"/>
                    <a:pt x="78425" y="12042"/>
                    <a:pt x="80955" y="9507"/>
                  </a:cubicBezTo>
                  <a:cubicBezTo>
                    <a:pt x="82852" y="7605"/>
                    <a:pt x="84750" y="6338"/>
                    <a:pt x="86015" y="5070"/>
                  </a:cubicBezTo>
                  <a:lnTo>
                    <a:pt x="101194" y="15211"/>
                  </a:lnTo>
                  <a:cubicBezTo>
                    <a:pt x="100561" y="17112"/>
                    <a:pt x="99296" y="20915"/>
                    <a:pt x="97399" y="27252"/>
                  </a:cubicBezTo>
                  <a:cubicBezTo>
                    <a:pt x="98031" y="27886"/>
                    <a:pt x="99296" y="29788"/>
                    <a:pt x="101194" y="32323"/>
                  </a:cubicBezTo>
                  <a:cubicBezTo>
                    <a:pt x="102459" y="34224"/>
                    <a:pt x="103723" y="36125"/>
                    <a:pt x="104356" y="38027"/>
                  </a:cubicBezTo>
                  <a:cubicBezTo>
                    <a:pt x="105621" y="38660"/>
                    <a:pt x="108151" y="38660"/>
                    <a:pt x="110681" y="38660"/>
                  </a:cubicBezTo>
                  <a:cubicBezTo>
                    <a:pt x="113843" y="38660"/>
                    <a:pt x="115740" y="38660"/>
                    <a:pt x="117005" y="39294"/>
                  </a:cubicBezTo>
                  <a:cubicBezTo>
                    <a:pt x="118270" y="41196"/>
                    <a:pt x="118902" y="44364"/>
                    <a:pt x="119535" y="48167"/>
                  </a:cubicBezTo>
                  <a:cubicBezTo>
                    <a:pt x="120167" y="52604"/>
                    <a:pt x="120800" y="55772"/>
                    <a:pt x="121432" y="57040"/>
                  </a:cubicBezTo>
                  <a:cubicBezTo>
                    <a:pt x="116373" y="59575"/>
                    <a:pt x="112578" y="61476"/>
                    <a:pt x="110048" y="62744"/>
                  </a:cubicBezTo>
                  <a:cubicBezTo>
                    <a:pt x="107518" y="72251"/>
                    <a:pt x="106886" y="76687"/>
                    <a:pt x="106886" y="75420"/>
                  </a:cubicBezTo>
                  <a:cubicBezTo>
                    <a:pt x="108151" y="76687"/>
                    <a:pt x="109416" y="77955"/>
                    <a:pt x="111313" y="79856"/>
                  </a:cubicBezTo>
                  <a:cubicBezTo>
                    <a:pt x="113210" y="82391"/>
                    <a:pt x="114475" y="83659"/>
                    <a:pt x="115108" y="84293"/>
                  </a:cubicBezTo>
                  <a:lnTo>
                    <a:pt x="103091" y="99503"/>
                  </a:lnTo>
                  <a:close/>
                  <a:moveTo>
                    <a:pt x="77160" y="91898"/>
                  </a:moveTo>
                  <a:cubicBezTo>
                    <a:pt x="84117" y="88095"/>
                    <a:pt x="89177" y="83025"/>
                    <a:pt x="92339" y="76687"/>
                  </a:cubicBezTo>
                  <a:cubicBezTo>
                    <a:pt x="95501" y="70983"/>
                    <a:pt x="96766" y="64645"/>
                    <a:pt x="96766" y="58308"/>
                  </a:cubicBezTo>
                  <a:cubicBezTo>
                    <a:pt x="96766" y="51970"/>
                    <a:pt x="94869" y="45632"/>
                    <a:pt x="91074" y="40562"/>
                  </a:cubicBezTo>
                  <a:cubicBezTo>
                    <a:pt x="87912" y="34858"/>
                    <a:pt x="82852" y="30421"/>
                    <a:pt x="77793" y="27252"/>
                  </a:cubicBezTo>
                  <a:cubicBezTo>
                    <a:pt x="69571" y="22816"/>
                    <a:pt x="61349" y="21548"/>
                    <a:pt x="53127" y="22816"/>
                  </a:cubicBezTo>
                  <a:cubicBezTo>
                    <a:pt x="45537" y="24084"/>
                    <a:pt x="39213" y="27886"/>
                    <a:pt x="33520" y="33590"/>
                  </a:cubicBezTo>
                  <a:cubicBezTo>
                    <a:pt x="27828" y="39294"/>
                    <a:pt x="24666" y="46266"/>
                    <a:pt x="23401" y="53871"/>
                  </a:cubicBezTo>
                  <a:cubicBezTo>
                    <a:pt x="22136" y="62110"/>
                    <a:pt x="22769" y="69716"/>
                    <a:pt x="26563" y="76687"/>
                  </a:cubicBezTo>
                  <a:cubicBezTo>
                    <a:pt x="31623" y="86194"/>
                    <a:pt x="39213" y="91898"/>
                    <a:pt x="49332" y="95067"/>
                  </a:cubicBezTo>
                  <a:cubicBezTo>
                    <a:pt x="59451" y="96968"/>
                    <a:pt x="68938" y="96334"/>
                    <a:pt x="77160" y="91898"/>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155" name="Group 154" descr="Automation">
            <a:extLst>
              <a:ext uri="{FF2B5EF4-FFF2-40B4-BE49-F238E27FC236}">
                <a16:creationId xmlns:a16="http://schemas.microsoft.com/office/drawing/2014/main" id="{E9356A88-955D-FB46-A27E-7DB59A8BDC55}"/>
              </a:ext>
            </a:extLst>
          </p:cNvPr>
          <p:cNvGrpSpPr/>
          <p:nvPr/>
        </p:nvGrpSpPr>
        <p:grpSpPr>
          <a:xfrm>
            <a:off x="3121654" y="2865266"/>
            <a:ext cx="345962" cy="345998"/>
            <a:chOff x="531730" y="723307"/>
            <a:chExt cx="600773" cy="600837"/>
          </a:xfrm>
          <a:solidFill>
            <a:schemeClr val="tx1"/>
          </a:solidFill>
        </p:grpSpPr>
        <p:sp>
          <p:nvSpPr>
            <p:cNvPr id="156" name="Picture Placeholder 74">
              <a:extLst>
                <a:ext uri="{FF2B5EF4-FFF2-40B4-BE49-F238E27FC236}">
                  <a16:creationId xmlns:a16="http://schemas.microsoft.com/office/drawing/2014/main" id="{99D84F87-E6FF-E440-A567-AA766905CAD8}"/>
                </a:ext>
              </a:extLst>
            </p:cNvPr>
            <p:cNvSpPr/>
            <p:nvPr/>
          </p:nvSpPr>
          <p:spPr>
            <a:xfrm>
              <a:off x="658159" y="849799"/>
              <a:ext cx="347853" cy="347853"/>
            </a:xfrm>
            <a:custGeom>
              <a:avLst/>
              <a:gdLst>
                <a:gd name="connsiteX0" fmla="*/ 173927 w 347853"/>
                <a:gd name="connsiteY0" fmla="*/ 347853 h 347853"/>
                <a:gd name="connsiteX1" fmla="*/ 166021 w 347853"/>
                <a:gd name="connsiteY1" fmla="*/ 339947 h 347853"/>
                <a:gd name="connsiteX2" fmla="*/ 173927 w 347853"/>
                <a:gd name="connsiteY2" fmla="*/ 332042 h 347853"/>
                <a:gd name="connsiteX3" fmla="*/ 332042 w 347853"/>
                <a:gd name="connsiteY3" fmla="*/ 173927 h 347853"/>
                <a:gd name="connsiteX4" fmla="*/ 173927 w 347853"/>
                <a:gd name="connsiteY4" fmla="*/ 15812 h 347853"/>
                <a:gd name="connsiteX5" fmla="*/ 15812 w 347853"/>
                <a:gd name="connsiteY5" fmla="*/ 173927 h 347853"/>
                <a:gd name="connsiteX6" fmla="*/ 7906 w 347853"/>
                <a:gd name="connsiteY6" fmla="*/ 181832 h 347853"/>
                <a:gd name="connsiteX7" fmla="*/ 0 w 347853"/>
                <a:gd name="connsiteY7" fmla="*/ 173927 h 347853"/>
                <a:gd name="connsiteX8" fmla="*/ 173927 w 347853"/>
                <a:gd name="connsiteY8" fmla="*/ 0 h 347853"/>
                <a:gd name="connsiteX9" fmla="*/ 347853 w 347853"/>
                <a:gd name="connsiteY9" fmla="*/ 173927 h 347853"/>
                <a:gd name="connsiteX10" fmla="*/ 173927 w 347853"/>
                <a:gd name="connsiteY10" fmla="*/ 347853 h 347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7853" h="347853">
                  <a:moveTo>
                    <a:pt x="173927" y="347853"/>
                  </a:moveTo>
                  <a:cubicBezTo>
                    <a:pt x="169560" y="347853"/>
                    <a:pt x="166021" y="344314"/>
                    <a:pt x="166021" y="339947"/>
                  </a:cubicBezTo>
                  <a:cubicBezTo>
                    <a:pt x="166021" y="335581"/>
                    <a:pt x="169560" y="332042"/>
                    <a:pt x="173927" y="332042"/>
                  </a:cubicBezTo>
                  <a:cubicBezTo>
                    <a:pt x="261251" y="332042"/>
                    <a:pt x="332042" y="261251"/>
                    <a:pt x="332042" y="173927"/>
                  </a:cubicBezTo>
                  <a:cubicBezTo>
                    <a:pt x="332042" y="86602"/>
                    <a:pt x="261251" y="15812"/>
                    <a:pt x="173927" y="15812"/>
                  </a:cubicBezTo>
                  <a:cubicBezTo>
                    <a:pt x="86602" y="15812"/>
                    <a:pt x="15812" y="86602"/>
                    <a:pt x="15812" y="173927"/>
                  </a:cubicBezTo>
                  <a:cubicBezTo>
                    <a:pt x="15812" y="178293"/>
                    <a:pt x="12272" y="181832"/>
                    <a:pt x="7906" y="181832"/>
                  </a:cubicBezTo>
                  <a:cubicBezTo>
                    <a:pt x="3539" y="181832"/>
                    <a:pt x="0" y="178293"/>
                    <a:pt x="0" y="173927"/>
                  </a:cubicBezTo>
                  <a:cubicBezTo>
                    <a:pt x="0" y="77870"/>
                    <a:pt x="77870" y="0"/>
                    <a:pt x="173927" y="0"/>
                  </a:cubicBezTo>
                  <a:cubicBezTo>
                    <a:pt x="269983" y="0"/>
                    <a:pt x="347853" y="77870"/>
                    <a:pt x="347853" y="173927"/>
                  </a:cubicBezTo>
                  <a:cubicBezTo>
                    <a:pt x="347853" y="269983"/>
                    <a:pt x="269983" y="347853"/>
                    <a:pt x="173927" y="34785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57" name="Picture Placeholder 74">
              <a:extLst>
                <a:ext uri="{FF2B5EF4-FFF2-40B4-BE49-F238E27FC236}">
                  <a16:creationId xmlns:a16="http://schemas.microsoft.com/office/drawing/2014/main" id="{CED8DD09-6464-3B4C-899A-C13449B3F32D}"/>
                </a:ext>
              </a:extLst>
            </p:cNvPr>
            <p:cNvSpPr/>
            <p:nvPr/>
          </p:nvSpPr>
          <p:spPr>
            <a:xfrm>
              <a:off x="531730" y="723307"/>
              <a:ext cx="600773" cy="600837"/>
            </a:xfrm>
            <a:custGeom>
              <a:avLst/>
              <a:gdLst>
                <a:gd name="connsiteX0" fmla="*/ 348928 w 600773"/>
                <a:gd name="connsiteY0" fmla="*/ 600837 h 600837"/>
                <a:gd name="connsiteX1" fmla="*/ 248873 w 600773"/>
                <a:gd name="connsiteY1" fmla="*/ 600837 h 600837"/>
                <a:gd name="connsiteX2" fmla="*/ 246723 w 600773"/>
                <a:gd name="connsiteY2" fmla="*/ 596347 h 600837"/>
                <a:gd name="connsiteX3" fmla="*/ 237109 w 600773"/>
                <a:gd name="connsiteY3" fmla="*/ 565293 h 600837"/>
                <a:gd name="connsiteX4" fmla="*/ 230342 w 600773"/>
                <a:gd name="connsiteY4" fmla="*/ 539615 h 600837"/>
                <a:gd name="connsiteX5" fmla="*/ 179745 w 600773"/>
                <a:gd name="connsiteY5" fmla="*/ 517036 h 600837"/>
                <a:gd name="connsiteX6" fmla="*/ 156913 w 600773"/>
                <a:gd name="connsiteY6" fmla="*/ 528673 h 600837"/>
                <a:gd name="connsiteX7" fmla="*/ 130160 w 600773"/>
                <a:gd name="connsiteY7" fmla="*/ 543852 h 600837"/>
                <a:gd name="connsiteX8" fmla="*/ 126239 w 600773"/>
                <a:gd name="connsiteY8" fmla="*/ 545560 h 600837"/>
                <a:gd name="connsiteX9" fmla="*/ 122444 w 600773"/>
                <a:gd name="connsiteY9" fmla="*/ 543410 h 600837"/>
                <a:gd name="connsiteX10" fmla="*/ 55720 w 600773"/>
                <a:gd name="connsiteY10" fmla="*/ 480164 h 600837"/>
                <a:gd name="connsiteX11" fmla="*/ 52557 w 600773"/>
                <a:gd name="connsiteY11" fmla="*/ 476875 h 600837"/>
                <a:gd name="connsiteX12" fmla="*/ 53759 w 600773"/>
                <a:gd name="connsiteY12" fmla="*/ 472511 h 600837"/>
                <a:gd name="connsiteX13" fmla="*/ 80955 w 600773"/>
                <a:gd name="connsiteY13" fmla="*/ 420459 h 600837"/>
                <a:gd name="connsiteX14" fmla="*/ 69760 w 600773"/>
                <a:gd name="connsiteY14" fmla="*/ 395161 h 600837"/>
                <a:gd name="connsiteX15" fmla="*/ 60526 w 600773"/>
                <a:gd name="connsiteY15" fmla="*/ 366321 h 600837"/>
                <a:gd name="connsiteX16" fmla="*/ 34912 w 600773"/>
                <a:gd name="connsiteY16" fmla="*/ 360502 h 600837"/>
                <a:gd name="connsiteX17" fmla="*/ 6325 w 600773"/>
                <a:gd name="connsiteY17" fmla="*/ 352849 h 600837"/>
                <a:gd name="connsiteX18" fmla="*/ 0 w 600773"/>
                <a:gd name="connsiteY18" fmla="*/ 351585 h 600837"/>
                <a:gd name="connsiteX19" fmla="*/ 0 w 600773"/>
                <a:gd name="connsiteY19" fmla="*/ 246153 h 600837"/>
                <a:gd name="connsiteX20" fmla="*/ 6325 w 600773"/>
                <a:gd name="connsiteY20" fmla="*/ 244699 h 600837"/>
                <a:gd name="connsiteX21" fmla="*/ 33773 w 600773"/>
                <a:gd name="connsiteY21" fmla="*/ 237109 h 600837"/>
                <a:gd name="connsiteX22" fmla="*/ 59514 w 600773"/>
                <a:gd name="connsiteY22" fmla="*/ 230785 h 600837"/>
                <a:gd name="connsiteX23" fmla="*/ 70962 w 600773"/>
                <a:gd name="connsiteY23" fmla="*/ 205170 h 600837"/>
                <a:gd name="connsiteX24" fmla="*/ 83611 w 600773"/>
                <a:gd name="connsiteY24" fmla="*/ 178860 h 600837"/>
                <a:gd name="connsiteX25" fmla="*/ 55720 w 600773"/>
                <a:gd name="connsiteY25" fmla="*/ 133892 h 600837"/>
                <a:gd name="connsiteX26" fmla="*/ 51609 w 600773"/>
                <a:gd name="connsiteY26" fmla="*/ 129275 h 600837"/>
                <a:gd name="connsiteX27" fmla="*/ 55151 w 600773"/>
                <a:gd name="connsiteY27" fmla="*/ 124152 h 600837"/>
                <a:gd name="connsiteX28" fmla="*/ 121306 w 600773"/>
                <a:gd name="connsiteY28" fmla="*/ 55656 h 600837"/>
                <a:gd name="connsiteX29" fmla="*/ 125290 w 600773"/>
                <a:gd name="connsiteY29" fmla="*/ 51798 h 600837"/>
                <a:gd name="connsiteX30" fmla="*/ 130287 w 600773"/>
                <a:gd name="connsiteY30" fmla="*/ 54265 h 600837"/>
                <a:gd name="connsiteX31" fmla="*/ 181516 w 600773"/>
                <a:gd name="connsiteY31" fmla="*/ 83295 h 600837"/>
                <a:gd name="connsiteX32" fmla="*/ 233315 w 600773"/>
                <a:gd name="connsiteY32" fmla="*/ 63056 h 600837"/>
                <a:gd name="connsiteX33" fmla="*/ 240525 w 600773"/>
                <a:gd name="connsiteY33" fmla="*/ 36430 h 600837"/>
                <a:gd name="connsiteX34" fmla="*/ 249252 w 600773"/>
                <a:gd name="connsiteY34" fmla="*/ 5566 h 600837"/>
                <a:gd name="connsiteX35" fmla="*/ 250960 w 600773"/>
                <a:gd name="connsiteY35" fmla="*/ 0 h 600837"/>
                <a:gd name="connsiteX36" fmla="*/ 352154 w 600773"/>
                <a:gd name="connsiteY36" fmla="*/ 0 h 600837"/>
                <a:gd name="connsiteX37" fmla="*/ 354178 w 600773"/>
                <a:gd name="connsiteY37" fmla="*/ 4933 h 600837"/>
                <a:gd name="connsiteX38" fmla="*/ 370748 w 600773"/>
                <a:gd name="connsiteY38" fmla="*/ 61285 h 600837"/>
                <a:gd name="connsiteX39" fmla="*/ 396046 w 600773"/>
                <a:gd name="connsiteY39" fmla="*/ 71089 h 600837"/>
                <a:gd name="connsiteX40" fmla="*/ 422104 w 600773"/>
                <a:gd name="connsiteY40" fmla="*/ 83738 h 600837"/>
                <a:gd name="connsiteX41" fmla="*/ 443860 w 600773"/>
                <a:gd name="connsiteY41" fmla="*/ 72417 h 600837"/>
                <a:gd name="connsiteX42" fmla="*/ 471309 w 600773"/>
                <a:gd name="connsiteY42" fmla="*/ 57048 h 600837"/>
                <a:gd name="connsiteX43" fmla="*/ 475041 w 600773"/>
                <a:gd name="connsiteY43" fmla="*/ 55467 h 600837"/>
                <a:gd name="connsiteX44" fmla="*/ 478519 w 600773"/>
                <a:gd name="connsiteY44" fmla="*/ 57554 h 600837"/>
                <a:gd name="connsiteX45" fmla="*/ 514633 w 600773"/>
                <a:gd name="connsiteY45" fmla="*/ 89177 h 600837"/>
                <a:gd name="connsiteX46" fmla="*/ 546951 w 600773"/>
                <a:gd name="connsiteY46" fmla="*/ 120231 h 600837"/>
                <a:gd name="connsiteX47" fmla="*/ 552138 w 600773"/>
                <a:gd name="connsiteY47" fmla="*/ 124342 h 600837"/>
                <a:gd name="connsiteX48" fmla="*/ 548975 w 600773"/>
                <a:gd name="connsiteY48" fmla="*/ 130160 h 600837"/>
                <a:gd name="connsiteX49" fmla="*/ 519629 w 600773"/>
                <a:gd name="connsiteY49" fmla="*/ 180757 h 600837"/>
                <a:gd name="connsiteX50" fmla="*/ 538603 w 600773"/>
                <a:gd name="connsiteY50" fmla="*/ 233884 h 600837"/>
                <a:gd name="connsiteX51" fmla="*/ 566052 w 600773"/>
                <a:gd name="connsiteY51" fmla="*/ 240208 h 600837"/>
                <a:gd name="connsiteX52" fmla="*/ 594449 w 600773"/>
                <a:gd name="connsiteY52" fmla="*/ 247798 h 600837"/>
                <a:gd name="connsiteX53" fmla="*/ 600774 w 600773"/>
                <a:gd name="connsiteY53" fmla="*/ 249063 h 600837"/>
                <a:gd name="connsiteX54" fmla="*/ 600774 w 600773"/>
                <a:gd name="connsiteY54" fmla="*/ 354431 h 600837"/>
                <a:gd name="connsiteX55" fmla="*/ 594449 w 600773"/>
                <a:gd name="connsiteY55" fmla="*/ 355822 h 600837"/>
                <a:gd name="connsiteX56" fmla="*/ 567000 w 600773"/>
                <a:gd name="connsiteY56" fmla="*/ 363475 h 600837"/>
                <a:gd name="connsiteX57" fmla="*/ 541070 w 600773"/>
                <a:gd name="connsiteY57" fmla="*/ 369799 h 600837"/>
                <a:gd name="connsiteX58" fmla="*/ 530318 w 600773"/>
                <a:gd name="connsiteY58" fmla="*/ 395541 h 600837"/>
                <a:gd name="connsiteX59" fmla="*/ 517669 w 600773"/>
                <a:gd name="connsiteY59" fmla="*/ 421977 h 600837"/>
                <a:gd name="connsiteX60" fmla="*/ 530318 w 600773"/>
                <a:gd name="connsiteY60" fmla="*/ 443481 h 600837"/>
                <a:gd name="connsiteX61" fmla="*/ 545434 w 600773"/>
                <a:gd name="connsiteY61" fmla="*/ 467514 h 600837"/>
                <a:gd name="connsiteX62" fmla="*/ 548975 w 600773"/>
                <a:gd name="connsiteY62" fmla="*/ 472068 h 600837"/>
                <a:gd name="connsiteX63" fmla="*/ 545687 w 600773"/>
                <a:gd name="connsiteY63" fmla="*/ 476875 h 600837"/>
                <a:gd name="connsiteX64" fmla="*/ 479911 w 600773"/>
                <a:gd name="connsiteY64" fmla="*/ 545307 h 600837"/>
                <a:gd name="connsiteX65" fmla="*/ 475989 w 600773"/>
                <a:gd name="connsiteY65" fmla="*/ 549165 h 600837"/>
                <a:gd name="connsiteX66" fmla="*/ 470993 w 600773"/>
                <a:gd name="connsiteY66" fmla="*/ 546825 h 600837"/>
                <a:gd name="connsiteX67" fmla="*/ 420396 w 600773"/>
                <a:gd name="connsiteY67" fmla="*/ 517985 h 600837"/>
                <a:gd name="connsiteX68" fmla="*/ 369357 w 600773"/>
                <a:gd name="connsiteY68" fmla="*/ 538160 h 600837"/>
                <a:gd name="connsiteX69" fmla="*/ 361261 w 600773"/>
                <a:gd name="connsiteY69" fmla="*/ 563459 h 600837"/>
                <a:gd name="connsiteX70" fmla="*/ 351142 w 600773"/>
                <a:gd name="connsiteY70" fmla="*/ 596663 h 600837"/>
                <a:gd name="connsiteX71" fmla="*/ 259056 w 600773"/>
                <a:gd name="connsiteY71" fmla="*/ 585026 h 600837"/>
                <a:gd name="connsiteX72" fmla="*/ 338809 w 600773"/>
                <a:gd name="connsiteY72" fmla="*/ 585026 h 600837"/>
                <a:gd name="connsiteX73" fmla="*/ 345766 w 600773"/>
                <a:gd name="connsiteY73" fmla="*/ 559727 h 600837"/>
                <a:gd name="connsiteX74" fmla="*/ 357403 w 600773"/>
                <a:gd name="connsiteY74" fmla="*/ 526776 h 600837"/>
                <a:gd name="connsiteX75" fmla="*/ 359301 w 600773"/>
                <a:gd name="connsiteY75" fmla="*/ 523803 h 600837"/>
                <a:gd name="connsiteX76" fmla="*/ 362779 w 600773"/>
                <a:gd name="connsiteY76" fmla="*/ 523171 h 600837"/>
                <a:gd name="connsiteX77" fmla="*/ 416791 w 600773"/>
                <a:gd name="connsiteY77" fmla="*/ 501667 h 600837"/>
                <a:gd name="connsiteX78" fmla="*/ 421092 w 600773"/>
                <a:gd name="connsiteY78" fmla="*/ 499137 h 600837"/>
                <a:gd name="connsiteX79" fmla="*/ 425203 w 600773"/>
                <a:gd name="connsiteY79" fmla="*/ 501920 h 600837"/>
                <a:gd name="connsiteX80" fmla="*/ 473143 w 600773"/>
                <a:gd name="connsiteY80" fmla="*/ 529938 h 600837"/>
                <a:gd name="connsiteX81" fmla="*/ 529559 w 600773"/>
                <a:gd name="connsiteY81" fmla="*/ 472005 h 600837"/>
                <a:gd name="connsiteX82" fmla="*/ 516910 w 600773"/>
                <a:gd name="connsiteY82" fmla="*/ 451197 h 600837"/>
                <a:gd name="connsiteX83" fmla="*/ 501920 w 600773"/>
                <a:gd name="connsiteY83" fmla="*/ 425393 h 600837"/>
                <a:gd name="connsiteX84" fmla="*/ 498631 w 600773"/>
                <a:gd name="connsiteY84" fmla="*/ 420206 h 600837"/>
                <a:gd name="connsiteX85" fmla="*/ 502869 w 600773"/>
                <a:gd name="connsiteY85" fmla="*/ 415716 h 600837"/>
                <a:gd name="connsiteX86" fmla="*/ 516340 w 600773"/>
                <a:gd name="connsiteY86" fmla="*/ 389912 h 600837"/>
                <a:gd name="connsiteX87" fmla="*/ 530128 w 600773"/>
                <a:gd name="connsiteY87" fmla="*/ 358289 h 600837"/>
                <a:gd name="connsiteX88" fmla="*/ 532089 w 600773"/>
                <a:gd name="connsiteY88" fmla="*/ 355126 h 600837"/>
                <a:gd name="connsiteX89" fmla="*/ 535820 w 600773"/>
                <a:gd name="connsiteY89" fmla="*/ 354620 h 600837"/>
                <a:gd name="connsiteX90" fmla="*/ 563395 w 600773"/>
                <a:gd name="connsiteY90" fmla="*/ 348296 h 600837"/>
                <a:gd name="connsiteX91" fmla="*/ 585531 w 600773"/>
                <a:gd name="connsiteY91" fmla="*/ 341971 h 600837"/>
                <a:gd name="connsiteX92" fmla="*/ 585531 w 600773"/>
                <a:gd name="connsiteY92" fmla="*/ 261838 h 600837"/>
                <a:gd name="connsiteX93" fmla="*/ 562130 w 600773"/>
                <a:gd name="connsiteY93" fmla="*/ 255514 h 600837"/>
                <a:gd name="connsiteX94" fmla="*/ 535757 w 600773"/>
                <a:gd name="connsiteY94" fmla="*/ 249189 h 600837"/>
                <a:gd name="connsiteX95" fmla="*/ 504134 w 600773"/>
                <a:gd name="connsiteY95" fmla="*/ 182022 h 600837"/>
                <a:gd name="connsiteX96" fmla="*/ 502806 w 600773"/>
                <a:gd name="connsiteY96" fmla="*/ 178290 h 600837"/>
                <a:gd name="connsiteX97" fmla="*/ 505019 w 600773"/>
                <a:gd name="connsiteY97" fmla="*/ 175002 h 600837"/>
                <a:gd name="connsiteX98" fmla="*/ 532721 w 600773"/>
                <a:gd name="connsiteY98" fmla="*/ 127883 h 600837"/>
                <a:gd name="connsiteX99" fmla="*/ 503881 w 600773"/>
                <a:gd name="connsiteY99" fmla="*/ 99739 h 600837"/>
                <a:gd name="connsiteX100" fmla="*/ 474472 w 600773"/>
                <a:gd name="connsiteY100" fmla="*/ 73049 h 600837"/>
                <a:gd name="connsiteX101" fmla="*/ 453031 w 600773"/>
                <a:gd name="connsiteY101" fmla="*/ 85698 h 600837"/>
                <a:gd name="connsiteX102" fmla="*/ 422547 w 600773"/>
                <a:gd name="connsiteY102" fmla="*/ 99992 h 600837"/>
                <a:gd name="connsiteX103" fmla="*/ 418752 w 600773"/>
                <a:gd name="connsiteY103" fmla="*/ 101004 h 600837"/>
                <a:gd name="connsiteX104" fmla="*/ 416222 w 600773"/>
                <a:gd name="connsiteY104" fmla="*/ 98601 h 600837"/>
                <a:gd name="connsiteX105" fmla="*/ 390924 w 600773"/>
                <a:gd name="connsiteY105" fmla="*/ 85951 h 600837"/>
                <a:gd name="connsiteX106" fmla="*/ 361261 w 600773"/>
                <a:gd name="connsiteY106" fmla="*/ 74314 h 600837"/>
                <a:gd name="connsiteX107" fmla="*/ 357846 w 600773"/>
                <a:gd name="connsiteY107" fmla="*/ 72733 h 600837"/>
                <a:gd name="connsiteX108" fmla="*/ 356454 w 600773"/>
                <a:gd name="connsiteY108" fmla="*/ 69065 h 600837"/>
                <a:gd name="connsiteX109" fmla="*/ 341339 w 600773"/>
                <a:gd name="connsiteY109" fmla="*/ 15812 h 600837"/>
                <a:gd name="connsiteX110" fmla="*/ 262597 w 600773"/>
                <a:gd name="connsiteY110" fmla="*/ 15812 h 600837"/>
                <a:gd name="connsiteX111" fmla="*/ 255767 w 600773"/>
                <a:gd name="connsiteY111" fmla="*/ 40477 h 600837"/>
                <a:gd name="connsiteX112" fmla="*/ 247039 w 600773"/>
                <a:gd name="connsiteY112" fmla="*/ 72100 h 600837"/>
                <a:gd name="connsiteX113" fmla="*/ 245395 w 600773"/>
                <a:gd name="connsiteY113" fmla="*/ 77413 h 600837"/>
                <a:gd name="connsiteX114" fmla="*/ 239892 w 600773"/>
                <a:gd name="connsiteY114" fmla="*/ 77413 h 600837"/>
                <a:gd name="connsiteX115" fmla="*/ 183603 w 600773"/>
                <a:gd name="connsiteY115" fmla="*/ 99233 h 600837"/>
                <a:gd name="connsiteX116" fmla="*/ 179429 w 600773"/>
                <a:gd name="connsiteY116" fmla="*/ 101067 h 600837"/>
                <a:gd name="connsiteX117" fmla="*/ 175887 w 600773"/>
                <a:gd name="connsiteY117" fmla="*/ 98664 h 600837"/>
                <a:gd name="connsiteX118" fmla="*/ 128453 w 600773"/>
                <a:gd name="connsiteY118" fmla="*/ 70899 h 600837"/>
                <a:gd name="connsiteX119" fmla="*/ 71847 w 600773"/>
                <a:gd name="connsiteY119" fmla="*/ 128642 h 600837"/>
                <a:gd name="connsiteX120" fmla="*/ 99992 w 600773"/>
                <a:gd name="connsiteY120" fmla="*/ 175950 h 600837"/>
                <a:gd name="connsiteX121" fmla="*/ 102269 w 600773"/>
                <a:gd name="connsiteY121" fmla="*/ 180188 h 600837"/>
                <a:gd name="connsiteX122" fmla="*/ 99549 w 600773"/>
                <a:gd name="connsiteY122" fmla="*/ 184172 h 600837"/>
                <a:gd name="connsiteX123" fmla="*/ 85572 w 600773"/>
                <a:gd name="connsiteY123" fmla="*/ 211684 h 600837"/>
                <a:gd name="connsiteX124" fmla="*/ 71658 w 600773"/>
                <a:gd name="connsiteY124" fmla="*/ 242232 h 600837"/>
                <a:gd name="connsiteX125" fmla="*/ 69760 w 600773"/>
                <a:gd name="connsiteY125" fmla="*/ 245711 h 600837"/>
                <a:gd name="connsiteX126" fmla="*/ 65839 w 600773"/>
                <a:gd name="connsiteY126" fmla="*/ 246217 h 600837"/>
                <a:gd name="connsiteX127" fmla="*/ 38264 w 600773"/>
                <a:gd name="connsiteY127" fmla="*/ 252541 h 600837"/>
                <a:gd name="connsiteX128" fmla="*/ 16064 w 600773"/>
                <a:gd name="connsiteY128" fmla="*/ 258866 h 600837"/>
                <a:gd name="connsiteX129" fmla="*/ 16064 w 600773"/>
                <a:gd name="connsiteY129" fmla="*/ 338999 h 600837"/>
                <a:gd name="connsiteX130" fmla="*/ 39529 w 600773"/>
                <a:gd name="connsiteY130" fmla="*/ 345323 h 600837"/>
                <a:gd name="connsiteX131" fmla="*/ 68622 w 600773"/>
                <a:gd name="connsiteY131" fmla="*/ 351648 h 600837"/>
                <a:gd name="connsiteX132" fmla="*/ 74567 w 600773"/>
                <a:gd name="connsiteY132" fmla="*/ 352407 h 600837"/>
                <a:gd name="connsiteX133" fmla="*/ 75452 w 600773"/>
                <a:gd name="connsiteY133" fmla="*/ 358352 h 600837"/>
                <a:gd name="connsiteX134" fmla="*/ 84750 w 600773"/>
                <a:gd name="connsiteY134" fmla="*/ 388583 h 600837"/>
                <a:gd name="connsiteX135" fmla="*/ 97399 w 600773"/>
                <a:gd name="connsiteY135" fmla="*/ 418625 h 600837"/>
                <a:gd name="connsiteX136" fmla="*/ 98537 w 600773"/>
                <a:gd name="connsiteY136" fmla="*/ 421977 h 600837"/>
                <a:gd name="connsiteX137" fmla="*/ 96766 w 600773"/>
                <a:gd name="connsiteY137" fmla="*/ 425076 h 600837"/>
                <a:gd name="connsiteX138" fmla="*/ 70836 w 600773"/>
                <a:gd name="connsiteY138" fmla="*/ 472637 h 600837"/>
                <a:gd name="connsiteX139" fmla="*/ 127757 w 600773"/>
                <a:gd name="connsiteY139" fmla="*/ 527345 h 600837"/>
                <a:gd name="connsiteX140" fmla="*/ 148628 w 600773"/>
                <a:gd name="connsiteY140" fmla="*/ 515139 h 600837"/>
                <a:gd name="connsiteX141" fmla="*/ 178354 w 600773"/>
                <a:gd name="connsiteY141" fmla="*/ 500845 h 600837"/>
                <a:gd name="connsiteX142" fmla="*/ 181959 w 600773"/>
                <a:gd name="connsiteY142" fmla="*/ 499770 h 600837"/>
                <a:gd name="connsiteX143" fmla="*/ 185058 w 600773"/>
                <a:gd name="connsiteY143" fmla="*/ 501857 h 600837"/>
                <a:gd name="connsiteX144" fmla="*/ 240019 w 600773"/>
                <a:gd name="connsiteY144" fmla="*/ 526460 h 600837"/>
                <a:gd name="connsiteX145" fmla="*/ 243054 w 600773"/>
                <a:gd name="connsiteY145" fmla="*/ 527788 h 600837"/>
                <a:gd name="connsiteX146" fmla="*/ 244193 w 600773"/>
                <a:gd name="connsiteY146" fmla="*/ 530887 h 600837"/>
                <a:gd name="connsiteX147" fmla="*/ 252731 w 600773"/>
                <a:gd name="connsiteY147" fmla="*/ 561688 h 600837"/>
                <a:gd name="connsiteX148" fmla="*/ 259056 w 600773"/>
                <a:gd name="connsiteY148" fmla="*/ 585026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600773" h="600837">
                  <a:moveTo>
                    <a:pt x="348928" y="600837"/>
                  </a:moveTo>
                  <a:lnTo>
                    <a:pt x="248873" y="600837"/>
                  </a:lnTo>
                  <a:lnTo>
                    <a:pt x="246723" y="596347"/>
                  </a:lnTo>
                  <a:cubicBezTo>
                    <a:pt x="242433" y="586360"/>
                    <a:pt x="239211" y="575956"/>
                    <a:pt x="237109" y="565293"/>
                  </a:cubicBezTo>
                  <a:cubicBezTo>
                    <a:pt x="234453" y="553909"/>
                    <a:pt x="232176" y="545244"/>
                    <a:pt x="230342" y="539615"/>
                  </a:cubicBezTo>
                  <a:cubicBezTo>
                    <a:pt x="197454" y="525132"/>
                    <a:pt x="184931" y="519439"/>
                    <a:pt x="179745" y="517036"/>
                  </a:cubicBezTo>
                  <a:cubicBezTo>
                    <a:pt x="171774" y="520163"/>
                    <a:pt x="164127" y="524061"/>
                    <a:pt x="156913" y="528673"/>
                  </a:cubicBezTo>
                  <a:cubicBezTo>
                    <a:pt x="148304" y="534259"/>
                    <a:pt x="139371" y="539328"/>
                    <a:pt x="130160" y="543852"/>
                  </a:cubicBezTo>
                  <a:lnTo>
                    <a:pt x="126239" y="545560"/>
                  </a:lnTo>
                  <a:lnTo>
                    <a:pt x="122444" y="543410"/>
                  </a:lnTo>
                  <a:cubicBezTo>
                    <a:pt x="113969" y="537718"/>
                    <a:pt x="92213" y="517099"/>
                    <a:pt x="55720" y="480164"/>
                  </a:cubicBezTo>
                  <a:lnTo>
                    <a:pt x="52557" y="476875"/>
                  </a:lnTo>
                  <a:lnTo>
                    <a:pt x="53759" y="472511"/>
                  </a:lnTo>
                  <a:cubicBezTo>
                    <a:pt x="54898" y="468337"/>
                    <a:pt x="59009" y="458407"/>
                    <a:pt x="80955" y="420459"/>
                  </a:cubicBezTo>
                  <a:cubicBezTo>
                    <a:pt x="79374" y="416601"/>
                    <a:pt x="76148" y="409138"/>
                    <a:pt x="69760" y="395161"/>
                  </a:cubicBezTo>
                  <a:cubicBezTo>
                    <a:pt x="65687" y="385895"/>
                    <a:pt x="62593" y="376230"/>
                    <a:pt x="60526" y="366321"/>
                  </a:cubicBezTo>
                  <a:cubicBezTo>
                    <a:pt x="53190" y="365056"/>
                    <a:pt x="44588" y="363095"/>
                    <a:pt x="34912" y="360502"/>
                  </a:cubicBezTo>
                  <a:cubicBezTo>
                    <a:pt x="21061" y="356454"/>
                    <a:pt x="11511" y="354178"/>
                    <a:pt x="6325" y="352849"/>
                  </a:cubicBezTo>
                  <a:lnTo>
                    <a:pt x="0" y="351585"/>
                  </a:lnTo>
                  <a:lnTo>
                    <a:pt x="0" y="246153"/>
                  </a:lnTo>
                  <a:lnTo>
                    <a:pt x="6325" y="244699"/>
                  </a:lnTo>
                  <a:cubicBezTo>
                    <a:pt x="10752" y="243687"/>
                    <a:pt x="19733" y="241220"/>
                    <a:pt x="33773" y="237109"/>
                  </a:cubicBezTo>
                  <a:cubicBezTo>
                    <a:pt x="42224" y="234503"/>
                    <a:pt x="50819" y="232391"/>
                    <a:pt x="59514" y="230785"/>
                  </a:cubicBezTo>
                  <a:cubicBezTo>
                    <a:pt x="62171" y="225535"/>
                    <a:pt x="65839" y="216934"/>
                    <a:pt x="70962" y="205170"/>
                  </a:cubicBezTo>
                  <a:cubicBezTo>
                    <a:pt x="74537" y="196106"/>
                    <a:pt x="78765" y="187313"/>
                    <a:pt x="83611" y="178860"/>
                  </a:cubicBezTo>
                  <a:cubicBezTo>
                    <a:pt x="67800" y="150020"/>
                    <a:pt x="59704" y="138635"/>
                    <a:pt x="55720" y="133892"/>
                  </a:cubicBezTo>
                  <a:lnTo>
                    <a:pt x="51609" y="129275"/>
                  </a:lnTo>
                  <a:lnTo>
                    <a:pt x="55151" y="124152"/>
                  </a:lnTo>
                  <a:cubicBezTo>
                    <a:pt x="60969" y="115803"/>
                    <a:pt x="82599" y="93351"/>
                    <a:pt x="121306" y="55656"/>
                  </a:cubicBezTo>
                  <a:lnTo>
                    <a:pt x="125290" y="51798"/>
                  </a:lnTo>
                  <a:lnTo>
                    <a:pt x="130287" y="54265"/>
                  </a:lnTo>
                  <a:cubicBezTo>
                    <a:pt x="148100" y="62579"/>
                    <a:pt x="165230" y="72286"/>
                    <a:pt x="181516" y="83295"/>
                  </a:cubicBezTo>
                  <a:cubicBezTo>
                    <a:pt x="198335" y="75456"/>
                    <a:pt x="215637" y="68697"/>
                    <a:pt x="233315" y="63056"/>
                  </a:cubicBezTo>
                  <a:cubicBezTo>
                    <a:pt x="234516" y="58692"/>
                    <a:pt x="236730" y="50787"/>
                    <a:pt x="240525" y="36430"/>
                  </a:cubicBezTo>
                  <a:cubicBezTo>
                    <a:pt x="243813" y="23780"/>
                    <a:pt x="246849" y="13535"/>
                    <a:pt x="249252" y="5566"/>
                  </a:cubicBezTo>
                  <a:lnTo>
                    <a:pt x="250960" y="0"/>
                  </a:lnTo>
                  <a:lnTo>
                    <a:pt x="352154" y="0"/>
                  </a:lnTo>
                  <a:lnTo>
                    <a:pt x="354178" y="4933"/>
                  </a:lnTo>
                  <a:cubicBezTo>
                    <a:pt x="357466" y="13155"/>
                    <a:pt x="362906" y="31560"/>
                    <a:pt x="370748" y="61285"/>
                  </a:cubicBezTo>
                  <a:cubicBezTo>
                    <a:pt x="374733" y="62930"/>
                    <a:pt x="382196" y="65902"/>
                    <a:pt x="396046" y="71089"/>
                  </a:cubicBezTo>
                  <a:cubicBezTo>
                    <a:pt x="405168" y="74339"/>
                    <a:pt x="413907" y="78581"/>
                    <a:pt x="422104" y="83738"/>
                  </a:cubicBezTo>
                  <a:cubicBezTo>
                    <a:pt x="429774" y="80828"/>
                    <a:pt x="437076" y="77029"/>
                    <a:pt x="443860" y="72417"/>
                  </a:cubicBezTo>
                  <a:cubicBezTo>
                    <a:pt x="452652" y="66680"/>
                    <a:pt x="461823" y="61545"/>
                    <a:pt x="471309" y="57048"/>
                  </a:cubicBezTo>
                  <a:lnTo>
                    <a:pt x="475041" y="55467"/>
                  </a:lnTo>
                  <a:lnTo>
                    <a:pt x="478519" y="57554"/>
                  </a:lnTo>
                  <a:cubicBezTo>
                    <a:pt x="491900" y="66456"/>
                    <a:pt x="504043" y="77089"/>
                    <a:pt x="514633" y="89177"/>
                  </a:cubicBezTo>
                  <a:cubicBezTo>
                    <a:pt x="524848" y="100093"/>
                    <a:pt x="535636" y="110459"/>
                    <a:pt x="546951" y="120231"/>
                  </a:cubicBezTo>
                  <a:lnTo>
                    <a:pt x="552138" y="124342"/>
                  </a:lnTo>
                  <a:lnTo>
                    <a:pt x="548975" y="130160"/>
                  </a:lnTo>
                  <a:cubicBezTo>
                    <a:pt x="536326" y="153055"/>
                    <a:pt x="526966" y="169752"/>
                    <a:pt x="519629" y="180757"/>
                  </a:cubicBezTo>
                  <a:cubicBezTo>
                    <a:pt x="531140" y="213835"/>
                    <a:pt x="536326" y="228002"/>
                    <a:pt x="538603" y="233884"/>
                  </a:cubicBezTo>
                  <a:cubicBezTo>
                    <a:pt x="547898" y="235304"/>
                    <a:pt x="557071" y="237418"/>
                    <a:pt x="566052" y="240208"/>
                  </a:cubicBezTo>
                  <a:cubicBezTo>
                    <a:pt x="579713" y="244193"/>
                    <a:pt x="589326" y="246533"/>
                    <a:pt x="594449" y="247798"/>
                  </a:cubicBezTo>
                  <a:lnTo>
                    <a:pt x="600774" y="249063"/>
                  </a:lnTo>
                  <a:lnTo>
                    <a:pt x="600774" y="354431"/>
                  </a:lnTo>
                  <a:lnTo>
                    <a:pt x="594449" y="355822"/>
                  </a:lnTo>
                  <a:cubicBezTo>
                    <a:pt x="591224" y="356581"/>
                    <a:pt x="583824" y="358542"/>
                    <a:pt x="567000" y="363475"/>
                  </a:cubicBezTo>
                  <a:cubicBezTo>
                    <a:pt x="558481" y="366068"/>
                    <a:pt x="549825" y="368180"/>
                    <a:pt x="541070" y="369799"/>
                  </a:cubicBezTo>
                  <a:cubicBezTo>
                    <a:pt x="537042" y="378188"/>
                    <a:pt x="533453" y="386780"/>
                    <a:pt x="530318" y="395541"/>
                  </a:cubicBezTo>
                  <a:cubicBezTo>
                    <a:pt x="527320" y="404886"/>
                    <a:pt x="523064" y="413779"/>
                    <a:pt x="517669" y="421977"/>
                  </a:cubicBezTo>
                  <a:cubicBezTo>
                    <a:pt x="520388" y="426594"/>
                    <a:pt x="524562" y="433804"/>
                    <a:pt x="530318" y="443481"/>
                  </a:cubicBezTo>
                  <a:cubicBezTo>
                    <a:pt x="534778" y="451841"/>
                    <a:pt x="539829" y="459873"/>
                    <a:pt x="545434" y="467514"/>
                  </a:cubicBezTo>
                  <a:lnTo>
                    <a:pt x="548975" y="472068"/>
                  </a:lnTo>
                  <a:lnTo>
                    <a:pt x="545687" y="476875"/>
                  </a:lnTo>
                  <a:cubicBezTo>
                    <a:pt x="539868" y="485223"/>
                    <a:pt x="518364" y="507612"/>
                    <a:pt x="479911" y="545307"/>
                  </a:cubicBezTo>
                  <a:lnTo>
                    <a:pt x="475989" y="549165"/>
                  </a:lnTo>
                  <a:lnTo>
                    <a:pt x="470993" y="546825"/>
                  </a:lnTo>
                  <a:cubicBezTo>
                    <a:pt x="453461" y="538432"/>
                    <a:pt x="436552" y="528794"/>
                    <a:pt x="420396" y="517985"/>
                  </a:cubicBezTo>
                  <a:cubicBezTo>
                    <a:pt x="404480" y="527209"/>
                    <a:pt x="387278" y="534009"/>
                    <a:pt x="369357" y="538160"/>
                  </a:cubicBezTo>
                  <a:cubicBezTo>
                    <a:pt x="365738" y="546270"/>
                    <a:pt x="363024" y="554756"/>
                    <a:pt x="361261" y="563459"/>
                  </a:cubicBezTo>
                  <a:cubicBezTo>
                    <a:pt x="359082" y="574856"/>
                    <a:pt x="355690" y="585987"/>
                    <a:pt x="351142" y="596663"/>
                  </a:cubicBezTo>
                  <a:close/>
                  <a:moveTo>
                    <a:pt x="259056" y="585026"/>
                  </a:moveTo>
                  <a:lnTo>
                    <a:pt x="338809" y="585026"/>
                  </a:lnTo>
                  <a:cubicBezTo>
                    <a:pt x="341634" y="576740"/>
                    <a:pt x="343957" y="568291"/>
                    <a:pt x="345766" y="559727"/>
                  </a:cubicBezTo>
                  <a:cubicBezTo>
                    <a:pt x="347926" y="548210"/>
                    <a:pt x="351851" y="537095"/>
                    <a:pt x="357403" y="526776"/>
                  </a:cubicBezTo>
                  <a:lnTo>
                    <a:pt x="359301" y="523803"/>
                  </a:lnTo>
                  <a:lnTo>
                    <a:pt x="362779" y="523171"/>
                  </a:lnTo>
                  <a:cubicBezTo>
                    <a:pt x="381877" y="519133"/>
                    <a:pt x="400144" y="511861"/>
                    <a:pt x="416791" y="501667"/>
                  </a:cubicBezTo>
                  <a:lnTo>
                    <a:pt x="421092" y="499137"/>
                  </a:lnTo>
                  <a:lnTo>
                    <a:pt x="425203" y="501920"/>
                  </a:lnTo>
                  <a:cubicBezTo>
                    <a:pt x="440490" y="512398"/>
                    <a:pt x="456512" y="521761"/>
                    <a:pt x="473143" y="529938"/>
                  </a:cubicBezTo>
                  <a:cubicBezTo>
                    <a:pt x="507612" y="496038"/>
                    <a:pt x="523044" y="479721"/>
                    <a:pt x="529559" y="472005"/>
                  </a:cubicBezTo>
                  <a:cubicBezTo>
                    <a:pt x="525638" y="466376"/>
                    <a:pt x="521274" y="459356"/>
                    <a:pt x="516910" y="451197"/>
                  </a:cubicBezTo>
                  <a:cubicBezTo>
                    <a:pt x="506853" y="433615"/>
                    <a:pt x="503185" y="427480"/>
                    <a:pt x="501920" y="425393"/>
                  </a:cubicBezTo>
                  <a:lnTo>
                    <a:pt x="498631" y="420206"/>
                  </a:lnTo>
                  <a:lnTo>
                    <a:pt x="502869" y="415716"/>
                  </a:lnTo>
                  <a:cubicBezTo>
                    <a:pt x="509006" y="408080"/>
                    <a:pt x="513583" y="399312"/>
                    <a:pt x="516340" y="389912"/>
                  </a:cubicBezTo>
                  <a:cubicBezTo>
                    <a:pt x="520091" y="379022"/>
                    <a:pt x="524702" y="368448"/>
                    <a:pt x="530128" y="358289"/>
                  </a:cubicBezTo>
                  <a:lnTo>
                    <a:pt x="532089" y="355126"/>
                  </a:lnTo>
                  <a:lnTo>
                    <a:pt x="535820" y="354620"/>
                  </a:lnTo>
                  <a:cubicBezTo>
                    <a:pt x="545145" y="353140"/>
                    <a:pt x="554358" y="351027"/>
                    <a:pt x="563395" y="348296"/>
                  </a:cubicBezTo>
                  <a:cubicBezTo>
                    <a:pt x="572756" y="345513"/>
                    <a:pt x="580219" y="343426"/>
                    <a:pt x="585531" y="341971"/>
                  </a:cubicBezTo>
                  <a:lnTo>
                    <a:pt x="585531" y="261838"/>
                  </a:lnTo>
                  <a:cubicBezTo>
                    <a:pt x="579839" y="260447"/>
                    <a:pt x="572123" y="258297"/>
                    <a:pt x="562130" y="255514"/>
                  </a:cubicBezTo>
                  <a:cubicBezTo>
                    <a:pt x="553523" y="252704"/>
                    <a:pt x="544703" y="250590"/>
                    <a:pt x="535757" y="249189"/>
                  </a:cubicBezTo>
                  <a:cubicBezTo>
                    <a:pt x="527978" y="251087"/>
                    <a:pt x="527851" y="250897"/>
                    <a:pt x="504134" y="182022"/>
                  </a:cubicBezTo>
                  <a:lnTo>
                    <a:pt x="502806" y="178290"/>
                  </a:lnTo>
                  <a:lnTo>
                    <a:pt x="505019" y="175002"/>
                  </a:lnTo>
                  <a:cubicBezTo>
                    <a:pt x="511344" y="165325"/>
                    <a:pt x="520957" y="149703"/>
                    <a:pt x="532721" y="127883"/>
                  </a:cubicBezTo>
                  <a:cubicBezTo>
                    <a:pt x="525764" y="121559"/>
                    <a:pt x="516214" y="112451"/>
                    <a:pt x="503881" y="99739"/>
                  </a:cubicBezTo>
                  <a:cubicBezTo>
                    <a:pt x="495063" y="89814"/>
                    <a:pt x="485203" y="80866"/>
                    <a:pt x="474472" y="73049"/>
                  </a:cubicBezTo>
                  <a:cubicBezTo>
                    <a:pt x="469538" y="75516"/>
                    <a:pt x="462328" y="79690"/>
                    <a:pt x="453031" y="85698"/>
                  </a:cubicBezTo>
                  <a:cubicBezTo>
                    <a:pt x="443673" y="92016"/>
                    <a:pt x="433388" y="96838"/>
                    <a:pt x="422547" y="99992"/>
                  </a:cubicBezTo>
                  <a:lnTo>
                    <a:pt x="418752" y="101004"/>
                  </a:lnTo>
                  <a:lnTo>
                    <a:pt x="416222" y="98601"/>
                  </a:lnTo>
                  <a:cubicBezTo>
                    <a:pt x="408397" y="93265"/>
                    <a:pt x="399887" y="89010"/>
                    <a:pt x="390924" y="85951"/>
                  </a:cubicBezTo>
                  <a:cubicBezTo>
                    <a:pt x="374733" y="79627"/>
                    <a:pt x="365056" y="76022"/>
                    <a:pt x="361261" y="74314"/>
                  </a:cubicBezTo>
                  <a:lnTo>
                    <a:pt x="357846" y="72733"/>
                  </a:lnTo>
                  <a:lnTo>
                    <a:pt x="356454" y="69065"/>
                  </a:lnTo>
                  <a:cubicBezTo>
                    <a:pt x="349750" y="43450"/>
                    <a:pt x="344691" y="25551"/>
                    <a:pt x="341339" y="15812"/>
                  </a:cubicBezTo>
                  <a:lnTo>
                    <a:pt x="262597" y="15812"/>
                  </a:lnTo>
                  <a:cubicBezTo>
                    <a:pt x="260574" y="22642"/>
                    <a:pt x="258233" y="30927"/>
                    <a:pt x="255767" y="40477"/>
                  </a:cubicBezTo>
                  <a:cubicBezTo>
                    <a:pt x="252605" y="52368"/>
                    <a:pt x="248494" y="67483"/>
                    <a:pt x="247039" y="72100"/>
                  </a:cubicBezTo>
                  <a:lnTo>
                    <a:pt x="245395" y="77413"/>
                  </a:lnTo>
                  <a:lnTo>
                    <a:pt x="239892" y="77413"/>
                  </a:lnTo>
                  <a:cubicBezTo>
                    <a:pt x="238184" y="77413"/>
                    <a:pt x="229077" y="79374"/>
                    <a:pt x="183603" y="99233"/>
                  </a:cubicBezTo>
                  <a:lnTo>
                    <a:pt x="179429" y="101067"/>
                  </a:lnTo>
                  <a:lnTo>
                    <a:pt x="175887" y="98664"/>
                  </a:lnTo>
                  <a:cubicBezTo>
                    <a:pt x="160909" y="88053"/>
                    <a:pt x="145038" y="78763"/>
                    <a:pt x="128453" y="70899"/>
                  </a:cubicBezTo>
                  <a:cubicBezTo>
                    <a:pt x="94047" y="104546"/>
                    <a:pt x="78552" y="120863"/>
                    <a:pt x="71847" y="128642"/>
                  </a:cubicBezTo>
                  <a:cubicBezTo>
                    <a:pt x="82260" y="143775"/>
                    <a:pt x="91662" y="159579"/>
                    <a:pt x="99992" y="175950"/>
                  </a:cubicBezTo>
                  <a:lnTo>
                    <a:pt x="102269" y="180188"/>
                  </a:lnTo>
                  <a:lnTo>
                    <a:pt x="99549" y="184172"/>
                  </a:lnTo>
                  <a:cubicBezTo>
                    <a:pt x="93979" y="192851"/>
                    <a:pt x="89296" y="202068"/>
                    <a:pt x="85572" y="211684"/>
                  </a:cubicBezTo>
                  <a:cubicBezTo>
                    <a:pt x="79247" y="227116"/>
                    <a:pt x="74504" y="236983"/>
                    <a:pt x="71658" y="242232"/>
                  </a:cubicBezTo>
                  <a:lnTo>
                    <a:pt x="69760" y="245711"/>
                  </a:lnTo>
                  <a:lnTo>
                    <a:pt x="65839" y="246217"/>
                  </a:lnTo>
                  <a:cubicBezTo>
                    <a:pt x="56507" y="247659"/>
                    <a:pt x="47292" y="249773"/>
                    <a:pt x="38264" y="252541"/>
                  </a:cubicBezTo>
                  <a:cubicBezTo>
                    <a:pt x="28650" y="255324"/>
                    <a:pt x="21314" y="257411"/>
                    <a:pt x="16064" y="258866"/>
                  </a:cubicBezTo>
                  <a:lnTo>
                    <a:pt x="16064" y="338999"/>
                  </a:lnTo>
                  <a:cubicBezTo>
                    <a:pt x="21820" y="340390"/>
                    <a:pt x="29536" y="342540"/>
                    <a:pt x="39529" y="345323"/>
                  </a:cubicBezTo>
                  <a:cubicBezTo>
                    <a:pt x="49083" y="348043"/>
                    <a:pt x="58800" y="350156"/>
                    <a:pt x="68622" y="351648"/>
                  </a:cubicBezTo>
                  <a:lnTo>
                    <a:pt x="74567" y="352407"/>
                  </a:lnTo>
                  <a:lnTo>
                    <a:pt x="75452" y="358352"/>
                  </a:lnTo>
                  <a:cubicBezTo>
                    <a:pt x="77200" y="368796"/>
                    <a:pt x="80327" y="378962"/>
                    <a:pt x="84750" y="388583"/>
                  </a:cubicBezTo>
                  <a:cubicBezTo>
                    <a:pt x="94679" y="410593"/>
                    <a:pt x="96893" y="416222"/>
                    <a:pt x="97399" y="418625"/>
                  </a:cubicBezTo>
                  <a:lnTo>
                    <a:pt x="98537" y="421977"/>
                  </a:lnTo>
                  <a:lnTo>
                    <a:pt x="96766" y="425076"/>
                  </a:lnTo>
                  <a:cubicBezTo>
                    <a:pt x="80259" y="453411"/>
                    <a:pt x="73555" y="466566"/>
                    <a:pt x="70836" y="472637"/>
                  </a:cubicBezTo>
                  <a:cubicBezTo>
                    <a:pt x="104672" y="506980"/>
                    <a:pt x="120420" y="521527"/>
                    <a:pt x="127757" y="527345"/>
                  </a:cubicBezTo>
                  <a:cubicBezTo>
                    <a:pt x="132627" y="524815"/>
                    <a:pt x="139584" y="521021"/>
                    <a:pt x="148628" y="515139"/>
                  </a:cubicBezTo>
                  <a:cubicBezTo>
                    <a:pt x="157902" y="509154"/>
                    <a:pt x="167888" y="504351"/>
                    <a:pt x="178354" y="500845"/>
                  </a:cubicBezTo>
                  <a:lnTo>
                    <a:pt x="181959" y="499770"/>
                  </a:lnTo>
                  <a:lnTo>
                    <a:pt x="185058" y="501857"/>
                  </a:lnTo>
                  <a:cubicBezTo>
                    <a:pt x="186196" y="502489"/>
                    <a:pt x="195240" y="506727"/>
                    <a:pt x="240019" y="526460"/>
                  </a:cubicBezTo>
                  <a:lnTo>
                    <a:pt x="243054" y="527788"/>
                  </a:lnTo>
                  <a:lnTo>
                    <a:pt x="244193" y="530887"/>
                  </a:lnTo>
                  <a:cubicBezTo>
                    <a:pt x="247661" y="540971"/>
                    <a:pt x="250512" y="551258"/>
                    <a:pt x="252731" y="561688"/>
                  </a:cubicBezTo>
                  <a:cubicBezTo>
                    <a:pt x="254324" y="569600"/>
                    <a:pt x="256437" y="577392"/>
                    <a:pt x="259056" y="585026"/>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158" name="TextBox 157">
            <a:extLst>
              <a:ext uri="{FF2B5EF4-FFF2-40B4-BE49-F238E27FC236}">
                <a16:creationId xmlns:a16="http://schemas.microsoft.com/office/drawing/2014/main" id="{98B0ADD9-9BDF-C942-9651-75ECE45CA937}"/>
              </a:ext>
            </a:extLst>
          </p:cNvPr>
          <p:cNvSpPr txBox="1"/>
          <p:nvPr/>
        </p:nvSpPr>
        <p:spPr>
          <a:xfrm>
            <a:off x="2830189" y="4387011"/>
            <a:ext cx="789767" cy="220060"/>
          </a:xfrm>
          <a:prstGeom prst="rect">
            <a:avLst/>
          </a:prstGeom>
          <a:noFill/>
        </p:spPr>
        <p:txBody>
          <a:bodyPr wrap="none" lIns="0" tIns="0" rIns="0" bIns="0" rtlCol="0">
            <a:spAutoFit/>
          </a:bodyPr>
          <a:lstStyle/>
          <a:p>
            <a:pPr algn="ctr" defTabSz="914126">
              <a:lnSpc>
                <a:spcPct val="130000"/>
              </a:lnSpc>
              <a:defRPr/>
            </a:pPr>
            <a:r>
              <a:rPr lang="en-US" sz="1200" dirty="0">
                <a:solidFill>
                  <a:srgbClr val="FF0000"/>
                </a:solidFill>
                <a:latin typeface="Calibri" panose="020F0502020204030204" pitchFamily="34" charset="0"/>
              </a:rPr>
              <a:t>HYPERVISOR</a:t>
            </a:r>
            <a:endParaRPr lang="en-US" sz="1600" dirty="0">
              <a:solidFill>
                <a:srgbClr val="FF0000"/>
              </a:solidFill>
              <a:latin typeface="Calibri" panose="020F0502020204030204" pitchFamily="34" charset="0"/>
            </a:endParaRPr>
          </a:p>
        </p:txBody>
      </p:sp>
      <p:grpSp>
        <p:nvGrpSpPr>
          <p:cNvPr id="159" name="Group 158" descr="Multiple apps&#10;">
            <a:extLst>
              <a:ext uri="{FF2B5EF4-FFF2-40B4-BE49-F238E27FC236}">
                <a16:creationId xmlns:a16="http://schemas.microsoft.com/office/drawing/2014/main" id="{149D8393-A736-714A-91F9-EF4329945A0B}"/>
              </a:ext>
            </a:extLst>
          </p:cNvPr>
          <p:cNvGrpSpPr/>
          <p:nvPr/>
        </p:nvGrpSpPr>
        <p:grpSpPr>
          <a:xfrm>
            <a:off x="3577377" y="2108303"/>
            <a:ext cx="325290" cy="322386"/>
            <a:chOff x="5805988" y="720881"/>
            <a:chExt cx="597276" cy="591949"/>
          </a:xfrm>
          <a:solidFill>
            <a:schemeClr val="tx1"/>
          </a:solidFill>
        </p:grpSpPr>
        <p:sp>
          <p:nvSpPr>
            <p:cNvPr id="160" name="Picture Placeholder 78">
              <a:extLst>
                <a:ext uri="{FF2B5EF4-FFF2-40B4-BE49-F238E27FC236}">
                  <a16:creationId xmlns:a16="http://schemas.microsoft.com/office/drawing/2014/main" id="{761F44BB-A3FC-DD4C-BCE4-2B261C6D1CAD}"/>
                </a:ext>
              </a:extLst>
            </p:cNvPr>
            <p:cNvSpPr/>
            <p:nvPr/>
          </p:nvSpPr>
          <p:spPr>
            <a:xfrm>
              <a:off x="5906360" y="1003800"/>
              <a:ext cx="96133" cy="95827"/>
            </a:xfrm>
            <a:custGeom>
              <a:avLst/>
              <a:gdLst>
                <a:gd name="connsiteX0" fmla="*/ 75010 w 96133"/>
                <a:gd name="connsiteY0" fmla="*/ 74089 h 95827"/>
                <a:gd name="connsiteX1" fmla="*/ 21440 w 96133"/>
                <a:gd name="connsiteY1" fmla="*/ 74089 h 95827"/>
                <a:gd name="connsiteX2" fmla="*/ 11764 w 96133"/>
                <a:gd name="connsiteY2" fmla="*/ 95827 h 95827"/>
                <a:gd name="connsiteX3" fmla="*/ 0 w 96133"/>
                <a:gd name="connsiteY3" fmla="*/ 95827 h 95827"/>
                <a:gd name="connsiteX4" fmla="*/ 42122 w 96133"/>
                <a:gd name="connsiteY4" fmla="*/ 0 h 95827"/>
                <a:gd name="connsiteX5" fmla="*/ 54012 w 96133"/>
                <a:gd name="connsiteY5" fmla="*/ 0 h 95827"/>
                <a:gd name="connsiteX6" fmla="*/ 96134 w 96133"/>
                <a:gd name="connsiteY6" fmla="*/ 95827 h 95827"/>
                <a:gd name="connsiteX7" fmla="*/ 84307 w 96133"/>
                <a:gd name="connsiteY7" fmla="*/ 95827 h 95827"/>
                <a:gd name="connsiteX8" fmla="*/ 70583 w 96133"/>
                <a:gd name="connsiteY8" fmla="*/ 63758 h 95827"/>
                <a:gd name="connsiteX9" fmla="*/ 48446 w 96133"/>
                <a:gd name="connsiteY9" fmla="*/ 13056 h 95827"/>
                <a:gd name="connsiteX10" fmla="*/ 26184 w 96133"/>
                <a:gd name="connsiteY10" fmla="*/ 63758 h 9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133" h="95827">
                  <a:moveTo>
                    <a:pt x="75010" y="74089"/>
                  </a:moveTo>
                  <a:lnTo>
                    <a:pt x="21440" y="74089"/>
                  </a:lnTo>
                  <a:lnTo>
                    <a:pt x="11764" y="95827"/>
                  </a:lnTo>
                  <a:lnTo>
                    <a:pt x="0" y="95827"/>
                  </a:lnTo>
                  <a:lnTo>
                    <a:pt x="42122" y="0"/>
                  </a:lnTo>
                  <a:lnTo>
                    <a:pt x="54012" y="0"/>
                  </a:lnTo>
                  <a:lnTo>
                    <a:pt x="96134" y="95827"/>
                  </a:lnTo>
                  <a:lnTo>
                    <a:pt x="84307" y="95827"/>
                  </a:lnTo>
                  <a:close/>
                  <a:moveTo>
                    <a:pt x="70583" y="63758"/>
                  </a:moveTo>
                  <a:lnTo>
                    <a:pt x="48446" y="13056"/>
                  </a:lnTo>
                  <a:lnTo>
                    <a:pt x="26184" y="6375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61" name="Picture Placeholder 78">
              <a:extLst>
                <a:ext uri="{FF2B5EF4-FFF2-40B4-BE49-F238E27FC236}">
                  <a16:creationId xmlns:a16="http://schemas.microsoft.com/office/drawing/2014/main" id="{558B5983-5114-C944-975E-A4E9DED0D80A}"/>
                </a:ext>
              </a:extLst>
            </p:cNvPr>
            <p:cNvSpPr/>
            <p:nvPr/>
          </p:nvSpPr>
          <p:spPr>
            <a:xfrm>
              <a:off x="6022100" y="1003800"/>
              <a:ext cx="74061" cy="95890"/>
            </a:xfrm>
            <a:custGeom>
              <a:avLst/>
              <a:gdLst>
                <a:gd name="connsiteX0" fmla="*/ 0 w 74061"/>
                <a:gd name="connsiteY0" fmla="*/ 0 h 95890"/>
                <a:gd name="connsiteX1" fmla="*/ 38833 w 74061"/>
                <a:gd name="connsiteY1" fmla="*/ 0 h 95890"/>
                <a:gd name="connsiteX2" fmla="*/ 74061 w 74061"/>
                <a:gd name="connsiteY2" fmla="*/ 30675 h 95890"/>
                <a:gd name="connsiteX3" fmla="*/ 38833 w 74061"/>
                <a:gd name="connsiteY3" fmla="*/ 61413 h 95890"/>
                <a:gd name="connsiteX4" fmla="*/ 10878 w 74061"/>
                <a:gd name="connsiteY4" fmla="*/ 61413 h 95890"/>
                <a:gd name="connsiteX5" fmla="*/ 10878 w 74061"/>
                <a:gd name="connsiteY5" fmla="*/ 95891 h 95890"/>
                <a:gd name="connsiteX6" fmla="*/ 0 w 74061"/>
                <a:gd name="connsiteY6" fmla="*/ 95891 h 95890"/>
                <a:gd name="connsiteX7" fmla="*/ 36872 w 74061"/>
                <a:gd name="connsiteY7" fmla="*/ 50702 h 95890"/>
                <a:gd name="connsiteX8" fmla="*/ 63056 w 74061"/>
                <a:gd name="connsiteY8" fmla="*/ 30358 h 95890"/>
                <a:gd name="connsiteX9" fmla="*/ 36872 w 74061"/>
                <a:gd name="connsiteY9" fmla="*/ 10014 h 95890"/>
                <a:gd name="connsiteX10" fmla="*/ 10878 w 74061"/>
                <a:gd name="connsiteY10" fmla="*/ 10014 h 95890"/>
                <a:gd name="connsiteX11" fmla="*/ 10878 w 74061"/>
                <a:gd name="connsiteY11" fmla="*/ 50702 h 95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061" h="95890">
                  <a:moveTo>
                    <a:pt x="0" y="0"/>
                  </a:moveTo>
                  <a:lnTo>
                    <a:pt x="38833" y="0"/>
                  </a:lnTo>
                  <a:cubicBezTo>
                    <a:pt x="58629" y="0"/>
                    <a:pt x="74061" y="12676"/>
                    <a:pt x="74061" y="30675"/>
                  </a:cubicBezTo>
                  <a:cubicBezTo>
                    <a:pt x="74061" y="48674"/>
                    <a:pt x="58629" y="61413"/>
                    <a:pt x="38833" y="61413"/>
                  </a:cubicBezTo>
                  <a:lnTo>
                    <a:pt x="10878" y="61413"/>
                  </a:lnTo>
                  <a:lnTo>
                    <a:pt x="10878" y="95891"/>
                  </a:lnTo>
                  <a:lnTo>
                    <a:pt x="0" y="95891"/>
                  </a:lnTo>
                  <a:close/>
                  <a:moveTo>
                    <a:pt x="36872" y="50702"/>
                  </a:moveTo>
                  <a:cubicBezTo>
                    <a:pt x="52494" y="50702"/>
                    <a:pt x="63056" y="43224"/>
                    <a:pt x="63056" y="30358"/>
                  </a:cubicBezTo>
                  <a:cubicBezTo>
                    <a:pt x="63056" y="17492"/>
                    <a:pt x="52494" y="10014"/>
                    <a:pt x="36872" y="10014"/>
                  </a:cubicBezTo>
                  <a:lnTo>
                    <a:pt x="10878" y="10014"/>
                  </a:lnTo>
                  <a:lnTo>
                    <a:pt x="10878" y="5070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62" name="Picture Placeholder 78">
              <a:extLst>
                <a:ext uri="{FF2B5EF4-FFF2-40B4-BE49-F238E27FC236}">
                  <a16:creationId xmlns:a16="http://schemas.microsoft.com/office/drawing/2014/main" id="{5D777F94-28E7-554E-A83B-D8329E55EDE6}"/>
                </a:ext>
              </a:extLst>
            </p:cNvPr>
            <p:cNvSpPr/>
            <p:nvPr/>
          </p:nvSpPr>
          <p:spPr>
            <a:xfrm>
              <a:off x="6115894" y="1003800"/>
              <a:ext cx="74061" cy="95890"/>
            </a:xfrm>
            <a:custGeom>
              <a:avLst/>
              <a:gdLst>
                <a:gd name="connsiteX0" fmla="*/ 0 w 74061"/>
                <a:gd name="connsiteY0" fmla="*/ 0 h 95890"/>
                <a:gd name="connsiteX1" fmla="*/ 38833 w 74061"/>
                <a:gd name="connsiteY1" fmla="*/ 0 h 95890"/>
                <a:gd name="connsiteX2" fmla="*/ 74061 w 74061"/>
                <a:gd name="connsiteY2" fmla="*/ 30675 h 95890"/>
                <a:gd name="connsiteX3" fmla="*/ 38833 w 74061"/>
                <a:gd name="connsiteY3" fmla="*/ 61413 h 95890"/>
                <a:gd name="connsiteX4" fmla="*/ 10942 w 74061"/>
                <a:gd name="connsiteY4" fmla="*/ 61413 h 95890"/>
                <a:gd name="connsiteX5" fmla="*/ 10942 w 74061"/>
                <a:gd name="connsiteY5" fmla="*/ 95891 h 95890"/>
                <a:gd name="connsiteX6" fmla="*/ 0 w 74061"/>
                <a:gd name="connsiteY6" fmla="*/ 95891 h 95890"/>
                <a:gd name="connsiteX7" fmla="*/ 36872 w 74061"/>
                <a:gd name="connsiteY7" fmla="*/ 50702 h 95890"/>
                <a:gd name="connsiteX8" fmla="*/ 63056 w 74061"/>
                <a:gd name="connsiteY8" fmla="*/ 30358 h 95890"/>
                <a:gd name="connsiteX9" fmla="*/ 36872 w 74061"/>
                <a:gd name="connsiteY9" fmla="*/ 10014 h 95890"/>
                <a:gd name="connsiteX10" fmla="*/ 10942 w 74061"/>
                <a:gd name="connsiteY10" fmla="*/ 10014 h 95890"/>
                <a:gd name="connsiteX11" fmla="*/ 10942 w 74061"/>
                <a:gd name="connsiteY11" fmla="*/ 50702 h 95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061" h="95890">
                  <a:moveTo>
                    <a:pt x="0" y="0"/>
                  </a:moveTo>
                  <a:lnTo>
                    <a:pt x="38833" y="0"/>
                  </a:lnTo>
                  <a:cubicBezTo>
                    <a:pt x="58566" y="0"/>
                    <a:pt x="74061" y="12676"/>
                    <a:pt x="74061" y="30675"/>
                  </a:cubicBezTo>
                  <a:cubicBezTo>
                    <a:pt x="74061" y="48674"/>
                    <a:pt x="58566" y="61413"/>
                    <a:pt x="38833" y="61413"/>
                  </a:cubicBezTo>
                  <a:lnTo>
                    <a:pt x="10942" y="61413"/>
                  </a:lnTo>
                  <a:lnTo>
                    <a:pt x="10942" y="95891"/>
                  </a:lnTo>
                  <a:lnTo>
                    <a:pt x="0" y="95891"/>
                  </a:lnTo>
                  <a:close/>
                  <a:moveTo>
                    <a:pt x="36872" y="50702"/>
                  </a:moveTo>
                  <a:cubicBezTo>
                    <a:pt x="52431" y="50702"/>
                    <a:pt x="63056" y="43224"/>
                    <a:pt x="63056" y="30358"/>
                  </a:cubicBezTo>
                  <a:cubicBezTo>
                    <a:pt x="63056" y="17492"/>
                    <a:pt x="52431" y="10014"/>
                    <a:pt x="36872" y="10014"/>
                  </a:cubicBezTo>
                  <a:lnTo>
                    <a:pt x="10942" y="10014"/>
                  </a:lnTo>
                  <a:lnTo>
                    <a:pt x="10942" y="5070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63" name="Picture Placeholder 78">
              <a:extLst>
                <a:ext uri="{FF2B5EF4-FFF2-40B4-BE49-F238E27FC236}">
                  <a16:creationId xmlns:a16="http://schemas.microsoft.com/office/drawing/2014/main" id="{E1198B9F-5A06-644B-8677-C1045FAB799E}"/>
                </a:ext>
              </a:extLst>
            </p:cNvPr>
            <p:cNvSpPr/>
            <p:nvPr/>
          </p:nvSpPr>
          <p:spPr>
            <a:xfrm>
              <a:off x="5805988" y="821652"/>
              <a:ext cx="490156" cy="491178"/>
            </a:xfrm>
            <a:custGeom>
              <a:avLst/>
              <a:gdLst>
                <a:gd name="connsiteX0" fmla="*/ 452715 w 490156"/>
                <a:gd name="connsiteY0" fmla="*/ 15844 h 491178"/>
                <a:gd name="connsiteX1" fmla="*/ 474345 w 490156"/>
                <a:gd name="connsiteY1" fmla="*/ 37520 h 491178"/>
                <a:gd name="connsiteX2" fmla="*/ 474345 w 490156"/>
                <a:gd name="connsiteY2" fmla="*/ 453659 h 491178"/>
                <a:gd name="connsiteX3" fmla="*/ 452715 w 490156"/>
                <a:gd name="connsiteY3" fmla="*/ 475334 h 491178"/>
                <a:gd name="connsiteX4" fmla="*/ 37442 w 490156"/>
                <a:gd name="connsiteY4" fmla="*/ 475334 h 491178"/>
                <a:gd name="connsiteX5" fmla="*/ 15812 w 490156"/>
                <a:gd name="connsiteY5" fmla="*/ 453659 h 491178"/>
                <a:gd name="connsiteX6" fmla="*/ 15812 w 490156"/>
                <a:gd name="connsiteY6" fmla="*/ 37520 h 491178"/>
                <a:gd name="connsiteX7" fmla="*/ 37442 w 490156"/>
                <a:gd name="connsiteY7" fmla="*/ 15844 h 491178"/>
                <a:gd name="connsiteX8" fmla="*/ 452715 w 490156"/>
                <a:gd name="connsiteY8" fmla="*/ 15844 h 491178"/>
                <a:gd name="connsiteX9" fmla="*/ 452715 w 490156"/>
                <a:gd name="connsiteY9" fmla="*/ 0 h 491178"/>
                <a:gd name="connsiteX10" fmla="*/ 37442 w 490156"/>
                <a:gd name="connsiteY10" fmla="*/ 0 h 491178"/>
                <a:gd name="connsiteX11" fmla="*/ 0 w 490156"/>
                <a:gd name="connsiteY11" fmla="*/ 37520 h 491178"/>
                <a:gd name="connsiteX12" fmla="*/ 0 w 490156"/>
                <a:gd name="connsiteY12" fmla="*/ 453659 h 491178"/>
                <a:gd name="connsiteX13" fmla="*/ 37442 w 490156"/>
                <a:gd name="connsiteY13" fmla="*/ 491178 h 491178"/>
                <a:gd name="connsiteX14" fmla="*/ 452715 w 490156"/>
                <a:gd name="connsiteY14" fmla="*/ 491178 h 491178"/>
                <a:gd name="connsiteX15" fmla="*/ 490156 w 490156"/>
                <a:gd name="connsiteY15" fmla="*/ 453659 h 491178"/>
                <a:gd name="connsiteX16" fmla="*/ 490156 w 490156"/>
                <a:gd name="connsiteY16" fmla="*/ 37520 h 491178"/>
                <a:gd name="connsiteX17" fmla="*/ 452715 w 490156"/>
                <a:gd name="connsiteY17" fmla="*/ 0 h 491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0156" h="491178">
                  <a:moveTo>
                    <a:pt x="452715" y="15844"/>
                  </a:moveTo>
                  <a:cubicBezTo>
                    <a:pt x="464661" y="15844"/>
                    <a:pt x="474345" y="25549"/>
                    <a:pt x="474345" y="37520"/>
                  </a:cubicBezTo>
                  <a:lnTo>
                    <a:pt x="474345" y="453659"/>
                  </a:lnTo>
                  <a:cubicBezTo>
                    <a:pt x="474345" y="465631"/>
                    <a:pt x="464661" y="475334"/>
                    <a:pt x="452715" y="475334"/>
                  </a:cubicBezTo>
                  <a:lnTo>
                    <a:pt x="37442" y="475334"/>
                  </a:lnTo>
                  <a:cubicBezTo>
                    <a:pt x="25496" y="475334"/>
                    <a:pt x="15812" y="465631"/>
                    <a:pt x="15812" y="453659"/>
                  </a:cubicBezTo>
                  <a:lnTo>
                    <a:pt x="15812" y="37520"/>
                  </a:lnTo>
                  <a:cubicBezTo>
                    <a:pt x="15812" y="25549"/>
                    <a:pt x="25496" y="15844"/>
                    <a:pt x="37442" y="15844"/>
                  </a:cubicBezTo>
                  <a:lnTo>
                    <a:pt x="452715" y="15844"/>
                  </a:lnTo>
                  <a:moveTo>
                    <a:pt x="452715" y="0"/>
                  </a:moveTo>
                  <a:lnTo>
                    <a:pt x="37442" y="0"/>
                  </a:lnTo>
                  <a:cubicBezTo>
                    <a:pt x="16763" y="0"/>
                    <a:pt x="0" y="16798"/>
                    <a:pt x="0" y="37520"/>
                  </a:cubicBezTo>
                  <a:lnTo>
                    <a:pt x="0" y="453659"/>
                  </a:lnTo>
                  <a:cubicBezTo>
                    <a:pt x="0" y="474383"/>
                    <a:pt x="16763" y="491178"/>
                    <a:pt x="37442" y="491178"/>
                  </a:cubicBezTo>
                  <a:lnTo>
                    <a:pt x="452715" y="491178"/>
                  </a:lnTo>
                  <a:cubicBezTo>
                    <a:pt x="473393" y="491178"/>
                    <a:pt x="490156" y="474383"/>
                    <a:pt x="490156" y="453659"/>
                  </a:cubicBezTo>
                  <a:lnTo>
                    <a:pt x="490156" y="37520"/>
                  </a:lnTo>
                  <a:cubicBezTo>
                    <a:pt x="490156" y="16798"/>
                    <a:pt x="473393" y="0"/>
                    <a:pt x="452715" y="0"/>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64" name="Picture Placeholder 78">
              <a:extLst>
                <a:ext uri="{FF2B5EF4-FFF2-40B4-BE49-F238E27FC236}">
                  <a16:creationId xmlns:a16="http://schemas.microsoft.com/office/drawing/2014/main" id="{016AF323-A05E-1840-A2AB-F8DE50DDE3D1}"/>
                </a:ext>
              </a:extLst>
            </p:cNvPr>
            <p:cNvSpPr/>
            <p:nvPr/>
          </p:nvSpPr>
          <p:spPr>
            <a:xfrm>
              <a:off x="5862214" y="771267"/>
              <a:ext cx="486595" cy="491241"/>
            </a:xfrm>
            <a:custGeom>
              <a:avLst/>
              <a:gdLst>
                <a:gd name="connsiteX0" fmla="*/ 461696 w 486595"/>
                <a:gd name="connsiteY0" fmla="*/ 491242 h 491241"/>
                <a:gd name="connsiteX1" fmla="*/ 454739 w 486595"/>
                <a:gd name="connsiteY1" fmla="*/ 477045 h 491241"/>
                <a:gd name="connsiteX2" fmla="*/ 470740 w 486595"/>
                <a:gd name="connsiteY2" fmla="*/ 451187 h 491241"/>
                <a:gd name="connsiteX3" fmla="*/ 470740 w 486595"/>
                <a:gd name="connsiteY3" fmla="*/ 44555 h 491241"/>
                <a:gd name="connsiteX4" fmla="*/ 441900 w 486595"/>
                <a:gd name="connsiteY4" fmla="*/ 15844 h 491241"/>
                <a:gd name="connsiteX5" fmla="*/ 39023 w 486595"/>
                <a:gd name="connsiteY5" fmla="*/ 15844 h 491241"/>
                <a:gd name="connsiteX6" fmla="*/ 15242 w 486595"/>
                <a:gd name="connsiteY6" fmla="*/ 30548 h 491241"/>
                <a:gd name="connsiteX7" fmla="*/ 0 w 486595"/>
                <a:gd name="connsiteY7" fmla="*/ 26429 h 491241"/>
                <a:gd name="connsiteX8" fmla="*/ 39023 w 486595"/>
                <a:gd name="connsiteY8" fmla="*/ 0 h 491241"/>
                <a:gd name="connsiteX9" fmla="*/ 442279 w 486595"/>
                <a:gd name="connsiteY9" fmla="*/ 0 h 491241"/>
                <a:gd name="connsiteX10" fmla="*/ 486551 w 486595"/>
                <a:gd name="connsiteY10" fmla="*/ 44808 h 491241"/>
                <a:gd name="connsiteX11" fmla="*/ 486551 w 486595"/>
                <a:gd name="connsiteY11" fmla="*/ 451187 h 491241"/>
                <a:gd name="connsiteX12" fmla="*/ 461696 w 486595"/>
                <a:gd name="connsiteY12" fmla="*/ 491242 h 49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595" h="491241">
                  <a:moveTo>
                    <a:pt x="461696" y="491242"/>
                  </a:moveTo>
                  <a:lnTo>
                    <a:pt x="454739" y="477045"/>
                  </a:lnTo>
                  <a:cubicBezTo>
                    <a:pt x="464577" y="472211"/>
                    <a:pt x="470792" y="462167"/>
                    <a:pt x="470740" y="451187"/>
                  </a:cubicBezTo>
                  <a:lnTo>
                    <a:pt x="470740" y="44555"/>
                  </a:lnTo>
                  <a:cubicBezTo>
                    <a:pt x="471309" y="24020"/>
                    <a:pt x="467261" y="17049"/>
                    <a:pt x="441900" y="15844"/>
                  </a:cubicBezTo>
                  <a:lnTo>
                    <a:pt x="39023" y="15844"/>
                  </a:lnTo>
                  <a:cubicBezTo>
                    <a:pt x="22516" y="15844"/>
                    <a:pt x="17772" y="21232"/>
                    <a:pt x="15242" y="30548"/>
                  </a:cubicBezTo>
                  <a:lnTo>
                    <a:pt x="0" y="26429"/>
                  </a:lnTo>
                  <a:cubicBezTo>
                    <a:pt x="6325" y="2725"/>
                    <a:pt x="25298" y="0"/>
                    <a:pt x="39023" y="0"/>
                  </a:cubicBezTo>
                  <a:lnTo>
                    <a:pt x="442279" y="0"/>
                  </a:lnTo>
                  <a:cubicBezTo>
                    <a:pt x="475167" y="1521"/>
                    <a:pt x="487437" y="14133"/>
                    <a:pt x="486551" y="44808"/>
                  </a:cubicBezTo>
                  <a:lnTo>
                    <a:pt x="486551" y="451187"/>
                  </a:lnTo>
                  <a:cubicBezTo>
                    <a:pt x="486622" y="468211"/>
                    <a:pt x="476964" y="483775"/>
                    <a:pt x="461696" y="491242"/>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65" name="Picture Placeholder 78">
              <a:extLst>
                <a:ext uri="{FF2B5EF4-FFF2-40B4-BE49-F238E27FC236}">
                  <a16:creationId xmlns:a16="http://schemas.microsoft.com/office/drawing/2014/main" id="{63ED7F5F-F64D-9F4B-83B2-11D7F8624CC1}"/>
                </a:ext>
              </a:extLst>
            </p:cNvPr>
            <p:cNvSpPr/>
            <p:nvPr/>
          </p:nvSpPr>
          <p:spPr>
            <a:xfrm>
              <a:off x="5916669" y="720881"/>
              <a:ext cx="486595" cy="491304"/>
            </a:xfrm>
            <a:custGeom>
              <a:avLst/>
              <a:gdLst>
                <a:gd name="connsiteX0" fmla="*/ 461696 w 486595"/>
                <a:gd name="connsiteY0" fmla="*/ 491305 h 491304"/>
                <a:gd name="connsiteX1" fmla="*/ 454739 w 486595"/>
                <a:gd name="connsiteY1" fmla="*/ 477425 h 491304"/>
                <a:gd name="connsiteX2" fmla="*/ 470677 w 486595"/>
                <a:gd name="connsiteY2" fmla="*/ 451567 h 491304"/>
                <a:gd name="connsiteX3" fmla="*/ 470677 w 486595"/>
                <a:gd name="connsiteY3" fmla="*/ 44618 h 491304"/>
                <a:gd name="connsiteX4" fmla="*/ 441900 w 486595"/>
                <a:gd name="connsiteY4" fmla="*/ 15844 h 491304"/>
                <a:gd name="connsiteX5" fmla="*/ 39023 w 486595"/>
                <a:gd name="connsiteY5" fmla="*/ 15844 h 491304"/>
                <a:gd name="connsiteX6" fmla="*/ 15242 w 486595"/>
                <a:gd name="connsiteY6" fmla="*/ 30548 h 491304"/>
                <a:gd name="connsiteX7" fmla="*/ 0 w 486595"/>
                <a:gd name="connsiteY7" fmla="*/ 26365 h 491304"/>
                <a:gd name="connsiteX8" fmla="*/ 39023 w 486595"/>
                <a:gd name="connsiteY8" fmla="*/ 0 h 491304"/>
                <a:gd name="connsiteX9" fmla="*/ 442279 w 486595"/>
                <a:gd name="connsiteY9" fmla="*/ 0 h 491304"/>
                <a:gd name="connsiteX10" fmla="*/ 486551 w 486595"/>
                <a:gd name="connsiteY10" fmla="*/ 44808 h 491304"/>
                <a:gd name="connsiteX11" fmla="*/ 486551 w 486595"/>
                <a:gd name="connsiteY11" fmla="*/ 451250 h 491304"/>
                <a:gd name="connsiteX12" fmla="*/ 461696 w 486595"/>
                <a:gd name="connsiteY12" fmla="*/ 491305 h 491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595" h="491304">
                  <a:moveTo>
                    <a:pt x="461696" y="491305"/>
                  </a:moveTo>
                  <a:lnTo>
                    <a:pt x="454739" y="477425"/>
                  </a:lnTo>
                  <a:cubicBezTo>
                    <a:pt x="464561" y="472585"/>
                    <a:pt x="470759" y="462537"/>
                    <a:pt x="470677" y="451567"/>
                  </a:cubicBezTo>
                  <a:lnTo>
                    <a:pt x="470677" y="44618"/>
                  </a:lnTo>
                  <a:cubicBezTo>
                    <a:pt x="471309" y="24020"/>
                    <a:pt x="467261" y="17112"/>
                    <a:pt x="441900" y="15844"/>
                  </a:cubicBezTo>
                  <a:lnTo>
                    <a:pt x="39023" y="15844"/>
                  </a:lnTo>
                  <a:cubicBezTo>
                    <a:pt x="22516" y="15844"/>
                    <a:pt x="17772" y="21232"/>
                    <a:pt x="15242" y="30548"/>
                  </a:cubicBezTo>
                  <a:lnTo>
                    <a:pt x="0" y="26365"/>
                  </a:lnTo>
                  <a:cubicBezTo>
                    <a:pt x="6325" y="2725"/>
                    <a:pt x="25298" y="0"/>
                    <a:pt x="39023" y="0"/>
                  </a:cubicBezTo>
                  <a:lnTo>
                    <a:pt x="442279" y="0"/>
                  </a:lnTo>
                  <a:cubicBezTo>
                    <a:pt x="475167" y="1521"/>
                    <a:pt x="487437" y="14070"/>
                    <a:pt x="486551" y="44808"/>
                  </a:cubicBezTo>
                  <a:lnTo>
                    <a:pt x="486551" y="451250"/>
                  </a:lnTo>
                  <a:cubicBezTo>
                    <a:pt x="486621" y="468275"/>
                    <a:pt x="476963" y="483838"/>
                    <a:pt x="461696" y="491305"/>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166" name="Rectangle 165">
            <a:extLst>
              <a:ext uri="{FF2B5EF4-FFF2-40B4-BE49-F238E27FC236}">
                <a16:creationId xmlns:a16="http://schemas.microsoft.com/office/drawing/2014/main" id="{0BBE4902-48CF-0B4D-A875-BE1582514F47}"/>
              </a:ext>
            </a:extLst>
          </p:cNvPr>
          <p:cNvSpPr/>
          <p:nvPr/>
        </p:nvSpPr>
        <p:spPr>
          <a:xfrm>
            <a:off x="2253768" y="1973284"/>
            <a:ext cx="1879061" cy="781883"/>
          </a:xfrm>
          <a:prstGeom prst="rect">
            <a:avLst/>
          </a:prstGeom>
          <a:noFill/>
          <a:ln w="12700">
            <a:solidFill>
              <a:schemeClr val="tx1">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167" name="Picture Placeholder 76" descr="Rack Server 1&#10;">
            <a:extLst>
              <a:ext uri="{FF2B5EF4-FFF2-40B4-BE49-F238E27FC236}">
                <a16:creationId xmlns:a16="http://schemas.microsoft.com/office/drawing/2014/main" id="{3F166DC0-2E08-C940-B209-80425AAEB556}"/>
              </a:ext>
            </a:extLst>
          </p:cNvPr>
          <p:cNvGrpSpPr/>
          <p:nvPr/>
        </p:nvGrpSpPr>
        <p:grpSpPr>
          <a:xfrm>
            <a:off x="2253712" y="5604742"/>
            <a:ext cx="519918" cy="136820"/>
            <a:chOff x="3167405" y="928351"/>
            <a:chExt cx="600837" cy="158115"/>
          </a:xfrm>
          <a:solidFill>
            <a:schemeClr val="tx1"/>
          </a:solidFill>
        </p:grpSpPr>
        <p:grpSp>
          <p:nvGrpSpPr>
            <p:cNvPr id="168" name="Picture Placeholder 76">
              <a:extLst>
                <a:ext uri="{FF2B5EF4-FFF2-40B4-BE49-F238E27FC236}">
                  <a16:creationId xmlns:a16="http://schemas.microsoft.com/office/drawing/2014/main" id="{AB10CC2E-4689-7340-A476-73D98A09BCC7}"/>
                </a:ext>
              </a:extLst>
            </p:cNvPr>
            <p:cNvGrpSpPr/>
            <p:nvPr/>
          </p:nvGrpSpPr>
          <p:grpSpPr>
            <a:xfrm>
              <a:off x="3167405" y="928351"/>
              <a:ext cx="600837" cy="158115"/>
              <a:chOff x="3167405" y="928351"/>
              <a:chExt cx="600837" cy="158115"/>
            </a:xfrm>
            <a:grpFill/>
          </p:grpSpPr>
          <p:sp>
            <p:nvSpPr>
              <p:cNvPr id="171" name="Picture Placeholder 76">
                <a:extLst>
                  <a:ext uri="{FF2B5EF4-FFF2-40B4-BE49-F238E27FC236}">
                    <a16:creationId xmlns:a16="http://schemas.microsoft.com/office/drawing/2014/main" id="{F38BA884-3318-994E-9398-950C2D05CE2F}"/>
                  </a:ext>
                </a:extLst>
              </p:cNvPr>
              <p:cNvSpPr/>
              <p:nvPr/>
            </p:nvSpPr>
            <p:spPr>
              <a:xfrm>
                <a:off x="3167405" y="928351"/>
                <a:ext cx="600837" cy="158115"/>
              </a:xfrm>
              <a:custGeom>
                <a:avLst/>
                <a:gdLst>
                  <a:gd name="connsiteX0" fmla="*/ 584393 w 600837"/>
                  <a:gd name="connsiteY0" fmla="*/ 15812 h 158115"/>
                  <a:gd name="connsiteX1" fmla="*/ 585026 w 600837"/>
                  <a:gd name="connsiteY1" fmla="*/ 142304 h 158115"/>
                  <a:gd name="connsiteX2" fmla="*/ 16444 w 600837"/>
                  <a:gd name="connsiteY2" fmla="*/ 142304 h 158115"/>
                  <a:gd name="connsiteX3" fmla="*/ 15812 w 600837"/>
                  <a:gd name="connsiteY3" fmla="*/ 15812 h 158115"/>
                  <a:gd name="connsiteX4" fmla="*/ 584393 w 600837"/>
                  <a:gd name="connsiteY4" fmla="*/ 15812 h 158115"/>
                  <a:gd name="connsiteX5" fmla="*/ 600205 w 600837"/>
                  <a:gd name="connsiteY5" fmla="*/ 0 h 158115"/>
                  <a:gd name="connsiteX6" fmla="*/ 0 w 600837"/>
                  <a:gd name="connsiteY6" fmla="*/ 0 h 158115"/>
                  <a:gd name="connsiteX7" fmla="*/ 632 w 600837"/>
                  <a:gd name="connsiteY7" fmla="*/ 158115 h 158115"/>
                  <a:gd name="connsiteX8" fmla="*/ 600837 w 600837"/>
                  <a:gd name="connsiteY8" fmla="*/ 158115 h 158115"/>
                  <a:gd name="connsiteX9" fmla="*/ 600205 w 600837"/>
                  <a:gd name="connsiteY9" fmla="*/ 0 h 158115"/>
                  <a:gd name="connsiteX10" fmla="*/ 600205 w 600837"/>
                  <a:gd name="connsiteY10"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837" h="158115">
                    <a:moveTo>
                      <a:pt x="584393" y="15812"/>
                    </a:moveTo>
                    <a:lnTo>
                      <a:pt x="585026" y="142304"/>
                    </a:lnTo>
                    <a:lnTo>
                      <a:pt x="16444" y="142304"/>
                    </a:lnTo>
                    <a:lnTo>
                      <a:pt x="15812" y="15812"/>
                    </a:lnTo>
                    <a:lnTo>
                      <a:pt x="584393" y="15812"/>
                    </a:lnTo>
                    <a:moveTo>
                      <a:pt x="600205" y="0"/>
                    </a:moveTo>
                    <a:lnTo>
                      <a:pt x="0" y="0"/>
                    </a:lnTo>
                    <a:lnTo>
                      <a:pt x="632" y="158115"/>
                    </a:lnTo>
                    <a:lnTo>
                      <a:pt x="600837" y="158115"/>
                    </a:lnTo>
                    <a:lnTo>
                      <a:pt x="600205" y="0"/>
                    </a:lnTo>
                    <a:lnTo>
                      <a:pt x="600205"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72" name="Picture Placeholder 76">
                <a:extLst>
                  <a:ext uri="{FF2B5EF4-FFF2-40B4-BE49-F238E27FC236}">
                    <a16:creationId xmlns:a16="http://schemas.microsoft.com/office/drawing/2014/main" id="{27252679-B6AE-CC4B-A37E-4F03F3D32A43}"/>
                  </a:ext>
                </a:extLst>
              </p:cNvPr>
              <p:cNvGrpSpPr/>
              <p:nvPr/>
            </p:nvGrpSpPr>
            <p:grpSpPr>
              <a:xfrm>
                <a:off x="3503872" y="975782"/>
                <a:ext cx="110680" cy="63248"/>
                <a:chOff x="3503872" y="975782"/>
                <a:chExt cx="110680" cy="63248"/>
              </a:xfrm>
              <a:grpFill/>
            </p:grpSpPr>
            <p:sp>
              <p:nvSpPr>
                <p:cNvPr id="173" name="Picture Placeholder 76">
                  <a:extLst>
                    <a:ext uri="{FF2B5EF4-FFF2-40B4-BE49-F238E27FC236}">
                      <a16:creationId xmlns:a16="http://schemas.microsoft.com/office/drawing/2014/main" id="{5A8C7A26-9BED-EF4E-98D6-C05D19715323}"/>
                    </a:ext>
                  </a:extLst>
                </p:cNvPr>
                <p:cNvSpPr/>
                <p:nvPr/>
              </p:nvSpPr>
              <p:spPr>
                <a:xfrm rot="-49604">
                  <a:off x="3503872"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74" name="Picture Placeholder 76">
                  <a:extLst>
                    <a:ext uri="{FF2B5EF4-FFF2-40B4-BE49-F238E27FC236}">
                      <a16:creationId xmlns:a16="http://schemas.microsoft.com/office/drawing/2014/main" id="{10844CF4-6925-034C-A392-9B220804F3EA}"/>
                    </a:ext>
                  </a:extLst>
                </p:cNvPr>
                <p:cNvSpPr/>
                <p:nvPr/>
              </p:nvSpPr>
              <p:spPr>
                <a:xfrm rot="-49436">
                  <a:off x="3535495"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75" name="Picture Placeholder 76">
                  <a:extLst>
                    <a:ext uri="{FF2B5EF4-FFF2-40B4-BE49-F238E27FC236}">
                      <a16:creationId xmlns:a16="http://schemas.microsoft.com/office/drawing/2014/main" id="{0FFB7652-3FB1-5A4C-8A2C-8771CCD60680}"/>
                    </a:ext>
                  </a:extLst>
                </p:cNvPr>
                <p:cNvSpPr/>
                <p:nvPr/>
              </p:nvSpPr>
              <p:spPr>
                <a:xfrm rot="-49604">
                  <a:off x="3567118" y="975783"/>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76" name="Picture Placeholder 76">
                  <a:extLst>
                    <a:ext uri="{FF2B5EF4-FFF2-40B4-BE49-F238E27FC236}">
                      <a16:creationId xmlns:a16="http://schemas.microsoft.com/office/drawing/2014/main" id="{9AAB64DA-B16C-1B4B-94A5-F09365B452F5}"/>
                    </a:ext>
                  </a:extLst>
                </p:cNvPr>
                <p:cNvSpPr/>
                <p:nvPr/>
              </p:nvSpPr>
              <p:spPr>
                <a:xfrm rot="-49436">
                  <a:off x="3598741" y="975784"/>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sp>
          <p:nvSpPr>
            <p:cNvPr id="169" name="Picture Placeholder 76">
              <a:extLst>
                <a:ext uri="{FF2B5EF4-FFF2-40B4-BE49-F238E27FC236}">
                  <a16:creationId xmlns:a16="http://schemas.microsoft.com/office/drawing/2014/main" id="{18F74B49-8D81-BB4F-9075-9F9706C4D57C}"/>
                </a:ext>
              </a:extLst>
            </p:cNvPr>
            <p:cNvSpPr/>
            <p:nvPr/>
          </p:nvSpPr>
          <p:spPr>
            <a:xfrm>
              <a:off x="3666416" y="983375"/>
              <a:ext cx="48066" cy="48066"/>
            </a:xfrm>
            <a:custGeom>
              <a:avLst/>
              <a:gdLst>
                <a:gd name="connsiteX0" fmla="*/ 48067 w 48066"/>
                <a:gd name="connsiteY0" fmla="*/ 24033 h 48066"/>
                <a:gd name="connsiteX1" fmla="*/ 24033 w 48066"/>
                <a:gd name="connsiteY1" fmla="*/ 48067 h 48066"/>
                <a:gd name="connsiteX2" fmla="*/ 0 w 48066"/>
                <a:gd name="connsiteY2" fmla="*/ 24033 h 48066"/>
                <a:gd name="connsiteX3" fmla="*/ 24033 w 48066"/>
                <a:gd name="connsiteY3" fmla="*/ 0 h 48066"/>
                <a:gd name="connsiteX4" fmla="*/ 48067 w 48066"/>
                <a:gd name="connsiteY4" fmla="*/ 24033 h 4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66" h="48066">
                  <a:moveTo>
                    <a:pt x="48067" y="24033"/>
                  </a:moveTo>
                  <a:cubicBezTo>
                    <a:pt x="48067" y="37307"/>
                    <a:pt x="37307" y="48067"/>
                    <a:pt x="24033" y="48067"/>
                  </a:cubicBezTo>
                  <a:cubicBezTo>
                    <a:pt x="10760" y="48067"/>
                    <a:pt x="0" y="37307"/>
                    <a:pt x="0" y="24033"/>
                  </a:cubicBezTo>
                  <a:cubicBezTo>
                    <a:pt x="0" y="10760"/>
                    <a:pt x="10760" y="0"/>
                    <a:pt x="24033" y="0"/>
                  </a:cubicBezTo>
                  <a:cubicBezTo>
                    <a:pt x="37307" y="0"/>
                    <a:pt x="48067" y="10760"/>
                    <a:pt x="48067" y="2403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70" name="Picture Placeholder 76">
              <a:extLst>
                <a:ext uri="{FF2B5EF4-FFF2-40B4-BE49-F238E27FC236}">
                  <a16:creationId xmlns:a16="http://schemas.microsoft.com/office/drawing/2014/main" id="{3A0999A7-8B6E-174D-9573-D23942B0A645}"/>
                </a:ext>
              </a:extLst>
            </p:cNvPr>
            <p:cNvSpPr/>
            <p:nvPr/>
          </p:nvSpPr>
          <p:spPr>
            <a:xfrm>
              <a:off x="3226856" y="971991"/>
              <a:ext cx="197327" cy="71467"/>
            </a:xfrm>
            <a:custGeom>
              <a:avLst/>
              <a:gdLst>
                <a:gd name="connsiteX0" fmla="*/ 197328 w 197327"/>
                <a:gd name="connsiteY0" fmla="*/ 71468 h 71467"/>
                <a:gd name="connsiteX1" fmla="*/ 35418 w 197327"/>
                <a:gd name="connsiteY1" fmla="*/ 71468 h 71467"/>
                <a:gd name="connsiteX2" fmla="*/ 35418 w 197327"/>
                <a:gd name="connsiteY2" fmla="*/ 55656 h 71467"/>
                <a:gd name="connsiteX3" fmla="*/ 181516 w 197327"/>
                <a:gd name="connsiteY3" fmla="*/ 55656 h 71467"/>
                <a:gd name="connsiteX4" fmla="*/ 181516 w 197327"/>
                <a:gd name="connsiteY4" fmla="*/ 15812 h 71467"/>
                <a:gd name="connsiteX5" fmla="*/ 15812 w 197327"/>
                <a:gd name="connsiteY5" fmla="*/ 15812 h 71467"/>
                <a:gd name="connsiteX6" fmla="*/ 15812 w 197327"/>
                <a:gd name="connsiteY6" fmla="*/ 63246 h 71467"/>
                <a:gd name="connsiteX7" fmla="*/ 0 w 197327"/>
                <a:gd name="connsiteY7" fmla="*/ 63246 h 71467"/>
                <a:gd name="connsiteX8" fmla="*/ 0 w 197327"/>
                <a:gd name="connsiteY8" fmla="*/ 0 h 71467"/>
                <a:gd name="connsiteX9" fmla="*/ 197328 w 197327"/>
                <a:gd name="connsiteY9" fmla="*/ 0 h 7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27" h="71467">
                  <a:moveTo>
                    <a:pt x="197328" y="71468"/>
                  </a:moveTo>
                  <a:lnTo>
                    <a:pt x="35418" y="71468"/>
                  </a:lnTo>
                  <a:lnTo>
                    <a:pt x="35418" y="55656"/>
                  </a:lnTo>
                  <a:lnTo>
                    <a:pt x="181516" y="55656"/>
                  </a:lnTo>
                  <a:lnTo>
                    <a:pt x="181516" y="15812"/>
                  </a:lnTo>
                  <a:lnTo>
                    <a:pt x="15812" y="15812"/>
                  </a:lnTo>
                  <a:lnTo>
                    <a:pt x="15812" y="63246"/>
                  </a:lnTo>
                  <a:lnTo>
                    <a:pt x="0" y="63246"/>
                  </a:lnTo>
                  <a:lnTo>
                    <a:pt x="0" y="0"/>
                  </a:lnTo>
                  <a:lnTo>
                    <a:pt x="197328"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177" name="Picture Placeholder 76" descr="Rack Server 1&#10;">
            <a:extLst>
              <a:ext uri="{FF2B5EF4-FFF2-40B4-BE49-F238E27FC236}">
                <a16:creationId xmlns:a16="http://schemas.microsoft.com/office/drawing/2014/main" id="{62B619A5-5B21-794D-895A-31B816746BBC}"/>
              </a:ext>
            </a:extLst>
          </p:cNvPr>
          <p:cNvGrpSpPr/>
          <p:nvPr/>
        </p:nvGrpSpPr>
        <p:grpSpPr>
          <a:xfrm>
            <a:off x="3619284" y="5604742"/>
            <a:ext cx="519918" cy="136820"/>
            <a:chOff x="3167405" y="928351"/>
            <a:chExt cx="600837" cy="158115"/>
          </a:xfrm>
          <a:solidFill>
            <a:schemeClr val="tx1"/>
          </a:solidFill>
        </p:grpSpPr>
        <p:grpSp>
          <p:nvGrpSpPr>
            <p:cNvPr id="178" name="Picture Placeholder 76">
              <a:extLst>
                <a:ext uri="{FF2B5EF4-FFF2-40B4-BE49-F238E27FC236}">
                  <a16:creationId xmlns:a16="http://schemas.microsoft.com/office/drawing/2014/main" id="{45D684E3-8DDE-5D48-822B-619B42BA113A}"/>
                </a:ext>
              </a:extLst>
            </p:cNvPr>
            <p:cNvGrpSpPr/>
            <p:nvPr/>
          </p:nvGrpSpPr>
          <p:grpSpPr>
            <a:xfrm>
              <a:off x="3167405" y="928351"/>
              <a:ext cx="600837" cy="158115"/>
              <a:chOff x="3167405" y="928351"/>
              <a:chExt cx="600837" cy="158115"/>
            </a:xfrm>
            <a:grpFill/>
          </p:grpSpPr>
          <p:sp>
            <p:nvSpPr>
              <p:cNvPr id="181" name="Picture Placeholder 76">
                <a:extLst>
                  <a:ext uri="{FF2B5EF4-FFF2-40B4-BE49-F238E27FC236}">
                    <a16:creationId xmlns:a16="http://schemas.microsoft.com/office/drawing/2014/main" id="{38B6DDC8-5B9D-6741-97FF-26418CA490E7}"/>
                  </a:ext>
                </a:extLst>
              </p:cNvPr>
              <p:cNvSpPr/>
              <p:nvPr/>
            </p:nvSpPr>
            <p:spPr>
              <a:xfrm>
                <a:off x="3167405" y="928351"/>
                <a:ext cx="600837" cy="158115"/>
              </a:xfrm>
              <a:custGeom>
                <a:avLst/>
                <a:gdLst>
                  <a:gd name="connsiteX0" fmla="*/ 584393 w 600837"/>
                  <a:gd name="connsiteY0" fmla="*/ 15812 h 158115"/>
                  <a:gd name="connsiteX1" fmla="*/ 585026 w 600837"/>
                  <a:gd name="connsiteY1" fmla="*/ 142304 h 158115"/>
                  <a:gd name="connsiteX2" fmla="*/ 16444 w 600837"/>
                  <a:gd name="connsiteY2" fmla="*/ 142304 h 158115"/>
                  <a:gd name="connsiteX3" fmla="*/ 15812 w 600837"/>
                  <a:gd name="connsiteY3" fmla="*/ 15812 h 158115"/>
                  <a:gd name="connsiteX4" fmla="*/ 584393 w 600837"/>
                  <a:gd name="connsiteY4" fmla="*/ 15812 h 158115"/>
                  <a:gd name="connsiteX5" fmla="*/ 600205 w 600837"/>
                  <a:gd name="connsiteY5" fmla="*/ 0 h 158115"/>
                  <a:gd name="connsiteX6" fmla="*/ 0 w 600837"/>
                  <a:gd name="connsiteY6" fmla="*/ 0 h 158115"/>
                  <a:gd name="connsiteX7" fmla="*/ 632 w 600837"/>
                  <a:gd name="connsiteY7" fmla="*/ 158115 h 158115"/>
                  <a:gd name="connsiteX8" fmla="*/ 600837 w 600837"/>
                  <a:gd name="connsiteY8" fmla="*/ 158115 h 158115"/>
                  <a:gd name="connsiteX9" fmla="*/ 600205 w 600837"/>
                  <a:gd name="connsiteY9" fmla="*/ 0 h 158115"/>
                  <a:gd name="connsiteX10" fmla="*/ 600205 w 600837"/>
                  <a:gd name="connsiteY10"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837" h="158115">
                    <a:moveTo>
                      <a:pt x="584393" y="15812"/>
                    </a:moveTo>
                    <a:lnTo>
                      <a:pt x="585026" y="142304"/>
                    </a:lnTo>
                    <a:lnTo>
                      <a:pt x="16444" y="142304"/>
                    </a:lnTo>
                    <a:lnTo>
                      <a:pt x="15812" y="15812"/>
                    </a:lnTo>
                    <a:lnTo>
                      <a:pt x="584393" y="15812"/>
                    </a:lnTo>
                    <a:moveTo>
                      <a:pt x="600205" y="0"/>
                    </a:moveTo>
                    <a:lnTo>
                      <a:pt x="0" y="0"/>
                    </a:lnTo>
                    <a:lnTo>
                      <a:pt x="632" y="158115"/>
                    </a:lnTo>
                    <a:lnTo>
                      <a:pt x="600837" y="158115"/>
                    </a:lnTo>
                    <a:lnTo>
                      <a:pt x="600205" y="0"/>
                    </a:lnTo>
                    <a:lnTo>
                      <a:pt x="600205"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82" name="Picture Placeholder 76">
                <a:extLst>
                  <a:ext uri="{FF2B5EF4-FFF2-40B4-BE49-F238E27FC236}">
                    <a16:creationId xmlns:a16="http://schemas.microsoft.com/office/drawing/2014/main" id="{CDE70A2C-9EC2-4F4C-BFB6-501464AA278F}"/>
                  </a:ext>
                </a:extLst>
              </p:cNvPr>
              <p:cNvGrpSpPr/>
              <p:nvPr/>
            </p:nvGrpSpPr>
            <p:grpSpPr>
              <a:xfrm>
                <a:off x="3503872" y="975782"/>
                <a:ext cx="110680" cy="63248"/>
                <a:chOff x="3503872" y="975782"/>
                <a:chExt cx="110680" cy="63248"/>
              </a:xfrm>
              <a:grpFill/>
            </p:grpSpPr>
            <p:sp>
              <p:nvSpPr>
                <p:cNvPr id="183" name="Picture Placeholder 76">
                  <a:extLst>
                    <a:ext uri="{FF2B5EF4-FFF2-40B4-BE49-F238E27FC236}">
                      <a16:creationId xmlns:a16="http://schemas.microsoft.com/office/drawing/2014/main" id="{1CD66B0F-0594-6F43-BE09-B86F51F43D96}"/>
                    </a:ext>
                  </a:extLst>
                </p:cNvPr>
                <p:cNvSpPr/>
                <p:nvPr/>
              </p:nvSpPr>
              <p:spPr>
                <a:xfrm rot="-49604">
                  <a:off x="3503872"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84" name="Picture Placeholder 76">
                  <a:extLst>
                    <a:ext uri="{FF2B5EF4-FFF2-40B4-BE49-F238E27FC236}">
                      <a16:creationId xmlns:a16="http://schemas.microsoft.com/office/drawing/2014/main" id="{C82A03C0-2A44-7048-AA5F-B6C85201BF7D}"/>
                    </a:ext>
                  </a:extLst>
                </p:cNvPr>
                <p:cNvSpPr/>
                <p:nvPr/>
              </p:nvSpPr>
              <p:spPr>
                <a:xfrm rot="-49436">
                  <a:off x="3535495"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85" name="Picture Placeholder 76">
                  <a:extLst>
                    <a:ext uri="{FF2B5EF4-FFF2-40B4-BE49-F238E27FC236}">
                      <a16:creationId xmlns:a16="http://schemas.microsoft.com/office/drawing/2014/main" id="{852A736A-FC7C-F446-B47C-86434A814A3D}"/>
                    </a:ext>
                  </a:extLst>
                </p:cNvPr>
                <p:cNvSpPr/>
                <p:nvPr/>
              </p:nvSpPr>
              <p:spPr>
                <a:xfrm rot="-49604">
                  <a:off x="3567118" y="975783"/>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86" name="Picture Placeholder 76">
                  <a:extLst>
                    <a:ext uri="{FF2B5EF4-FFF2-40B4-BE49-F238E27FC236}">
                      <a16:creationId xmlns:a16="http://schemas.microsoft.com/office/drawing/2014/main" id="{A9D8F72A-666A-A14C-AB97-74C6681D3325}"/>
                    </a:ext>
                  </a:extLst>
                </p:cNvPr>
                <p:cNvSpPr/>
                <p:nvPr/>
              </p:nvSpPr>
              <p:spPr>
                <a:xfrm rot="-49436">
                  <a:off x="3598741" y="975784"/>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sp>
          <p:nvSpPr>
            <p:cNvPr id="179" name="Picture Placeholder 76">
              <a:extLst>
                <a:ext uri="{FF2B5EF4-FFF2-40B4-BE49-F238E27FC236}">
                  <a16:creationId xmlns:a16="http://schemas.microsoft.com/office/drawing/2014/main" id="{6AA7BBEE-057C-F241-B4C9-5FC828E5B95D}"/>
                </a:ext>
              </a:extLst>
            </p:cNvPr>
            <p:cNvSpPr/>
            <p:nvPr/>
          </p:nvSpPr>
          <p:spPr>
            <a:xfrm>
              <a:off x="3666416" y="983375"/>
              <a:ext cx="48066" cy="48066"/>
            </a:xfrm>
            <a:custGeom>
              <a:avLst/>
              <a:gdLst>
                <a:gd name="connsiteX0" fmla="*/ 48067 w 48066"/>
                <a:gd name="connsiteY0" fmla="*/ 24033 h 48066"/>
                <a:gd name="connsiteX1" fmla="*/ 24033 w 48066"/>
                <a:gd name="connsiteY1" fmla="*/ 48067 h 48066"/>
                <a:gd name="connsiteX2" fmla="*/ 0 w 48066"/>
                <a:gd name="connsiteY2" fmla="*/ 24033 h 48066"/>
                <a:gd name="connsiteX3" fmla="*/ 24033 w 48066"/>
                <a:gd name="connsiteY3" fmla="*/ 0 h 48066"/>
                <a:gd name="connsiteX4" fmla="*/ 48067 w 48066"/>
                <a:gd name="connsiteY4" fmla="*/ 24033 h 4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66" h="48066">
                  <a:moveTo>
                    <a:pt x="48067" y="24033"/>
                  </a:moveTo>
                  <a:cubicBezTo>
                    <a:pt x="48067" y="37307"/>
                    <a:pt x="37307" y="48067"/>
                    <a:pt x="24033" y="48067"/>
                  </a:cubicBezTo>
                  <a:cubicBezTo>
                    <a:pt x="10760" y="48067"/>
                    <a:pt x="0" y="37307"/>
                    <a:pt x="0" y="24033"/>
                  </a:cubicBezTo>
                  <a:cubicBezTo>
                    <a:pt x="0" y="10760"/>
                    <a:pt x="10760" y="0"/>
                    <a:pt x="24033" y="0"/>
                  </a:cubicBezTo>
                  <a:cubicBezTo>
                    <a:pt x="37307" y="0"/>
                    <a:pt x="48067" y="10760"/>
                    <a:pt x="48067" y="2403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80" name="Picture Placeholder 76">
              <a:extLst>
                <a:ext uri="{FF2B5EF4-FFF2-40B4-BE49-F238E27FC236}">
                  <a16:creationId xmlns:a16="http://schemas.microsoft.com/office/drawing/2014/main" id="{2CEE5B6A-5CFD-8647-A091-3CC160432858}"/>
                </a:ext>
              </a:extLst>
            </p:cNvPr>
            <p:cNvSpPr/>
            <p:nvPr/>
          </p:nvSpPr>
          <p:spPr>
            <a:xfrm>
              <a:off x="3226856" y="971991"/>
              <a:ext cx="197327" cy="71467"/>
            </a:xfrm>
            <a:custGeom>
              <a:avLst/>
              <a:gdLst>
                <a:gd name="connsiteX0" fmla="*/ 197328 w 197327"/>
                <a:gd name="connsiteY0" fmla="*/ 71468 h 71467"/>
                <a:gd name="connsiteX1" fmla="*/ 35418 w 197327"/>
                <a:gd name="connsiteY1" fmla="*/ 71468 h 71467"/>
                <a:gd name="connsiteX2" fmla="*/ 35418 w 197327"/>
                <a:gd name="connsiteY2" fmla="*/ 55656 h 71467"/>
                <a:gd name="connsiteX3" fmla="*/ 181516 w 197327"/>
                <a:gd name="connsiteY3" fmla="*/ 55656 h 71467"/>
                <a:gd name="connsiteX4" fmla="*/ 181516 w 197327"/>
                <a:gd name="connsiteY4" fmla="*/ 15812 h 71467"/>
                <a:gd name="connsiteX5" fmla="*/ 15812 w 197327"/>
                <a:gd name="connsiteY5" fmla="*/ 15812 h 71467"/>
                <a:gd name="connsiteX6" fmla="*/ 15812 w 197327"/>
                <a:gd name="connsiteY6" fmla="*/ 63246 h 71467"/>
                <a:gd name="connsiteX7" fmla="*/ 0 w 197327"/>
                <a:gd name="connsiteY7" fmla="*/ 63246 h 71467"/>
                <a:gd name="connsiteX8" fmla="*/ 0 w 197327"/>
                <a:gd name="connsiteY8" fmla="*/ 0 h 71467"/>
                <a:gd name="connsiteX9" fmla="*/ 197328 w 197327"/>
                <a:gd name="connsiteY9" fmla="*/ 0 h 7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27" h="71467">
                  <a:moveTo>
                    <a:pt x="197328" y="71468"/>
                  </a:moveTo>
                  <a:lnTo>
                    <a:pt x="35418" y="71468"/>
                  </a:lnTo>
                  <a:lnTo>
                    <a:pt x="35418" y="55656"/>
                  </a:lnTo>
                  <a:lnTo>
                    <a:pt x="181516" y="55656"/>
                  </a:lnTo>
                  <a:lnTo>
                    <a:pt x="181516" y="15812"/>
                  </a:lnTo>
                  <a:lnTo>
                    <a:pt x="15812" y="15812"/>
                  </a:lnTo>
                  <a:lnTo>
                    <a:pt x="15812" y="63246"/>
                  </a:lnTo>
                  <a:lnTo>
                    <a:pt x="0" y="63246"/>
                  </a:lnTo>
                  <a:lnTo>
                    <a:pt x="0" y="0"/>
                  </a:lnTo>
                  <a:lnTo>
                    <a:pt x="197328"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187" name="Picture Placeholder 76" descr="Rack Server 1&#10;">
            <a:extLst>
              <a:ext uri="{FF2B5EF4-FFF2-40B4-BE49-F238E27FC236}">
                <a16:creationId xmlns:a16="http://schemas.microsoft.com/office/drawing/2014/main" id="{214733D0-1F5F-D147-9A50-F61BE3FBC866}"/>
              </a:ext>
            </a:extLst>
          </p:cNvPr>
          <p:cNvGrpSpPr/>
          <p:nvPr/>
        </p:nvGrpSpPr>
        <p:grpSpPr>
          <a:xfrm>
            <a:off x="2963484" y="5608446"/>
            <a:ext cx="519918" cy="136820"/>
            <a:chOff x="3167405" y="928351"/>
            <a:chExt cx="600837" cy="158115"/>
          </a:xfrm>
          <a:solidFill>
            <a:schemeClr val="tx1"/>
          </a:solidFill>
        </p:grpSpPr>
        <p:grpSp>
          <p:nvGrpSpPr>
            <p:cNvPr id="188" name="Picture Placeholder 76">
              <a:extLst>
                <a:ext uri="{FF2B5EF4-FFF2-40B4-BE49-F238E27FC236}">
                  <a16:creationId xmlns:a16="http://schemas.microsoft.com/office/drawing/2014/main" id="{C152EC95-32F9-2442-81CD-7314BE3C187D}"/>
                </a:ext>
              </a:extLst>
            </p:cNvPr>
            <p:cNvGrpSpPr/>
            <p:nvPr/>
          </p:nvGrpSpPr>
          <p:grpSpPr>
            <a:xfrm>
              <a:off x="3167405" y="928351"/>
              <a:ext cx="600837" cy="158115"/>
              <a:chOff x="3167405" y="928351"/>
              <a:chExt cx="600837" cy="158115"/>
            </a:xfrm>
            <a:grpFill/>
          </p:grpSpPr>
          <p:sp>
            <p:nvSpPr>
              <p:cNvPr id="191" name="Picture Placeholder 76">
                <a:extLst>
                  <a:ext uri="{FF2B5EF4-FFF2-40B4-BE49-F238E27FC236}">
                    <a16:creationId xmlns:a16="http://schemas.microsoft.com/office/drawing/2014/main" id="{98D98AE1-2FD1-2D41-8B55-486D85355257}"/>
                  </a:ext>
                </a:extLst>
              </p:cNvPr>
              <p:cNvSpPr/>
              <p:nvPr/>
            </p:nvSpPr>
            <p:spPr>
              <a:xfrm>
                <a:off x="3167405" y="928351"/>
                <a:ext cx="600837" cy="158115"/>
              </a:xfrm>
              <a:custGeom>
                <a:avLst/>
                <a:gdLst>
                  <a:gd name="connsiteX0" fmla="*/ 584393 w 600837"/>
                  <a:gd name="connsiteY0" fmla="*/ 15812 h 158115"/>
                  <a:gd name="connsiteX1" fmla="*/ 585026 w 600837"/>
                  <a:gd name="connsiteY1" fmla="*/ 142304 h 158115"/>
                  <a:gd name="connsiteX2" fmla="*/ 16444 w 600837"/>
                  <a:gd name="connsiteY2" fmla="*/ 142304 h 158115"/>
                  <a:gd name="connsiteX3" fmla="*/ 15812 w 600837"/>
                  <a:gd name="connsiteY3" fmla="*/ 15812 h 158115"/>
                  <a:gd name="connsiteX4" fmla="*/ 584393 w 600837"/>
                  <a:gd name="connsiteY4" fmla="*/ 15812 h 158115"/>
                  <a:gd name="connsiteX5" fmla="*/ 600205 w 600837"/>
                  <a:gd name="connsiteY5" fmla="*/ 0 h 158115"/>
                  <a:gd name="connsiteX6" fmla="*/ 0 w 600837"/>
                  <a:gd name="connsiteY6" fmla="*/ 0 h 158115"/>
                  <a:gd name="connsiteX7" fmla="*/ 632 w 600837"/>
                  <a:gd name="connsiteY7" fmla="*/ 158115 h 158115"/>
                  <a:gd name="connsiteX8" fmla="*/ 600837 w 600837"/>
                  <a:gd name="connsiteY8" fmla="*/ 158115 h 158115"/>
                  <a:gd name="connsiteX9" fmla="*/ 600205 w 600837"/>
                  <a:gd name="connsiteY9" fmla="*/ 0 h 158115"/>
                  <a:gd name="connsiteX10" fmla="*/ 600205 w 600837"/>
                  <a:gd name="connsiteY10"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837" h="158115">
                    <a:moveTo>
                      <a:pt x="584393" y="15812"/>
                    </a:moveTo>
                    <a:lnTo>
                      <a:pt x="585026" y="142304"/>
                    </a:lnTo>
                    <a:lnTo>
                      <a:pt x="16444" y="142304"/>
                    </a:lnTo>
                    <a:lnTo>
                      <a:pt x="15812" y="15812"/>
                    </a:lnTo>
                    <a:lnTo>
                      <a:pt x="584393" y="15812"/>
                    </a:lnTo>
                    <a:moveTo>
                      <a:pt x="600205" y="0"/>
                    </a:moveTo>
                    <a:lnTo>
                      <a:pt x="0" y="0"/>
                    </a:lnTo>
                    <a:lnTo>
                      <a:pt x="632" y="158115"/>
                    </a:lnTo>
                    <a:lnTo>
                      <a:pt x="600837" y="158115"/>
                    </a:lnTo>
                    <a:lnTo>
                      <a:pt x="600205" y="0"/>
                    </a:lnTo>
                    <a:lnTo>
                      <a:pt x="600205"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92" name="Picture Placeholder 76">
                <a:extLst>
                  <a:ext uri="{FF2B5EF4-FFF2-40B4-BE49-F238E27FC236}">
                    <a16:creationId xmlns:a16="http://schemas.microsoft.com/office/drawing/2014/main" id="{5107E591-01B4-684A-84A7-B2C019A170BB}"/>
                  </a:ext>
                </a:extLst>
              </p:cNvPr>
              <p:cNvGrpSpPr/>
              <p:nvPr/>
            </p:nvGrpSpPr>
            <p:grpSpPr>
              <a:xfrm>
                <a:off x="3503872" y="975782"/>
                <a:ext cx="110680" cy="63248"/>
                <a:chOff x="3503872" y="975782"/>
                <a:chExt cx="110680" cy="63248"/>
              </a:xfrm>
              <a:grpFill/>
            </p:grpSpPr>
            <p:sp>
              <p:nvSpPr>
                <p:cNvPr id="193" name="Picture Placeholder 76">
                  <a:extLst>
                    <a:ext uri="{FF2B5EF4-FFF2-40B4-BE49-F238E27FC236}">
                      <a16:creationId xmlns:a16="http://schemas.microsoft.com/office/drawing/2014/main" id="{54DDE598-387C-A241-AF4A-4DFC156AC8ED}"/>
                    </a:ext>
                  </a:extLst>
                </p:cNvPr>
                <p:cNvSpPr/>
                <p:nvPr/>
              </p:nvSpPr>
              <p:spPr>
                <a:xfrm rot="-49604">
                  <a:off x="3503872"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94" name="Picture Placeholder 76">
                  <a:extLst>
                    <a:ext uri="{FF2B5EF4-FFF2-40B4-BE49-F238E27FC236}">
                      <a16:creationId xmlns:a16="http://schemas.microsoft.com/office/drawing/2014/main" id="{37B9582D-046F-1341-886F-D4AC900E550B}"/>
                    </a:ext>
                  </a:extLst>
                </p:cNvPr>
                <p:cNvSpPr/>
                <p:nvPr/>
              </p:nvSpPr>
              <p:spPr>
                <a:xfrm rot="-49436">
                  <a:off x="3535495"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95" name="Picture Placeholder 76">
                  <a:extLst>
                    <a:ext uri="{FF2B5EF4-FFF2-40B4-BE49-F238E27FC236}">
                      <a16:creationId xmlns:a16="http://schemas.microsoft.com/office/drawing/2014/main" id="{0D39D05E-86DA-5E4F-B294-C670436C5047}"/>
                    </a:ext>
                  </a:extLst>
                </p:cNvPr>
                <p:cNvSpPr/>
                <p:nvPr/>
              </p:nvSpPr>
              <p:spPr>
                <a:xfrm rot="-49604">
                  <a:off x="3567118" y="975783"/>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96" name="Picture Placeholder 76">
                  <a:extLst>
                    <a:ext uri="{FF2B5EF4-FFF2-40B4-BE49-F238E27FC236}">
                      <a16:creationId xmlns:a16="http://schemas.microsoft.com/office/drawing/2014/main" id="{011D2EDE-7083-D64C-84E7-C113A33D78D3}"/>
                    </a:ext>
                  </a:extLst>
                </p:cNvPr>
                <p:cNvSpPr/>
                <p:nvPr/>
              </p:nvSpPr>
              <p:spPr>
                <a:xfrm rot="-49436">
                  <a:off x="3598741" y="975784"/>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sp>
          <p:nvSpPr>
            <p:cNvPr id="189" name="Picture Placeholder 76">
              <a:extLst>
                <a:ext uri="{FF2B5EF4-FFF2-40B4-BE49-F238E27FC236}">
                  <a16:creationId xmlns:a16="http://schemas.microsoft.com/office/drawing/2014/main" id="{0B13AEFE-7F31-D242-8A37-3DF247599597}"/>
                </a:ext>
              </a:extLst>
            </p:cNvPr>
            <p:cNvSpPr/>
            <p:nvPr/>
          </p:nvSpPr>
          <p:spPr>
            <a:xfrm>
              <a:off x="3666416" y="983375"/>
              <a:ext cx="48066" cy="48066"/>
            </a:xfrm>
            <a:custGeom>
              <a:avLst/>
              <a:gdLst>
                <a:gd name="connsiteX0" fmla="*/ 48067 w 48066"/>
                <a:gd name="connsiteY0" fmla="*/ 24033 h 48066"/>
                <a:gd name="connsiteX1" fmla="*/ 24033 w 48066"/>
                <a:gd name="connsiteY1" fmla="*/ 48067 h 48066"/>
                <a:gd name="connsiteX2" fmla="*/ 0 w 48066"/>
                <a:gd name="connsiteY2" fmla="*/ 24033 h 48066"/>
                <a:gd name="connsiteX3" fmla="*/ 24033 w 48066"/>
                <a:gd name="connsiteY3" fmla="*/ 0 h 48066"/>
                <a:gd name="connsiteX4" fmla="*/ 48067 w 48066"/>
                <a:gd name="connsiteY4" fmla="*/ 24033 h 4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66" h="48066">
                  <a:moveTo>
                    <a:pt x="48067" y="24033"/>
                  </a:moveTo>
                  <a:cubicBezTo>
                    <a:pt x="48067" y="37307"/>
                    <a:pt x="37307" y="48067"/>
                    <a:pt x="24033" y="48067"/>
                  </a:cubicBezTo>
                  <a:cubicBezTo>
                    <a:pt x="10760" y="48067"/>
                    <a:pt x="0" y="37307"/>
                    <a:pt x="0" y="24033"/>
                  </a:cubicBezTo>
                  <a:cubicBezTo>
                    <a:pt x="0" y="10760"/>
                    <a:pt x="10760" y="0"/>
                    <a:pt x="24033" y="0"/>
                  </a:cubicBezTo>
                  <a:cubicBezTo>
                    <a:pt x="37307" y="0"/>
                    <a:pt x="48067" y="10760"/>
                    <a:pt x="48067" y="2403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90" name="Picture Placeholder 76">
              <a:extLst>
                <a:ext uri="{FF2B5EF4-FFF2-40B4-BE49-F238E27FC236}">
                  <a16:creationId xmlns:a16="http://schemas.microsoft.com/office/drawing/2014/main" id="{A0CE8E1B-C339-2D4D-918C-5B71B7DAF779}"/>
                </a:ext>
              </a:extLst>
            </p:cNvPr>
            <p:cNvSpPr/>
            <p:nvPr/>
          </p:nvSpPr>
          <p:spPr>
            <a:xfrm>
              <a:off x="3226856" y="971991"/>
              <a:ext cx="197327" cy="71467"/>
            </a:xfrm>
            <a:custGeom>
              <a:avLst/>
              <a:gdLst>
                <a:gd name="connsiteX0" fmla="*/ 197328 w 197327"/>
                <a:gd name="connsiteY0" fmla="*/ 71468 h 71467"/>
                <a:gd name="connsiteX1" fmla="*/ 35418 w 197327"/>
                <a:gd name="connsiteY1" fmla="*/ 71468 h 71467"/>
                <a:gd name="connsiteX2" fmla="*/ 35418 w 197327"/>
                <a:gd name="connsiteY2" fmla="*/ 55656 h 71467"/>
                <a:gd name="connsiteX3" fmla="*/ 181516 w 197327"/>
                <a:gd name="connsiteY3" fmla="*/ 55656 h 71467"/>
                <a:gd name="connsiteX4" fmla="*/ 181516 w 197327"/>
                <a:gd name="connsiteY4" fmla="*/ 15812 h 71467"/>
                <a:gd name="connsiteX5" fmla="*/ 15812 w 197327"/>
                <a:gd name="connsiteY5" fmla="*/ 15812 h 71467"/>
                <a:gd name="connsiteX6" fmla="*/ 15812 w 197327"/>
                <a:gd name="connsiteY6" fmla="*/ 63246 h 71467"/>
                <a:gd name="connsiteX7" fmla="*/ 0 w 197327"/>
                <a:gd name="connsiteY7" fmla="*/ 63246 h 71467"/>
                <a:gd name="connsiteX8" fmla="*/ 0 w 197327"/>
                <a:gd name="connsiteY8" fmla="*/ 0 h 71467"/>
                <a:gd name="connsiteX9" fmla="*/ 197328 w 197327"/>
                <a:gd name="connsiteY9" fmla="*/ 0 h 7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27" h="71467">
                  <a:moveTo>
                    <a:pt x="197328" y="71468"/>
                  </a:moveTo>
                  <a:lnTo>
                    <a:pt x="35418" y="71468"/>
                  </a:lnTo>
                  <a:lnTo>
                    <a:pt x="35418" y="55656"/>
                  </a:lnTo>
                  <a:lnTo>
                    <a:pt x="181516" y="55656"/>
                  </a:lnTo>
                  <a:lnTo>
                    <a:pt x="181516" y="15812"/>
                  </a:lnTo>
                  <a:lnTo>
                    <a:pt x="15812" y="15812"/>
                  </a:lnTo>
                  <a:lnTo>
                    <a:pt x="15812" y="63246"/>
                  </a:lnTo>
                  <a:lnTo>
                    <a:pt x="0" y="63246"/>
                  </a:lnTo>
                  <a:lnTo>
                    <a:pt x="0" y="0"/>
                  </a:lnTo>
                  <a:lnTo>
                    <a:pt x="197328"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197" name="TextBox 196">
            <a:extLst>
              <a:ext uri="{FF2B5EF4-FFF2-40B4-BE49-F238E27FC236}">
                <a16:creationId xmlns:a16="http://schemas.microsoft.com/office/drawing/2014/main" id="{EF31D16C-151A-9745-8D6E-1C497A86C56E}"/>
              </a:ext>
            </a:extLst>
          </p:cNvPr>
          <p:cNvSpPr txBox="1"/>
          <p:nvPr/>
        </p:nvSpPr>
        <p:spPr>
          <a:xfrm>
            <a:off x="2526575" y="5818498"/>
            <a:ext cx="1141082" cy="220060"/>
          </a:xfrm>
          <a:prstGeom prst="rect">
            <a:avLst/>
          </a:prstGeom>
          <a:noFill/>
        </p:spPr>
        <p:txBody>
          <a:bodyPr wrap="none" lIns="0" tIns="0" rIns="0" bIns="0" rtlCol="0">
            <a:spAutoFit/>
          </a:bodyPr>
          <a:lstStyle/>
          <a:p>
            <a:pPr defTabSz="914126">
              <a:lnSpc>
                <a:spcPct val="130000"/>
              </a:lnSpc>
              <a:defRPr/>
            </a:pPr>
            <a:r>
              <a:rPr lang="en-US" sz="1200" dirty="0">
                <a:solidFill>
                  <a:srgbClr val="F2F2F2">
                    <a:lumMod val="50000"/>
                  </a:srgbClr>
                </a:solidFill>
                <a:latin typeface="Calibri" panose="020F0502020204030204" pitchFamily="34" charset="0"/>
              </a:rPr>
              <a:t>Physical Hardware</a:t>
            </a:r>
            <a:endParaRPr lang="en-US" sz="1600" dirty="0">
              <a:solidFill>
                <a:srgbClr val="F2F2F2">
                  <a:lumMod val="50000"/>
                </a:srgbClr>
              </a:solidFill>
              <a:latin typeface="Calibri" panose="020F0502020204030204" pitchFamily="34" charset="0"/>
            </a:endParaRPr>
          </a:p>
        </p:txBody>
      </p:sp>
      <p:grpSp>
        <p:nvGrpSpPr>
          <p:cNvPr id="198" name="Group 197" descr="Cloud Traffic&#10;">
            <a:extLst>
              <a:ext uri="{FF2B5EF4-FFF2-40B4-BE49-F238E27FC236}">
                <a16:creationId xmlns:a16="http://schemas.microsoft.com/office/drawing/2014/main" id="{10FC2A46-8176-7D4A-99B7-98872B36A890}"/>
              </a:ext>
            </a:extLst>
          </p:cNvPr>
          <p:cNvGrpSpPr/>
          <p:nvPr/>
        </p:nvGrpSpPr>
        <p:grpSpPr>
          <a:xfrm>
            <a:off x="2494143" y="2101255"/>
            <a:ext cx="403995" cy="347804"/>
            <a:chOff x="7121053" y="2002337"/>
            <a:chExt cx="601965" cy="518238"/>
          </a:xfrm>
          <a:solidFill>
            <a:schemeClr val="tx1"/>
          </a:solidFill>
        </p:grpSpPr>
        <p:sp>
          <p:nvSpPr>
            <p:cNvPr id="199" name="Picture Placeholder 88">
              <a:extLst>
                <a:ext uri="{FF2B5EF4-FFF2-40B4-BE49-F238E27FC236}">
                  <a16:creationId xmlns:a16="http://schemas.microsoft.com/office/drawing/2014/main" id="{C08F3C27-F83C-A04C-BBB2-9E7E0BE9261F}"/>
                </a:ext>
              </a:extLst>
            </p:cNvPr>
            <p:cNvSpPr/>
            <p:nvPr/>
          </p:nvSpPr>
          <p:spPr>
            <a:xfrm>
              <a:off x="7121053" y="2002337"/>
              <a:ext cx="601965" cy="343805"/>
            </a:xfrm>
            <a:custGeom>
              <a:avLst/>
              <a:gdLst>
                <a:gd name="connsiteX0" fmla="*/ 518512 w 601965"/>
                <a:gd name="connsiteY0" fmla="*/ 128959 h 343805"/>
                <a:gd name="connsiteX1" fmla="*/ 392020 w 601965"/>
                <a:gd name="connsiteY1" fmla="*/ 0 h 343805"/>
                <a:gd name="connsiteX2" fmla="*/ 388795 w 601965"/>
                <a:gd name="connsiteY2" fmla="*/ 0 h 343805"/>
                <a:gd name="connsiteX3" fmla="*/ 268627 w 601965"/>
                <a:gd name="connsiteY3" fmla="*/ 87912 h 343805"/>
                <a:gd name="connsiteX4" fmla="*/ 223027 w 601965"/>
                <a:gd name="connsiteY4" fmla="*/ 77160 h 343805"/>
                <a:gd name="connsiteX5" fmla="*/ 220497 w 601965"/>
                <a:gd name="connsiteY5" fmla="*/ 77160 h 343805"/>
                <a:gd name="connsiteX6" fmla="*/ 112156 w 601965"/>
                <a:gd name="connsiteY6" fmla="*/ 165705 h 343805"/>
                <a:gd name="connsiteX7" fmla="*/ 90210 w 601965"/>
                <a:gd name="connsiteY7" fmla="*/ 162416 h 343805"/>
                <a:gd name="connsiteX8" fmla="*/ 88060 w 601965"/>
                <a:gd name="connsiteY8" fmla="*/ 162416 h 343805"/>
                <a:gd name="connsiteX9" fmla="*/ 21 w 601965"/>
                <a:gd name="connsiteY9" fmla="*/ 248936 h 343805"/>
                <a:gd name="connsiteX10" fmla="*/ 92171 w 601965"/>
                <a:gd name="connsiteY10" fmla="*/ 343805 h 343805"/>
                <a:gd name="connsiteX11" fmla="*/ 102859 w 601965"/>
                <a:gd name="connsiteY11" fmla="*/ 343805 h 343805"/>
                <a:gd name="connsiteX12" fmla="*/ 231691 w 601965"/>
                <a:gd name="connsiteY12" fmla="*/ 343805 h 343805"/>
                <a:gd name="connsiteX13" fmla="*/ 231691 w 601965"/>
                <a:gd name="connsiteY13" fmla="*/ 327994 h 343805"/>
                <a:gd name="connsiteX14" fmla="*/ 102859 w 601965"/>
                <a:gd name="connsiteY14" fmla="*/ 328184 h 343805"/>
                <a:gd name="connsiteX15" fmla="*/ 92613 w 601965"/>
                <a:gd name="connsiteY15" fmla="*/ 328184 h 343805"/>
                <a:gd name="connsiteX16" fmla="*/ 15833 w 601965"/>
                <a:gd name="connsiteY16" fmla="*/ 249316 h 343805"/>
                <a:gd name="connsiteX17" fmla="*/ 88250 w 601965"/>
                <a:gd name="connsiteY17" fmla="*/ 178354 h 343805"/>
                <a:gd name="connsiteX18" fmla="*/ 90210 w 601965"/>
                <a:gd name="connsiteY18" fmla="*/ 178354 h 343805"/>
                <a:gd name="connsiteX19" fmla="*/ 108046 w 601965"/>
                <a:gd name="connsiteY19" fmla="*/ 180884 h 343805"/>
                <a:gd name="connsiteX20" fmla="*/ 124236 w 601965"/>
                <a:gd name="connsiteY20" fmla="*/ 185374 h 343805"/>
                <a:gd name="connsiteX21" fmla="*/ 127715 w 601965"/>
                <a:gd name="connsiteY21" fmla="*/ 168993 h 343805"/>
                <a:gd name="connsiteX22" fmla="*/ 220623 w 601965"/>
                <a:gd name="connsiteY22" fmla="*/ 93098 h 343805"/>
                <a:gd name="connsiteX23" fmla="*/ 223027 w 601965"/>
                <a:gd name="connsiteY23" fmla="*/ 93098 h 343805"/>
                <a:gd name="connsiteX24" fmla="*/ 261480 w 601965"/>
                <a:gd name="connsiteY24" fmla="*/ 102269 h 343805"/>
                <a:gd name="connsiteX25" fmla="*/ 276912 w 601965"/>
                <a:gd name="connsiteY25" fmla="*/ 109732 h 343805"/>
                <a:gd name="connsiteX26" fmla="*/ 283237 w 601965"/>
                <a:gd name="connsiteY26" fmla="*/ 93794 h 343805"/>
                <a:gd name="connsiteX27" fmla="*/ 388858 w 601965"/>
                <a:gd name="connsiteY27" fmla="*/ 15938 h 343805"/>
                <a:gd name="connsiteX28" fmla="*/ 391704 w 601965"/>
                <a:gd name="connsiteY28" fmla="*/ 15938 h 343805"/>
                <a:gd name="connsiteX29" fmla="*/ 503017 w 601965"/>
                <a:gd name="connsiteY29" fmla="*/ 130540 h 343805"/>
                <a:gd name="connsiteX30" fmla="*/ 504218 w 601965"/>
                <a:gd name="connsiteY30" fmla="*/ 143568 h 343805"/>
                <a:gd name="connsiteX31" fmla="*/ 517247 w 601965"/>
                <a:gd name="connsiteY31" fmla="*/ 144833 h 343805"/>
                <a:gd name="connsiteX32" fmla="*/ 586375 w 601965"/>
                <a:gd name="connsiteY32" fmla="*/ 237805 h 343805"/>
                <a:gd name="connsiteX33" fmla="*/ 510480 w 601965"/>
                <a:gd name="connsiteY33" fmla="*/ 327172 h 343805"/>
                <a:gd name="connsiteX34" fmla="*/ 497831 w 601965"/>
                <a:gd name="connsiteY34" fmla="*/ 327172 h 343805"/>
                <a:gd name="connsiteX35" fmla="*/ 383988 w 601965"/>
                <a:gd name="connsiteY35" fmla="*/ 327172 h 343805"/>
                <a:gd name="connsiteX36" fmla="*/ 383988 w 601965"/>
                <a:gd name="connsiteY36" fmla="*/ 342983 h 343805"/>
                <a:gd name="connsiteX37" fmla="*/ 497831 w 601965"/>
                <a:gd name="connsiteY37" fmla="*/ 342983 h 343805"/>
                <a:gd name="connsiteX38" fmla="*/ 510037 w 601965"/>
                <a:gd name="connsiteY38" fmla="*/ 342983 h 343805"/>
                <a:gd name="connsiteX39" fmla="*/ 601934 w 601965"/>
                <a:gd name="connsiteY39" fmla="*/ 238184 h 343805"/>
                <a:gd name="connsiteX40" fmla="*/ 518512 w 601965"/>
                <a:gd name="connsiteY40" fmla="*/ 128959 h 343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1965" h="343805">
                  <a:moveTo>
                    <a:pt x="518512" y="128959"/>
                  </a:moveTo>
                  <a:cubicBezTo>
                    <a:pt x="512187" y="57807"/>
                    <a:pt x="458428" y="1644"/>
                    <a:pt x="392020" y="0"/>
                  </a:cubicBezTo>
                  <a:lnTo>
                    <a:pt x="388795" y="0"/>
                  </a:lnTo>
                  <a:cubicBezTo>
                    <a:pt x="334972" y="0"/>
                    <a:pt x="288486" y="36177"/>
                    <a:pt x="268627" y="87912"/>
                  </a:cubicBezTo>
                  <a:cubicBezTo>
                    <a:pt x="254388" y="81061"/>
                    <a:pt x="238827" y="77392"/>
                    <a:pt x="223027" y="77160"/>
                  </a:cubicBezTo>
                  <a:lnTo>
                    <a:pt x="220497" y="77160"/>
                  </a:lnTo>
                  <a:cubicBezTo>
                    <a:pt x="168011" y="77404"/>
                    <a:pt x="122844" y="114318"/>
                    <a:pt x="112156" y="165705"/>
                  </a:cubicBezTo>
                  <a:cubicBezTo>
                    <a:pt x="105001" y="163724"/>
                    <a:pt x="97632" y="162619"/>
                    <a:pt x="90210" y="162416"/>
                  </a:cubicBezTo>
                  <a:lnTo>
                    <a:pt x="88060" y="162416"/>
                  </a:lnTo>
                  <a:cubicBezTo>
                    <a:pt x="40134" y="162677"/>
                    <a:pt x="1116" y="201023"/>
                    <a:pt x="21" y="248936"/>
                  </a:cubicBezTo>
                  <a:cubicBezTo>
                    <a:pt x="-1117" y="297889"/>
                    <a:pt x="43471" y="342667"/>
                    <a:pt x="92171" y="343805"/>
                  </a:cubicBezTo>
                  <a:lnTo>
                    <a:pt x="102859" y="343805"/>
                  </a:lnTo>
                  <a:lnTo>
                    <a:pt x="231691" y="343805"/>
                  </a:lnTo>
                  <a:lnTo>
                    <a:pt x="231691" y="327994"/>
                  </a:lnTo>
                  <a:lnTo>
                    <a:pt x="102859" y="328184"/>
                  </a:lnTo>
                  <a:lnTo>
                    <a:pt x="92613" y="328184"/>
                  </a:lnTo>
                  <a:cubicBezTo>
                    <a:pt x="52263" y="327045"/>
                    <a:pt x="14947" y="288718"/>
                    <a:pt x="15833" y="249316"/>
                  </a:cubicBezTo>
                  <a:cubicBezTo>
                    <a:pt x="16954" y="210034"/>
                    <a:pt x="48953" y="178678"/>
                    <a:pt x="88250" y="178354"/>
                  </a:cubicBezTo>
                  <a:lnTo>
                    <a:pt x="90210" y="178354"/>
                  </a:lnTo>
                  <a:cubicBezTo>
                    <a:pt x="96236" y="178463"/>
                    <a:pt x="102226" y="179313"/>
                    <a:pt x="108046" y="180884"/>
                  </a:cubicBezTo>
                  <a:lnTo>
                    <a:pt x="124236" y="185374"/>
                  </a:lnTo>
                  <a:lnTo>
                    <a:pt x="127715" y="168993"/>
                  </a:lnTo>
                  <a:cubicBezTo>
                    <a:pt x="137142" y="125091"/>
                    <a:pt x="175723" y="93576"/>
                    <a:pt x="220623" y="93098"/>
                  </a:cubicBezTo>
                  <a:lnTo>
                    <a:pt x="223027" y="93098"/>
                  </a:lnTo>
                  <a:cubicBezTo>
                    <a:pt x="236351" y="93385"/>
                    <a:pt x="249461" y="96511"/>
                    <a:pt x="261480" y="102269"/>
                  </a:cubicBezTo>
                  <a:lnTo>
                    <a:pt x="276912" y="109732"/>
                  </a:lnTo>
                  <a:lnTo>
                    <a:pt x="283237" y="93794"/>
                  </a:lnTo>
                  <a:cubicBezTo>
                    <a:pt x="301515" y="46486"/>
                    <a:pt x="343004" y="15938"/>
                    <a:pt x="388858" y="15938"/>
                  </a:cubicBezTo>
                  <a:lnTo>
                    <a:pt x="391704" y="15938"/>
                  </a:lnTo>
                  <a:cubicBezTo>
                    <a:pt x="449321" y="17329"/>
                    <a:pt x="497198" y="66535"/>
                    <a:pt x="503017" y="130540"/>
                  </a:cubicBezTo>
                  <a:lnTo>
                    <a:pt x="504218" y="143568"/>
                  </a:lnTo>
                  <a:lnTo>
                    <a:pt x="517247" y="144833"/>
                  </a:lnTo>
                  <a:cubicBezTo>
                    <a:pt x="557219" y="148691"/>
                    <a:pt x="587577" y="189485"/>
                    <a:pt x="586375" y="237805"/>
                  </a:cubicBezTo>
                  <a:cubicBezTo>
                    <a:pt x="585173" y="286125"/>
                    <a:pt x="551210" y="327172"/>
                    <a:pt x="510480" y="327172"/>
                  </a:cubicBezTo>
                  <a:lnTo>
                    <a:pt x="497831" y="327172"/>
                  </a:lnTo>
                  <a:lnTo>
                    <a:pt x="383988" y="327172"/>
                  </a:lnTo>
                  <a:lnTo>
                    <a:pt x="383988" y="342983"/>
                  </a:lnTo>
                  <a:lnTo>
                    <a:pt x="497831" y="342983"/>
                  </a:lnTo>
                  <a:lnTo>
                    <a:pt x="510037" y="342983"/>
                  </a:lnTo>
                  <a:cubicBezTo>
                    <a:pt x="559559" y="342983"/>
                    <a:pt x="600669" y="296308"/>
                    <a:pt x="601934" y="238184"/>
                  </a:cubicBezTo>
                  <a:cubicBezTo>
                    <a:pt x="603198" y="180061"/>
                    <a:pt x="566326" y="133576"/>
                    <a:pt x="518512" y="128959"/>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00" name="Picture Placeholder 88">
              <a:extLst>
                <a:ext uri="{FF2B5EF4-FFF2-40B4-BE49-F238E27FC236}">
                  <a16:creationId xmlns:a16="http://schemas.microsoft.com/office/drawing/2014/main" id="{8DA0F812-87A5-5948-ACB9-5410A07FAB25}"/>
                </a:ext>
              </a:extLst>
            </p:cNvPr>
            <p:cNvSpPr/>
            <p:nvPr/>
          </p:nvSpPr>
          <p:spPr>
            <a:xfrm>
              <a:off x="7367038" y="2183916"/>
              <a:ext cx="59135" cy="256715"/>
            </a:xfrm>
            <a:custGeom>
              <a:avLst/>
              <a:gdLst>
                <a:gd name="connsiteX0" fmla="*/ 21693 w 59135"/>
                <a:gd name="connsiteY0" fmla="*/ 256716 h 256715"/>
                <a:gd name="connsiteX1" fmla="*/ 37505 w 59135"/>
                <a:gd name="connsiteY1" fmla="*/ 240904 h 256715"/>
                <a:gd name="connsiteX2" fmla="*/ 37505 w 59135"/>
                <a:gd name="connsiteY2" fmla="*/ 51229 h 256715"/>
                <a:gd name="connsiteX3" fmla="*/ 59135 w 59135"/>
                <a:gd name="connsiteY3" fmla="*/ 51229 h 256715"/>
                <a:gd name="connsiteX4" fmla="*/ 29599 w 59135"/>
                <a:gd name="connsiteY4" fmla="*/ 0 h 256715"/>
                <a:gd name="connsiteX5" fmla="*/ 0 w 59135"/>
                <a:gd name="connsiteY5" fmla="*/ 51229 h 256715"/>
                <a:gd name="connsiteX6" fmla="*/ 21693 w 59135"/>
                <a:gd name="connsiteY6" fmla="*/ 51229 h 256715"/>
                <a:gd name="connsiteX7" fmla="*/ 21693 w 59135"/>
                <a:gd name="connsiteY7" fmla="*/ 256716 h 25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35" h="256715">
                  <a:moveTo>
                    <a:pt x="21693" y="256716"/>
                  </a:moveTo>
                  <a:lnTo>
                    <a:pt x="37505" y="240904"/>
                  </a:lnTo>
                  <a:lnTo>
                    <a:pt x="37505" y="51229"/>
                  </a:lnTo>
                  <a:lnTo>
                    <a:pt x="59135" y="51229"/>
                  </a:lnTo>
                  <a:lnTo>
                    <a:pt x="29599" y="0"/>
                  </a:lnTo>
                  <a:lnTo>
                    <a:pt x="0" y="51229"/>
                  </a:lnTo>
                  <a:lnTo>
                    <a:pt x="21693" y="51229"/>
                  </a:lnTo>
                  <a:lnTo>
                    <a:pt x="21693" y="25671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01" name="Picture Placeholder 88">
              <a:extLst>
                <a:ext uri="{FF2B5EF4-FFF2-40B4-BE49-F238E27FC236}">
                  <a16:creationId xmlns:a16="http://schemas.microsoft.com/office/drawing/2014/main" id="{72063BF9-A574-BA4C-8E47-23938A3D5C17}"/>
                </a:ext>
              </a:extLst>
            </p:cNvPr>
            <p:cNvSpPr/>
            <p:nvPr/>
          </p:nvSpPr>
          <p:spPr>
            <a:xfrm>
              <a:off x="7439391" y="2263923"/>
              <a:ext cx="59135" cy="256652"/>
            </a:xfrm>
            <a:custGeom>
              <a:avLst/>
              <a:gdLst>
                <a:gd name="connsiteX0" fmla="*/ 37505 w 59135"/>
                <a:gd name="connsiteY0" fmla="*/ 205423 h 256652"/>
                <a:gd name="connsiteX1" fmla="*/ 37505 w 59135"/>
                <a:gd name="connsiteY1" fmla="*/ 0 h 256652"/>
                <a:gd name="connsiteX2" fmla="*/ 21693 w 59135"/>
                <a:gd name="connsiteY2" fmla="*/ 15812 h 256652"/>
                <a:gd name="connsiteX3" fmla="*/ 21693 w 59135"/>
                <a:gd name="connsiteY3" fmla="*/ 205423 h 256652"/>
                <a:gd name="connsiteX4" fmla="*/ 0 w 59135"/>
                <a:gd name="connsiteY4" fmla="*/ 205423 h 256652"/>
                <a:gd name="connsiteX5" fmla="*/ 29599 w 59135"/>
                <a:gd name="connsiteY5" fmla="*/ 256652 h 256652"/>
                <a:gd name="connsiteX6" fmla="*/ 59135 w 59135"/>
                <a:gd name="connsiteY6" fmla="*/ 205423 h 256652"/>
                <a:gd name="connsiteX7" fmla="*/ 37505 w 59135"/>
                <a:gd name="connsiteY7" fmla="*/ 205423 h 25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35" h="256652">
                  <a:moveTo>
                    <a:pt x="37505" y="205423"/>
                  </a:moveTo>
                  <a:lnTo>
                    <a:pt x="37505" y="0"/>
                  </a:lnTo>
                  <a:lnTo>
                    <a:pt x="21693" y="15812"/>
                  </a:lnTo>
                  <a:lnTo>
                    <a:pt x="21693" y="205423"/>
                  </a:lnTo>
                  <a:lnTo>
                    <a:pt x="0" y="205423"/>
                  </a:lnTo>
                  <a:lnTo>
                    <a:pt x="29599" y="256652"/>
                  </a:lnTo>
                  <a:lnTo>
                    <a:pt x="59135" y="205423"/>
                  </a:lnTo>
                  <a:lnTo>
                    <a:pt x="37505" y="205423"/>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202" name="TextBox 201">
            <a:extLst>
              <a:ext uri="{FF2B5EF4-FFF2-40B4-BE49-F238E27FC236}">
                <a16:creationId xmlns:a16="http://schemas.microsoft.com/office/drawing/2014/main" id="{0671325A-C5E9-B04D-BAD0-EBD1FE82EC64}"/>
              </a:ext>
            </a:extLst>
          </p:cNvPr>
          <p:cNvSpPr txBox="1"/>
          <p:nvPr/>
        </p:nvSpPr>
        <p:spPr>
          <a:xfrm>
            <a:off x="2677787" y="2487836"/>
            <a:ext cx="902491" cy="192553"/>
          </a:xfrm>
          <a:prstGeom prst="rect">
            <a:avLst/>
          </a:prstGeom>
          <a:noFill/>
        </p:spPr>
        <p:txBody>
          <a:bodyPr wrap="none" lIns="0" tIns="0" rIns="0" bIns="0" rtlCol="0">
            <a:spAutoFit/>
          </a:bodyPr>
          <a:lstStyle/>
          <a:p>
            <a:pPr defTabSz="914126">
              <a:lnSpc>
                <a:spcPct val="130000"/>
              </a:lnSpc>
              <a:defRPr/>
            </a:pPr>
            <a:r>
              <a:rPr lang="en-US" sz="1050" dirty="0">
                <a:solidFill>
                  <a:srgbClr val="F2F2F2">
                    <a:lumMod val="50000"/>
                  </a:srgbClr>
                </a:solidFill>
                <a:latin typeface="Calibri" panose="020F0502020204030204" pitchFamily="34" charset="0"/>
              </a:rPr>
              <a:t>Web, Files, Apps</a:t>
            </a:r>
            <a:endParaRPr lang="en-US" sz="1200" dirty="0">
              <a:solidFill>
                <a:srgbClr val="F2F2F2">
                  <a:lumMod val="50000"/>
                </a:srgbClr>
              </a:solidFill>
              <a:latin typeface="Calibri" panose="020F0502020204030204" pitchFamily="34" charset="0"/>
            </a:endParaRPr>
          </a:p>
        </p:txBody>
      </p:sp>
      <p:sp>
        <p:nvSpPr>
          <p:cNvPr id="203" name="Rectangle 202">
            <a:extLst>
              <a:ext uri="{FF2B5EF4-FFF2-40B4-BE49-F238E27FC236}">
                <a16:creationId xmlns:a16="http://schemas.microsoft.com/office/drawing/2014/main" id="{FC80CCE6-80AC-714D-ABA4-3E193484B4DB}"/>
              </a:ext>
            </a:extLst>
          </p:cNvPr>
          <p:cNvSpPr/>
          <p:nvPr/>
        </p:nvSpPr>
        <p:spPr>
          <a:xfrm>
            <a:off x="2256021" y="2760860"/>
            <a:ext cx="1879061" cy="665618"/>
          </a:xfrm>
          <a:prstGeom prst="rect">
            <a:avLst/>
          </a:prstGeom>
          <a:noFill/>
          <a:ln w="12700">
            <a:solidFill>
              <a:schemeClr val="tx1">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204" name="TextBox 203">
            <a:extLst>
              <a:ext uri="{FF2B5EF4-FFF2-40B4-BE49-F238E27FC236}">
                <a16:creationId xmlns:a16="http://schemas.microsoft.com/office/drawing/2014/main" id="{9A242E57-2526-7541-8D1E-289AA11E0473}"/>
              </a:ext>
            </a:extLst>
          </p:cNvPr>
          <p:cNvSpPr txBox="1"/>
          <p:nvPr/>
        </p:nvSpPr>
        <p:spPr>
          <a:xfrm>
            <a:off x="2661412" y="3190699"/>
            <a:ext cx="1027525" cy="192553"/>
          </a:xfrm>
          <a:prstGeom prst="rect">
            <a:avLst/>
          </a:prstGeom>
          <a:noFill/>
        </p:spPr>
        <p:txBody>
          <a:bodyPr wrap="none" lIns="0" tIns="0" rIns="0" bIns="0" rtlCol="0">
            <a:spAutoFit/>
          </a:bodyPr>
          <a:lstStyle/>
          <a:p>
            <a:pPr defTabSz="914126">
              <a:lnSpc>
                <a:spcPct val="130000"/>
              </a:lnSpc>
              <a:defRPr/>
            </a:pPr>
            <a:r>
              <a:rPr lang="en-US" sz="1050" dirty="0">
                <a:solidFill>
                  <a:srgbClr val="F2F2F2">
                    <a:lumMod val="50000"/>
                  </a:srgbClr>
                </a:solidFill>
                <a:latin typeface="Calibri" panose="020F0502020204030204" pitchFamily="34" charset="0"/>
              </a:rPr>
              <a:t>Operating Systems</a:t>
            </a:r>
            <a:endParaRPr lang="en-US" sz="1200" dirty="0">
              <a:solidFill>
                <a:srgbClr val="F2F2F2">
                  <a:lumMod val="50000"/>
                </a:srgbClr>
              </a:solidFill>
              <a:latin typeface="Calibri" panose="020F0502020204030204" pitchFamily="34" charset="0"/>
            </a:endParaRPr>
          </a:p>
        </p:txBody>
      </p:sp>
      <p:sp>
        <p:nvSpPr>
          <p:cNvPr id="205" name="Rectangle 204">
            <a:extLst>
              <a:ext uri="{FF2B5EF4-FFF2-40B4-BE49-F238E27FC236}">
                <a16:creationId xmlns:a16="http://schemas.microsoft.com/office/drawing/2014/main" id="{00526E3A-7968-C14A-B133-AF488E1FF65B}"/>
              </a:ext>
            </a:extLst>
          </p:cNvPr>
          <p:cNvSpPr/>
          <p:nvPr/>
        </p:nvSpPr>
        <p:spPr>
          <a:xfrm>
            <a:off x="2160773" y="1874582"/>
            <a:ext cx="2073116" cy="4252721"/>
          </a:xfrm>
          <a:prstGeom prst="rect">
            <a:avLst/>
          </a:prstGeom>
          <a:noFill/>
          <a:ln w="12700">
            <a:solidFill>
              <a:schemeClr val="accent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238" name="Group 237">
            <a:extLst>
              <a:ext uri="{FF2B5EF4-FFF2-40B4-BE49-F238E27FC236}">
                <a16:creationId xmlns:a16="http://schemas.microsoft.com/office/drawing/2014/main" id="{1E055DB0-D9EC-AD42-8616-2C1E9E41FD30}"/>
              </a:ext>
            </a:extLst>
          </p:cNvPr>
          <p:cNvGrpSpPr/>
          <p:nvPr/>
        </p:nvGrpSpPr>
        <p:grpSpPr>
          <a:xfrm>
            <a:off x="6865978" y="1296348"/>
            <a:ext cx="2840452" cy="4826964"/>
            <a:chOff x="7051399" y="1295791"/>
            <a:chExt cx="2841192" cy="4828221"/>
          </a:xfrm>
        </p:grpSpPr>
        <p:sp>
          <p:nvSpPr>
            <p:cNvPr id="102" name="Rectangle 101">
              <a:extLst>
                <a:ext uri="{FF2B5EF4-FFF2-40B4-BE49-F238E27FC236}">
                  <a16:creationId xmlns:a16="http://schemas.microsoft.com/office/drawing/2014/main" id="{6ACD4021-13D1-F149-831D-5F35D820A716}"/>
                </a:ext>
              </a:extLst>
            </p:cNvPr>
            <p:cNvSpPr/>
            <p:nvPr/>
          </p:nvSpPr>
          <p:spPr>
            <a:xfrm>
              <a:off x="7531057" y="1968911"/>
              <a:ext cx="1879550" cy="782087"/>
            </a:xfrm>
            <a:prstGeom prst="rect">
              <a:avLst/>
            </a:prstGeom>
            <a:noFill/>
            <a:ln w="12700">
              <a:solidFill>
                <a:schemeClr val="tx1">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237" name="Group 236">
              <a:extLst>
                <a:ext uri="{FF2B5EF4-FFF2-40B4-BE49-F238E27FC236}">
                  <a16:creationId xmlns:a16="http://schemas.microsoft.com/office/drawing/2014/main" id="{2CBE8611-DA57-C545-AF9E-FEB3796C6B9C}"/>
                </a:ext>
              </a:extLst>
            </p:cNvPr>
            <p:cNvGrpSpPr/>
            <p:nvPr/>
          </p:nvGrpSpPr>
          <p:grpSpPr>
            <a:xfrm>
              <a:off x="7051399" y="1295791"/>
              <a:ext cx="2841192" cy="4828221"/>
              <a:chOff x="7051399" y="1295791"/>
              <a:chExt cx="2841192" cy="4828221"/>
            </a:xfrm>
          </p:grpSpPr>
          <p:pic>
            <p:nvPicPr>
              <p:cNvPr id="41" name="Picture 40">
                <a:extLst>
                  <a:ext uri="{FF2B5EF4-FFF2-40B4-BE49-F238E27FC236}">
                    <a16:creationId xmlns:a16="http://schemas.microsoft.com/office/drawing/2014/main" id="{83C2C812-8267-6040-A632-A0CB8F342369}"/>
                  </a:ext>
                </a:extLst>
              </p:cNvPr>
              <p:cNvPicPr>
                <a:picLocks noChangeAspect="1"/>
              </p:cNvPicPr>
              <p:nvPr/>
            </p:nvPicPr>
            <p:blipFill>
              <a:blip r:embed="rId3" cstate="screen">
                <a:alphaModFix amt="20000"/>
                <a:extLst>
                  <a:ext uri="{28A0092B-C50C-407E-A947-70E740481C1C}">
                    <a14:useLocalDpi xmlns:a14="http://schemas.microsoft.com/office/drawing/2010/main"/>
                  </a:ext>
                </a:extLst>
              </a:blip>
              <a:stretch>
                <a:fillRect/>
              </a:stretch>
            </p:blipFill>
            <p:spPr>
              <a:xfrm>
                <a:off x="8909690" y="2870961"/>
                <a:ext cx="321265" cy="285783"/>
              </a:xfrm>
              <a:prstGeom prst="rect">
                <a:avLst/>
              </a:prstGeom>
            </p:spPr>
          </p:pic>
          <p:pic>
            <p:nvPicPr>
              <p:cNvPr id="42" name="Picture 6" descr="Image result for windows xp logo">
                <a:extLst>
                  <a:ext uri="{FF2B5EF4-FFF2-40B4-BE49-F238E27FC236}">
                    <a16:creationId xmlns:a16="http://schemas.microsoft.com/office/drawing/2014/main" id="{9D4B6BFA-106E-1A40-870B-79CC464D7EF0}"/>
                  </a:ext>
                </a:extLst>
              </p:cNvPr>
              <p:cNvPicPr>
                <a:picLocks noChangeAspect="1" noChangeArrowheads="1"/>
              </p:cNvPicPr>
              <p:nvPr/>
            </p:nvPicPr>
            <p:blipFill>
              <a:blip r:embed="rId4">
                <a:alphaModFix amt="20000"/>
                <a:extLst>
                  <a:ext uri="{28A0092B-C50C-407E-A947-70E740481C1C}">
                    <a14:useLocalDpi xmlns:a14="http://schemas.microsoft.com/office/drawing/2010/main" val="0"/>
                  </a:ext>
                </a:extLst>
              </a:blip>
              <a:srcRect/>
              <a:stretch>
                <a:fillRect/>
              </a:stretch>
            </p:blipFill>
            <p:spPr bwMode="auto">
              <a:xfrm>
                <a:off x="7884111" y="2876387"/>
                <a:ext cx="344055" cy="280357"/>
              </a:xfrm>
              <a:prstGeom prst="rect">
                <a:avLst/>
              </a:prstGeom>
              <a:noFill/>
              <a:extLst>
                <a:ext uri="{909E8E84-426E-40DD-AFC4-6F175D3DCCD1}">
                  <a14:hiddenFill xmlns:a14="http://schemas.microsoft.com/office/drawing/2010/main">
                    <a:solidFill>
                      <a:srgbClr val="FFFFFF"/>
                    </a:solidFill>
                  </a14:hiddenFill>
                </a:ext>
              </a:extLst>
            </p:spPr>
          </p:pic>
          <p:grpSp>
            <p:nvGrpSpPr>
              <p:cNvPr id="79" name="Picture Placeholder 101" descr="Root Cause Analysis&#10;">
                <a:extLst>
                  <a:ext uri="{FF2B5EF4-FFF2-40B4-BE49-F238E27FC236}">
                    <a16:creationId xmlns:a16="http://schemas.microsoft.com/office/drawing/2014/main" id="{D940EA4E-077C-CD41-A9B4-CE54E5C921B3}"/>
                  </a:ext>
                </a:extLst>
              </p:cNvPr>
              <p:cNvGrpSpPr/>
              <p:nvPr/>
            </p:nvGrpSpPr>
            <p:grpSpPr>
              <a:xfrm>
                <a:off x="8323963" y="2093089"/>
                <a:ext cx="340316" cy="356525"/>
                <a:chOff x="8455071" y="2749878"/>
                <a:chExt cx="571085" cy="598286"/>
              </a:xfrm>
              <a:solidFill>
                <a:schemeClr val="tx1"/>
              </a:solidFill>
            </p:grpSpPr>
            <p:sp>
              <p:nvSpPr>
                <p:cNvPr id="80" name="Picture Placeholder 101">
                  <a:extLst>
                    <a:ext uri="{FF2B5EF4-FFF2-40B4-BE49-F238E27FC236}">
                      <a16:creationId xmlns:a16="http://schemas.microsoft.com/office/drawing/2014/main" id="{7D5D350B-FD03-134B-AD46-AB84DFCB7725}"/>
                    </a:ext>
                  </a:extLst>
                </p:cNvPr>
                <p:cNvSpPr/>
                <p:nvPr/>
              </p:nvSpPr>
              <p:spPr>
                <a:xfrm>
                  <a:off x="8503138" y="2823392"/>
                  <a:ext cx="318759" cy="316259"/>
                </a:xfrm>
                <a:custGeom>
                  <a:avLst/>
                  <a:gdLst>
                    <a:gd name="connsiteX0" fmla="*/ 0 w 318759"/>
                    <a:gd name="connsiteY0" fmla="*/ 157815 h 316259"/>
                    <a:gd name="connsiteX1" fmla="*/ 159380 w 318759"/>
                    <a:gd name="connsiteY1" fmla="*/ 316260 h 316259"/>
                    <a:gd name="connsiteX2" fmla="*/ 318760 w 318759"/>
                    <a:gd name="connsiteY2" fmla="*/ 157815 h 316259"/>
                    <a:gd name="connsiteX3" fmla="*/ 313068 w 318759"/>
                    <a:gd name="connsiteY3" fmla="*/ 115986 h 316259"/>
                    <a:gd name="connsiteX4" fmla="*/ 296624 w 318759"/>
                    <a:gd name="connsiteY4" fmla="*/ 115986 h 316259"/>
                    <a:gd name="connsiteX5" fmla="*/ 302948 w 318759"/>
                    <a:gd name="connsiteY5" fmla="*/ 157815 h 316259"/>
                    <a:gd name="connsiteX6" fmla="*/ 160012 w 318759"/>
                    <a:gd name="connsiteY6" fmla="*/ 299781 h 316259"/>
                    <a:gd name="connsiteX7" fmla="*/ 15812 w 318759"/>
                    <a:gd name="connsiteY7" fmla="*/ 157815 h 316259"/>
                    <a:gd name="connsiteX8" fmla="*/ 158747 w 318759"/>
                    <a:gd name="connsiteY8" fmla="*/ 15849 h 316259"/>
                    <a:gd name="connsiteX9" fmla="*/ 265001 w 318759"/>
                    <a:gd name="connsiteY9" fmla="*/ 63382 h 316259"/>
                    <a:gd name="connsiteX10" fmla="*/ 265001 w 318759"/>
                    <a:gd name="connsiteY10" fmla="*/ 40566 h 316259"/>
                    <a:gd name="connsiteX11" fmla="*/ 158747 w 318759"/>
                    <a:gd name="connsiteY11" fmla="*/ 4 h 316259"/>
                    <a:gd name="connsiteX12" fmla="*/ 0 w 318759"/>
                    <a:gd name="connsiteY12" fmla="*/ 157815 h 316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759" h="316259">
                      <a:moveTo>
                        <a:pt x="0" y="157815"/>
                      </a:moveTo>
                      <a:cubicBezTo>
                        <a:pt x="0" y="245276"/>
                        <a:pt x="71468" y="316260"/>
                        <a:pt x="159380" y="316260"/>
                      </a:cubicBezTo>
                      <a:cubicBezTo>
                        <a:pt x="247292" y="316260"/>
                        <a:pt x="318760" y="245276"/>
                        <a:pt x="318760" y="157815"/>
                      </a:cubicBezTo>
                      <a:cubicBezTo>
                        <a:pt x="318760" y="143238"/>
                        <a:pt x="316862" y="129295"/>
                        <a:pt x="313068" y="115986"/>
                      </a:cubicBezTo>
                      <a:lnTo>
                        <a:pt x="296624" y="115986"/>
                      </a:lnTo>
                      <a:cubicBezTo>
                        <a:pt x="301051" y="129295"/>
                        <a:pt x="302948" y="143238"/>
                        <a:pt x="302948" y="157815"/>
                      </a:cubicBezTo>
                      <a:cubicBezTo>
                        <a:pt x="302948" y="236404"/>
                        <a:pt x="238437" y="299781"/>
                        <a:pt x="160012" y="299781"/>
                      </a:cubicBezTo>
                      <a:cubicBezTo>
                        <a:pt x="81587" y="299781"/>
                        <a:pt x="15812" y="236404"/>
                        <a:pt x="15812" y="157815"/>
                      </a:cubicBezTo>
                      <a:cubicBezTo>
                        <a:pt x="15812" y="79226"/>
                        <a:pt x="80322" y="15849"/>
                        <a:pt x="158747" y="15849"/>
                      </a:cubicBezTo>
                      <a:cubicBezTo>
                        <a:pt x="201122" y="15849"/>
                        <a:pt x="239070" y="34228"/>
                        <a:pt x="265001" y="63382"/>
                      </a:cubicBezTo>
                      <a:lnTo>
                        <a:pt x="265001" y="40566"/>
                      </a:lnTo>
                      <a:cubicBezTo>
                        <a:pt x="236540" y="15215"/>
                        <a:pt x="199225" y="4"/>
                        <a:pt x="158747" y="4"/>
                      </a:cubicBezTo>
                      <a:cubicBezTo>
                        <a:pt x="71468" y="-630"/>
                        <a:pt x="0" y="70354"/>
                        <a:pt x="0" y="157815"/>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81" name="Picture Placeholder 101">
                  <a:extLst>
                    <a:ext uri="{FF2B5EF4-FFF2-40B4-BE49-F238E27FC236}">
                      <a16:creationId xmlns:a16="http://schemas.microsoft.com/office/drawing/2014/main" id="{3195B4F7-12BA-0844-935C-6B1274C3491F}"/>
                    </a:ext>
                  </a:extLst>
                </p:cNvPr>
                <p:cNvSpPr/>
                <p:nvPr/>
              </p:nvSpPr>
              <p:spPr>
                <a:xfrm>
                  <a:off x="8455071" y="2775863"/>
                  <a:ext cx="571085" cy="572301"/>
                </a:xfrm>
                <a:custGeom>
                  <a:avLst/>
                  <a:gdLst>
                    <a:gd name="connsiteX0" fmla="*/ 554667 w 571085"/>
                    <a:gd name="connsiteY0" fmla="*/ 522233 h 572301"/>
                    <a:gd name="connsiteX1" fmla="*/ 544548 w 571085"/>
                    <a:gd name="connsiteY1" fmla="*/ 543148 h 572301"/>
                    <a:gd name="connsiteX2" fmla="*/ 521147 w 571085"/>
                    <a:gd name="connsiteY2" fmla="*/ 555190 h 572301"/>
                    <a:gd name="connsiteX3" fmla="*/ 368724 w 571085"/>
                    <a:gd name="connsiteY3" fmla="*/ 401182 h 572301"/>
                    <a:gd name="connsiteX4" fmla="*/ 364929 w 571085"/>
                    <a:gd name="connsiteY4" fmla="*/ 377732 h 572301"/>
                    <a:gd name="connsiteX5" fmla="*/ 366827 w 571085"/>
                    <a:gd name="connsiteY5" fmla="*/ 373295 h 572301"/>
                    <a:gd name="connsiteX6" fmla="*/ 345323 w 571085"/>
                    <a:gd name="connsiteY6" fmla="*/ 349212 h 572301"/>
                    <a:gd name="connsiteX7" fmla="*/ 339631 w 571085"/>
                    <a:gd name="connsiteY7" fmla="*/ 343508 h 572301"/>
                    <a:gd name="connsiteX8" fmla="*/ 333939 w 571085"/>
                    <a:gd name="connsiteY8" fmla="*/ 348578 h 572301"/>
                    <a:gd name="connsiteX9" fmla="*/ 207447 w 571085"/>
                    <a:gd name="connsiteY9" fmla="*/ 396111 h 572301"/>
                    <a:gd name="connsiteX10" fmla="*/ 15812 w 571085"/>
                    <a:gd name="connsiteY10" fmla="*/ 205978 h 572301"/>
                    <a:gd name="connsiteX11" fmla="*/ 207447 w 571085"/>
                    <a:gd name="connsiteY11" fmla="*/ 15844 h 572301"/>
                    <a:gd name="connsiteX12" fmla="*/ 313700 w 571085"/>
                    <a:gd name="connsiteY12" fmla="*/ 48167 h 572301"/>
                    <a:gd name="connsiteX13" fmla="*/ 313700 w 571085"/>
                    <a:gd name="connsiteY13" fmla="*/ 29154 h 572301"/>
                    <a:gd name="connsiteX14" fmla="*/ 207447 w 571085"/>
                    <a:gd name="connsiteY14" fmla="*/ 0 h 572301"/>
                    <a:gd name="connsiteX15" fmla="*/ 0 w 571085"/>
                    <a:gd name="connsiteY15" fmla="*/ 206612 h 572301"/>
                    <a:gd name="connsiteX16" fmla="*/ 207447 w 571085"/>
                    <a:gd name="connsiteY16" fmla="*/ 411956 h 572301"/>
                    <a:gd name="connsiteX17" fmla="*/ 338366 w 571085"/>
                    <a:gd name="connsiteY17" fmla="*/ 365690 h 572301"/>
                    <a:gd name="connsiteX18" fmla="*/ 348485 w 571085"/>
                    <a:gd name="connsiteY18" fmla="*/ 377098 h 572301"/>
                    <a:gd name="connsiteX19" fmla="*/ 357972 w 571085"/>
                    <a:gd name="connsiteY19" fmla="*/ 413223 h 572301"/>
                    <a:gd name="connsiteX20" fmla="*/ 513558 w 571085"/>
                    <a:gd name="connsiteY20" fmla="*/ 570400 h 572301"/>
                    <a:gd name="connsiteX21" fmla="*/ 515455 w 571085"/>
                    <a:gd name="connsiteY21" fmla="*/ 571034 h 572301"/>
                    <a:gd name="connsiteX22" fmla="*/ 523044 w 571085"/>
                    <a:gd name="connsiteY22" fmla="*/ 572302 h 572301"/>
                    <a:gd name="connsiteX23" fmla="*/ 556565 w 571085"/>
                    <a:gd name="connsiteY23" fmla="*/ 555190 h 572301"/>
                    <a:gd name="connsiteX24" fmla="*/ 569847 w 571085"/>
                    <a:gd name="connsiteY24" fmla="*/ 516529 h 572301"/>
                    <a:gd name="connsiteX25" fmla="*/ 569214 w 571085"/>
                    <a:gd name="connsiteY25" fmla="*/ 514628 h 572301"/>
                    <a:gd name="connsiteX26" fmla="*/ 413629 w 571085"/>
                    <a:gd name="connsiteY26" fmla="*/ 356817 h 572301"/>
                    <a:gd name="connsiteX27" fmla="*/ 377579 w 571085"/>
                    <a:gd name="connsiteY27" fmla="*/ 346677 h 572301"/>
                    <a:gd name="connsiteX28" fmla="*/ 366827 w 571085"/>
                    <a:gd name="connsiteY28" fmla="*/ 336536 h 572301"/>
                    <a:gd name="connsiteX29" fmla="*/ 414261 w 571085"/>
                    <a:gd name="connsiteY29" fmla="*/ 205344 h 572301"/>
                    <a:gd name="connsiteX30" fmla="*/ 409834 w 571085"/>
                    <a:gd name="connsiteY30" fmla="*/ 163515 h 572301"/>
                    <a:gd name="connsiteX31" fmla="*/ 393390 w 571085"/>
                    <a:gd name="connsiteY31" fmla="*/ 163515 h 572301"/>
                    <a:gd name="connsiteX32" fmla="*/ 398450 w 571085"/>
                    <a:gd name="connsiteY32" fmla="*/ 205344 h 572301"/>
                    <a:gd name="connsiteX33" fmla="*/ 350383 w 571085"/>
                    <a:gd name="connsiteY33" fmla="*/ 331466 h 572301"/>
                    <a:gd name="connsiteX34" fmla="*/ 345323 w 571085"/>
                    <a:gd name="connsiteY34" fmla="*/ 337170 h 572301"/>
                    <a:gd name="connsiteX35" fmla="*/ 375681 w 571085"/>
                    <a:gd name="connsiteY35" fmla="*/ 366958 h 572301"/>
                    <a:gd name="connsiteX36" fmla="*/ 381373 w 571085"/>
                    <a:gd name="connsiteY36" fmla="*/ 362521 h 572301"/>
                    <a:gd name="connsiteX37" fmla="*/ 402877 w 571085"/>
                    <a:gd name="connsiteY37" fmla="*/ 368225 h 57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71085" h="572301">
                      <a:moveTo>
                        <a:pt x="554667" y="522233"/>
                      </a:moveTo>
                      <a:cubicBezTo>
                        <a:pt x="555300" y="527937"/>
                        <a:pt x="551505" y="536176"/>
                        <a:pt x="544548" y="543148"/>
                      </a:cubicBezTo>
                      <a:cubicBezTo>
                        <a:pt x="536959" y="550753"/>
                        <a:pt x="527472" y="555824"/>
                        <a:pt x="521147" y="555190"/>
                      </a:cubicBezTo>
                      <a:lnTo>
                        <a:pt x="368724" y="401182"/>
                      </a:lnTo>
                      <a:cubicBezTo>
                        <a:pt x="363032" y="395478"/>
                        <a:pt x="361135" y="385971"/>
                        <a:pt x="364929" y="377732"/>
                      </a:cubicBezTo>
                      <a:lnTo>
                        <a:pt x="366827" y="373295"/>
                      </a:lnTo>
                      <a:lnTo>
                        <a:pt x="345323" y="349212"/>
                      </a:lnTo>
                      <a:lnTo>
                        <a:pt x="339631" y="343508"/>
                      </a:lnTo>
                      <a:lnTo>
                        <a:pt x="333939" y="348578"/>
                      </a:lnTo>
                      <a:cubicBezTo>
                        <a:pt x="299154" y="378999"/>
                        <a:pt x="254249" y="396111"/>
                        <a:pt x="207447" y="396111"/>
                      </a:cubicBezTo>
                      <a:cubicBezTo>
                        <a:pt x="101826" y="396111"/>
                        <a:pt x="15812" y="310551"/>
                        <a:pt x="15812" y="205978"/>
                      </a:cubicBezTo>
                      <a:cubicBezTo>
                        <a:pt x="15812" y="101405"/>
                        <a:pt x="101826" y="15844"/>
                        <a:pt x="207447" y="15844"/>
                      </a:cubicBezTo>
                      <a:cubicBezTo>
                        <a:pt x="246659" y="15844"/>
                        <a:pt x="283342" y="27886"/>
                        <a:pt x="313700" y="48167"/>
                      </a:cubicBezTo>
                      <a:lnTo>
                        <a:pt x="313700" y="29154"/>
                      </a:lnTo>
                      <a:cubicBezTo>
                        <a:pt x="282710" y="10774"/>
                        <a:pt x="246027" y="0"/>
                        <a:pt x="207447" y="0"/>
                      </a:cubicBezTo>
                      <a:cubicBezTo>
                        <a:pt x="92972" y="0"/>
                        <a:pt x="0" y="92532"/>
                        <a:pt x="0" y="206612"/>
                      </a:cubicBezTo>
                      <a:cubicBezTo>
                        <a:pt x="0" y="320692"/>
                        <a:pt x="92972" y="411956"/>
                        <a:pt x="207447" y="411956"/>
                      </a:cubicBezTo>
                      <a:cubicBezTo>
                        <a:pt x="254881" y="411956"/>
                        <a:pt x="301051" y="395478"/>
                        <a:pt x="338366" y="365690"/>
                      </a:cubicBezTo>
                      <a:lnTo>
                        <a:pt x="348485" y="377098"/>
                      </a:lnTo>
                      <a:cubicBezTo>
                        <a:pt x="344691" y="390407"/>
                        <a:pt x="348485" y="403717"/>
                        <a:pt x="357972" y="413223"/>
                      </a:cubicBezTo>
                      <a:lnTo>
                        <a:pt x="513558" y="570400"/>
                      </a:lnTo>
                      <a:lnTo>
                        <a:pt x="515455" y="571034"/>
                      </a:lnTo>
                      <a:cubicBezTo>
                        <a:pt x="517985" y="571668"/>
                        <a:pt x="520515" y="572302"/>
                        <a:pt x="523044" y="572302"/>
                      </a:cubicBezTo>
                      <a:cubicBezTo>
                        <a:pt x="535694" y="572302"/>
                        <a:pt x="548343" y="564063"/>
                        <a:pt x="556565" y="555190"/>
                      </a:cubicBezTo>
                      <a:cubicBezTo>
                        <a:pt x="568582" y="542514"/>
                        <a:pt x="573641" y="527937"/>
                        <a:pt x="569847" y="516529"/>
                      </a:cubicBezTo>
                      <a:lnTo>
                        <a:pt x="569214" y="514628"/>
                      </a:lnTo>
                      <a:lnTo>
                        <a:pt x="413629" y="356817"/>
                      </a:lnTo>
                      <a:cubicBezTo>
                        <a:pt x="404142" y="346677"/>
                        <a:pt x="390860" y="343508"/>
                        <a:pt x="377579" y="346677"/>
                      </a:cubicBezTo>
                      <a:lnTo>
                        <a:pt x="366827" y="336536"/>
                      </a:lnTo>
                      <a:cubicBezTo>
                        <a:pt x="397185" y="299777"/>
                        <a:pt x="414261" y="253511"/>
                        <a:pt x="414261" y="205344"/>
                      </a:cubicBezTo>
                      <a:cubicBezTo>
                        <a:pt x="414261" y="190767"/>
                        <a:pt x="412996" y="176824"/>
                        <a:pt x="409834" y="163515"/>
                      </a:cubicBezTo>
                      <a:lnTo>
                        <a:pt x="393390" y="163515"/>
                      </a:lnTo>
                      <a:cubicBezTo>
                        <a:pt x="396552" y="176824"/>
                        <a:pt x="398450" y="191401"/>
                        <a:pt x="398450" y="205344"/>
                      </a:cubicBezTo>
                      <a:cubicBezTo>
                        <a:pt x="398450" y="252244"/>
                        <a:pt x="381373" y="296608"/>
                        <a:pt x="350383" y="331466"/>
                      </a:cubicBezTo>
                      <a:lnTo>
                        <a:pt x="345323" y="337170"/>
                      </a:lnTo>
                      <a:lnTo>
                        <a:pt x="375681" y="366958"/>
                      </a:lnTo>
                      <a:lnTo>
                        <a:pt x="381373" y="362521"/>
                      </a:lnTo>
                      <a:cubicBezTo>
                        <a:pt x="388963" y="359986"/>
                        <a:pt x="396552" y="362521"/>
                        <a:pt x="402877" y="368225"/>
                      </a:cubicBezTo>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82" name="Picture Placeholder 101">
                  <a:extLst>
                    <a:ext uri="{FF2B5EF4-FFF2-40B4-BE49-F238E27FC236}">
                      <a16:creationId xmlns:a16="http://schemas.microsoft.com/office/drawing/2014/main" id="{E38117DE-0EA8-DD42-830D-27F65EFF56DC}"/>
                    </a:ext>
                  </a:extLst>
                </p:cNvPr>
                <p:cNvGrpSpPr/>
                <p:nvPr/>
              </p:nvGrpSpPr>
              <p:grpSpPr>
                <a:xfrm>
                  <a:off x="8795334" y="2749878"/>
                  <a:ext cx="219463" cy="166049"/>
                  <a:chOff x="8795334" y="2749878"/>
                  <a:chExt cx="219463" cy="166049"/>
                </a:xfrm>
                <a:grpFill/>
              </p:grpSpPr>
              <p:sp>
                <p:nvSpPr>
                  <p:cNvPr id="84" name="Picture Placeholder 101">
                    <a:extLst>
                      <a:ext uri="{FF2B5EF4-FFF2-40B4-BE49-F238E27FC236}">
                        <a16:creationId xmlns:a16="http://schemas.microsoft.com/office/drawing/2014/main" id="{4A2C268A-25F6-264B-A481-C2505670A269}"/>
                      </a:ext>
                    </a:extLst>
                  </p:cNvPr>
                  <p:cNvSpPr/>
                  <p:nvPr/>
                </p:nvSpPr>
                <p:spPr>
                  <a:xfrm>
                    <a:off x="8795334" y="2749878"/>
                    <a:ext cx="219463" cy="166049"/>
                  </a:xfrm>
                  <a:custGeom>
                    <a:avLst/>
                    <a:gdLst>
                      <a:gd name="connsiteX0" fmla="*/ 219464 w 219463"/>
                      <a:gd name="connsiteY0" fmla="*/ 166050 h 166049"/>
                      <a:gd name="connsiteX1" fmla="*/ 0 w 219463"/>
                      <a:gd name="connsiteY1" fmla="*/ 166050 h 166049"/>
                      <a:gd name="connsiteX2" fmla="*/ 0 w 219463"/>
                      <a:gd name="connsiteY2" fmla="*/ 0 h 166049"/>
                      <a:gd name="connsiteX3" fmla="*/ 219464 w 219463"/>
                      <a:gd name="connsiteY3" fmla="*/ 0 h 166049"/>
                      <a:gd name="connsiteX4" fmla="*/ 219464 w 219463"/>
                      <a:gd name="connsiteY4" fmla="*/ 166050 h 166049"/>
                      <a:gd name="connsiteX5" fmla="*/ 15812 w 219463"/>
                      <a:gd name="connsiteY5" fmla="*/ 150205 h 166049"/>
                      <a:gd name="connsiteX6" fmla="*/ 203652 w 219463"/>
                      <a:gd name="connsiteY6" fmla="*/ 150205 h 166049"/>
                      <a:gd name="connsiteX7" fmla="*/ 203652 w 219463"/>
                      <a:gd name="connsiteY7" fmla="*/ 15844 h 166049"/>
                      <a:gd name="connsiteX8" fmla="*/ 15812 w 219463"/>
                      <a:gd name="connsiteY8" fmla="*/ 15844 h 166049"/>
                      <a:gd name="connsiteX9" fmla="*/ 15812 w 219463"/>
                      <a:gd name="connsiteY9" fmla="*/ 150205 h 16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463" h="166049">
                        <a:moveTo>
                          <a:pt x="219464" y="166050"/>
                        </a:moveTo>
                        <a:lnTo>
                          <a:pt x="0" y="166050"/>
                        </a:lnTo>
                        <a:lnTo>
                          <a:pt x="0" y="0"/>
                        </a:lnTo>
                        <a:lnTo>
                          <a:pt x="219464" y="0"/>
                        </a:lnTo>
                        <a:lnTo>
                          <a:pt x="219464" y="166050"/>
                        </a:lnTo>
                        <a:close/>
                        <a:moveTo>
                          <a:pt x="15812" y="150205"/>
                        </a:moveTo>
                        <a:lnTo>
                          <a:pt x="203652" y="150205"/>
                        </a:lnTo>
                        <a:lnTo>
                          <a:pt x="203652" y="15844"/>
                        </a:lnTo>
                        <a:lnTo>
                          <a:pt x="15812" y="15844"/>
                        </a:lnTo>
                        <a:lnTo>
                          <a:pt x="15812" y="150205"/>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85" name="Picture Placeholder 101">
                    <a:extLst>
                      <a:ext uri="{FF2B5EF4-FFF2-40B4-BE49-F238E27FC236}">
                        <a16:creationId xmlns:a16="http://schemas.microsoft.com/office/drawing/2014/main" id="{A88390C9-C15B-1E4C-B542-2794B27F9312}"/>
                      </a:ext>
                    </a:extLst>
                  </p:cNvPr>
                  <p:cNvSpPr/>
                  <p:nvPr/>
                </p:nvSpPr>
                <p:spPr>
                  <a:xfrm>
                    <a:off x="8802291" y="2800580"/>
                    <a:ext cx="144833" cy="15844"/>
                  </a:xfrm>
                  <a:custGeom>
                    <a:avLst/>
                    <a:gdLst>
                      <a:gd name="connsiteX0" fmla="*/ 0 w 144833"/>
                      <a:gd name="connsiteY0" fmla="*/ 0 h 15844"/>
                      <a:gd name="connsiteX1" fmla="*/ 144833 w 144833"/>
                      <a:gd name="connsiteY1" fmla="*/ 0 h 15844"/>
                      <a:gd name="connsiteX2" fmla="*/ 144833 w 144833"/>
                      <a:gd name="connsiteY2" fmla="*/ 15844 h 15844"/>
                      <a:gd name="connsiteX3" fmla="*/ 0 w 14483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144833" h="15844">
                        <a:moveTo>
                          <a:pt x="0" y="0"/>
                        </a:moveTo>
                        <a:lnTo>
                          <a:pt x="144833" y="0"/>
                        </a:lnTo>
                        <a:lnTo>
                          <a:pt x="144833" y="15844"/>
                        </a:lnTo>
                        <a:lnTo>
                          <a:pt x="0" y="15844"/>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86" name="Picture Placeholder 101">
                    <a:extLst>
                      <a:ext uri="{FF2B5EF4-FFF2-40B4-BE49-F238E27FC236}">
                        <a16:creationId xmlns:a16="http://schemas.microsoft.com/office/drawing/2014/main" id="{A2B3E1F1-EFE4-4546-9CA3-252D4FB15AE1}"/>
                      </a:ext>
                    </a:extLst>
                  </p:cNvPr>
                  <p:cNvSpPr/>
                  <p:nvPr/>
                </p:nvSpPr>
                <p:spPr>
                  <a:xfrm>
                    <a:off x="8824427" y="2776497"/>
                    <a:ext cx="13914" cy="13309"/>
                  </a:xfrm>
                  <a:custGeom>
                    <a:avLst/>
                    <a:gdLst>
                      <a:gd name="connsiteX0" fmla="*/ 6325 w 13914"/>
                      <a:gd name="connsiteY0" fmla="*/ 13309 h 13309"/>
                      <a:gd name="connsiteX1" fmla="*/ 0 w 13914"/>
                      <a:gd name="connsiteY1" fmla="*/ 6972 h 13309"/>
                      <a:gd name="connsiteX2" fmla="*/ 6957 w 13914"/>
                      <a:gd name="connsiteY2" fmla="*/ 0 h 13309"/>
                      <a:gd name="connsiteX3" fmla="*/ 13914 w 13914"/>
                      <a:gd name="connsiteY3" fmla="*/ 6972 h 13309"/>
                      <a:gd name="connsiteX4" fmla="*/ 6325 w 13914"/>
                      <a:gd name="connsiteY4" fmla="*/ 13309 h 13309"/>
                      <a:gd name="connsiteX5" fmla="*/ 6325 w 13914"/>
                      <a:gd name="connsiteY5" fmla="*/ 13309 h 1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4" h="13309">
                        <a:moveTo>
                          <a:pt x="6325" y="13309"/>
                        </a:moveTo>
                        <a:cubicBezTo>
                          <a:pt x="2530" y="13309"/>
                          <a:pt x="0" y="10774"/>
                          <a:pt x="0" y="6972"/>
                        </a:cubicBezTo>
                        <a:cubicBezTo>
                          <a:pt x="0" y="2535"/>
                          <a:pt x="3162" y="0"/>
                          <a:pt x="6957" y="0"/>
                        </a:cubicBezTo>
                        <a:cubicBezTo>
                          <a:pt x="10752" y="0"/>
                          <a:pt x="13914" y="2535"/>
                          <a:pt x="13914" y="6972"/>
                        </a:cubicBezTo>
                        <a:cubicBezTo>
                          <a:pt x="13282" y="10774"/>
                          <a:pt x="10752" y="13309"/>
                          <a:pt x="6325" y="13309"/>
                        </a:cubicBezTo>
                        <a:lnTo>
                          <a:pt x="6325" y="13309"/>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87" name="Picture Placeholder 101">
                    <a:extLst>
                      <a:ext uri="{FF2B5EF4-FFF2-40B4-BE49-F238E27FC236}">
                        <a16:creationId xmlns:a16="http://schemas.microsoft.com/office/drawing/2014/main" id="{3919C5BE-DE1B-994A-96EF-A2AEC89DB1F5}"/>
                      </a:ext>
                    </a:extLst>
                  </p:cNvPr>
                  <p:cNvSpPr/>
                  <p:nvPr/>
                </p:nvSpPr>
                <p:spPr>
                  <a:xfrm>
                    <a:off x="8851623" y="2776497"/>
                    <a:ext cx="13914" cy="13309"/>
                  </a:xfrm>
                  <a:custGeom>
                    <a:avLst/>
                    <a:gdLst>
                      <a:gd name="connsiteX0" fmla="*/ 6325 w 13914"/>
                      <a:gd name="connsiteY0" fmla="*/ 13309 h 13309"/>
                      <a:gd name="connsiteX1" fmla="*/ 0 w 13914"/>
                      <a:gd name="connsiteY1" fmla="*/ 6972 h 13309"/>
                      <a:gd name="connsiteX2" fmla="*/ 6957 w 13914"/>
                      <a:gd name="connsiteY2" fmla="*/ 0 h 13309"/>
                      <a:gd name="connsiteX3" fmla="*/ 13914 w 13914"/>
                      <a:gd name="connsiteY3" fmla="*/ 6972 h 13309"/>
                      <a:gd name="connsiteX4" fmla="*/ 6325 w 13914"/>
                      <a:gd name="connsiteY4" fmla="*/ 13309 h 13309"/>
                      <a:gd name="connsiteX5" fmla="*/ 6325 w 13914"/>
                      <a:gd name="connsiteY5" fmla="*/ 13309 h 1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4" h="13309">
                        <a:moveTo>
                          <a:pt x="6325" y="13309"/>
                        </a:moveTo>
                        <a:cubicBezTo>
                          <a:pt x="2530" y="13309"/>
                          <a:pt x="0" y="10774"/>
                          <a:pt x="0" y="6972"/>
                        </a:cubicBezTo>
                        <a:cubicBezTo>
                          <a:pt x="0" y="2535"/>
                          <a:pt x="3162" y="0"/>
                          <a:pt x="6957" y="0"/>
                        </a:cubicBezTo>
                        <a:cubicBezTo>
                          <a:pt x="10752" y="0"/>
                          <a:pt x="13914" y="2535"/>
                          <a:pt x="13914" y="6972"/>
                        </a:cubicBezTo>
                        <a:cubicBezTo>
                          <a:pt x="13282" y="10774"/>
                          <a:pt x="10752" y="13309"/>
                          <a:pt x="6325" y="13309"/>
                        </a:cubicBezTo>
                        <a:lnTo>
                          <a:pt x="6325" y="13309"/>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88" name="Picture Placeholder 101">
                    <a:extLst>
                      <a:ext uri="{FF2B5EF4-FFF2-40B4-BE49-F238E27FC236}">
                        <a16:creationId xmlns:a16="http://schemas.microsoft.com/office/drawing/2014/main" id="{B85A7C42-A410-0D43-9A68-482FB2761FB8}"/>
                      </a:ext>
                    </a:extLst>
                  </p:cNvPr>
                  <p:cNvSpPr/>
                  <p:nvPr/>
                </p:nvSpPr>
                <p:spPr>
                  <a:xfrm>
                    <a:off x="8878819" y="2776497"/>
                    <a:ext cx="13914" cy="13309"/>
                  </a:xfrm>
                  <a:custGeom>
                    <a:avLst/>
                    <a:gdLst>
                      <a:gd name="connsiteX0" fmla="*/ 6325 w 13914"/>
                      <a:gd name="connsiteY0" fmla="*/ 13309 h 13309"/>
                      <a:gd name="connsiteX1" fmla="*/ 0 w 13914"/>
                      <a:gd name="connsiteY1" fmla="*/ 6972 h 13309"/>
                      <a:gd name="connsiteX2" fmla="*/ 6957 w 13914"/>
                      <a:gd name="connsiteY2" fmla="*/ 0 h 13309"/>
                      <a:gd name="connsiteX3" fmla="*/ 13914 w 13914"/>
                      <a:gd name="connsiteY3" fmla="*/ 6972 h 13309"/>
                      <a:gd name="connsiteX4" fmla="*/ 6325 w 13914"/>
                      <a:gd name="connsiteY4" fmla="*/ 13309 h 13309"/>
                      <a:gd name="connsiteX5" fmla="*/ 6325 w 13914"/>
                      <a:gd name="connsiteY5" fmla="*/ 13309 h 1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4" h="13309">
                        <a:moveTo>
                          <a:pt x="6325" y="13309"/>
                        </a:moveTo>
                        <a:cubicBezTo>
                          <a:pt x="2530" y="13309"/>
                          <a:pt x="0" y="10774"/>
                          <a:pt x="0" y="6972"/>
                        </a:cubicBezTo>
                        <a:cubicBezTo>
                          <a:pt x="0" y="2535"/>
                          <a:pt x="3162" y="0"/>
                          <a:pt x="6957" y="0"/>
                        </a:cubicBezTo>
                        <a:cubicBezTo>
                          <a:pt x="10752" y="0"/>
                          <a:pt x="13914" y="2535"/>
                          <a:pt x="13914" y="6972"/>
                        </a:cubicBezTo>
                        <a:cubicBezTo>
                          <a:pt x="13282" y="10774"/>
                          <a:pt x="10752" y="13309"/>
                          <a:pt x="6325" y="13309"/>
                        </a:cubicBezTo>
                        <a:lnTo>
                          <a:pt x="6325" y="13309"/>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83" name="Picture Placeholder 101">
                  <a:extLst>
                    <a:ext uri="{FF2B5EF4-FFF2-40B4-BE49-F238E27FC236}">
                      <a16:creationId xmlns:a16="http://schemas.microsoft.com/office/drawing/2014/main" id="{04519004-C946-8F4C-B82E-1C42BD9553C6}"/>
                    </a:ext>
                  </a:extLst>
                </p:cNvPr>
                <p:cNvSpPr/>
                <p:nvPr/>
              </p:nvSpPr>
              <p:spPr>
                <a:xfrm>
                  <a:off x="8654928" y="2896915"/>
                  <a:ext cx="121432" cy="119150"/>
                </a:xfrm>
                <a:custGeom>
                  <a:avLst/>
                  <a:gdLst>
                    <a:gd name="connsiteX0" fmla="*/ 103091 w 121432"/>
                    <a:gd name="connsiteY0" fmla="*/ 99503 h 119150"/>
                    <a:gd name="connsiteX1" fmla="*/ 97399 w 121432"/>
                    <a:gd name="connsiteY1" fmla="*/ 97602 h 119150"/>
                    <a:gd name="connsiteX2" fmla="*/ 91707 w 121432"/>
                    <a:gd name="connsiteY2" fmla="*/ 95701 h 119150"/>
                    <a:gd name="connsiteX3" fmla="*/ 86015 w 121432"/>
                    <a:gd name="connsiteY3" fmla="*/ 99503 h 119150"/>
                    <a:gd name="connsiteX4" fmla="*/ 80322 w 121432"/>
                    <a:gd name="connsiteY4" fmla="*/ 102672 h 119150"/>
                    <a:gd name="connsiteX5" fmla="*/ 79690 w 121432"/>
                    <a:gd name="connsiteY5" fmla="*/ 109010 h 119150"/>
                    <a:gd name="connsiteX6" fmla="*/ 79690 w 121432"/>
                    <a:gd name="connsiteY6" fmla="*/ 114714 h 119150"/>
                    <a:gd name="connsiteX7" fmla="*/ 61349 w 121432"/>
                    <a:gd name="connsiteY7" fmla="*/ 119150 h 119150"/>
                    <a:gd name="connsiteX8" fmla="*/ 55656 w 121432"/>
                    <a:gd name="connsiteY8" fmla="*/ 107742 h 119150"/>
                    <a:gd name="connsiteX9" fmla="*/ 43640 w 121432"/>
                    <a:gd name="connsiteY9" fmla="*/ 105207 h 119150"/>
                    <a:gd name="connsiteX10" fmla="*/ 38580 w 121432"/>
                    <a:gd name="connsiteY10" fmla="*/ 109010 h 119150"/>
                    <a:gd name="connsiteX11" fmla="*/ 33520 w 121432"/>
                    <a:gd name="connsiteY11" fmla="*/ 113446 h 119150"/>
                    <a:gd name="connsiteX12" fmla="*/ 18341 w 121432"/>
                    <a:gd name="connsiteY12" fmla="*/ 103306 h 119150"/>
                    <a:gd name="connsiteX13" fmla="*/ 20239 w 121432"/>
                    <a:gd name="connsiteY13" fmla="*/ 97602 h 119150"/>
                    <a:gd name="connsiteX14" fmla="*/ 22136 w 121432"/>
                    <a:gd name="connsiteY14" fmla="*/ 91898 h 119150"/>
                    <a:gd name="connsiteX15" fmla="*/ 15812 w 121432"/>
                    <a:gd name="connsiteY15" fmla="*/ 81124 h 119150"/>
                    <a:gd name="connsiteX16" fmla="*/ 9487 w 121432"/>
                    <a:gd name="connsiteY16" fmla="*/ 80490 h 119150"/>
                    <a:gd name="connsiteX17" fmla="*/ 3795 w 121432"/>
                    <a:gd name="connsiteY17" fmla="*/ 79856 h 119150"/>
                    <a:gd name="connsiteX18" fmla="*/ 0 w 121432"/>
                    <a:gd name="connsiteY18" fmla="*/ 62110 h 119150"/>
                    <a:gd name="connsiteX19" fmla="*/ 10752 w 121432"/>
                    <a:gd name="connsiteY19" fmla="*/ 56406 h 119150"/>
                    <a:gd name="connsiteX20" fmla="*/ 12017 w 121432"/>
                    <a:gd name="connsiteY20" fmla="*/ 50068 h 119150"/>
                    <a:gd name="connsiteX21" fmla="*/ 13914 w 121432"/>
                    <a:gd name="connsiteY21" fmla="*/ 43731 h 119150"/>
                    <a:gd name="connsiteX22" fmla="*/ 9487 w 121432"/>
                    <a:gd name="connsiteY22" fmla="*/ 39294 h 119150"/>
                    <a:gd name="connsiteX23" fmla="*/ 5692 w 121432"/>
                    <a:gd name="connsiteY23" fmla="*/ 34858 h 119150"/>
                    <a:gd name="connsiteX24" fmla="*/ 15812 w 121432"/>
                    <a:gd name="connsiteY24" fmla="*/ 19013 h 119150"/>
                    <a:gd name="connsiteX25" fmla="*/ 21504 w 121432"/>
                    <a:gd name="connsiteY25" fmla="*/ 20915 h 119150"/>
                    <a:gd name="connsiteX26" fmla="*/ 27196 w 121432"/>
                    <a:gd name="connsiteY26" fmla="*/ 22816 h 119150"/>
                    <a:gd name="connsiteX27" fmla="*/ 32888 w 121432"/>
                    <a:gd name="connsiteY27" fmla="*/ 19013 h 119150"/>
                    <a:gd name="connsiteX28" fmla="*/ 38580 w 121432"/>
                    <a:gd name="connsiteY28" fmla="*/ 15844 h 119150"/>
                    <a:gd name="connsiteX29" fmla="*/ 39213 w 121432"/>
                    <a:gd name="connsiteY29" fmla="*/ 3803 h 119150"/>
                    <a:gd name="connsiteX30" fmla="*/ 57554 w 121432"/>
                    <a:gd name="connsiteY30" fmla="*/ 0 h 119150"/>
                    <a:gd name="connsiteX31" fmla="*/ 63246 w 121432"/>
                    <a:gd name="connsiteY31" fmla="*/ 11408 h 119150"/>
                    <a:gd name="connsiteX32" fmla="*/ 75895 w 121432"/>
                    <a:gd name="connsiteY32" fmla="*/ 13943 h 119150"/>
                    <a:gd name="connsiteX33" fmla="*/ 80955 w 121432"/>
                    <a:gd name="connsiteY33" fmla="*/ 9507 h 119150"/>
                    <a:gd name="connsiteX34" fmla="*/ 86015 w 121432"/>
                    <a:gd name="connsiteY34" fmla="*/ 5070 h 119150"/>
                    <a:gd name="connsiteX35" fmla="*/ 101194 w 121432"/>
                    <a:gd name="connsiteY35" fmla="*/ 15211 h 119150"/>
                    <a:gd name="connsiteX36" fmla="*/ 97399 w 121432"/>
                    <a:gd name="connsiteY36" fmla="*/ 27252 h 119150"/>
                    <a:gd name="connsiteX37" fmla="*/ 101194 w 121432"/>
                    <a:gd name="connsiteY37" fmla="*/ 32323 h 119150"/>
                    <a:gd name="connsiteX38" fmla="*/ 104356 w 121432"/>
                    <a:gd name="connsiteY38" fmla="*/ 38027 h 119150"/>
                    <a:gd name="connsiteX39" fmla="*/ 110681 w 121432"/>
                    <a:gd name="connsiteY39" fmla="*/ 38660 h 119150"/>
                    <a:gd name="connsiteX40" fmla="*/ 117005 w 121432"/>
                    <a:gd name="connsiteY40" fmla="*/ 39294 h 119150"/>
                    <a:gd name="connsiteX41" fmla="*/ 119535 w 121432"/>
                    <a:gd name="connsiteY41" fmla="*/ 48167 h 119150"/>
                    <a:gd name="connsiteX42" fmla="*/ 121432 w 121432"/>
                    <a:gd name="connsiteY42" fmla="*/ 57040 h 119150"/>
                    <a:gd name="connsiteX43" fmla="*/ 110048 w 121432"/>
                    <a:gd name="connsiteY43" fmla="*/ 62744 h 119150"/>
                    <a:gd name="connsiteX44" fmla="*/ 106886 w 121432"/>
                    <a:gd name="connsiteY44" fmla="*/ 75420 h 119150"/>
                    <a:gd name="connsiteX45" fmla="*/ 111313 w 121432"/>
                    <a:gd name="connsiteY45" fmla="*/ 79856 h 119150"/>
                    <a:gd name="connsiteX46" fmla="*/ 115108 w 121432"/>
                    <a:gd name="connsiteY46" fmla="*/ 84293 h 119150"/>
                    <a:gd name="connsiteX47" fmla="*/ 103091 w 121432"/>
                    <a:gd name="connsiteY47" fmla="*/ 99503 h 119150"/>
                    <a:gd name="connsiteX48" fmla="*/ 77160 w 121432"/>
                    <a:gd name="connsiteY48" fmla="*/ 91898 h 119150"/>
                    <a:gd name="connsiteX49" fmla="*/ 92339 w 121432"/>
                    <a:gd name="connsiteY49" fmla="*/ 76687 h 119150"/>
                    <a:gd name="connsiteX50" fmla="*/ 96766 w 121432"/>
                    <a:gd name="connsiteY50" fmla="*/ 58308 h 119150"/>
                    <a:gd name="connsiteX51" fmla="*/ 91074 w 121432"/>
                    <a:gd name="connsiteY51" fmla="*/ 40562 h 119150"/>
                    <a:gd name="connsiteX52" fmla="*/ 77793 w 121432"/>
                    <a:gd name="connsiteY52" fmla="*/ 27252 h 119150"/>
                    <a:gd name="connsiteX53" fmla="*/ 53127 w 121432"/>
                    <a:gd name="connsiteY53" fmla="*/ 22816 h 119150"/>
                    <a:gd name="connsiteX54" fmla="*/ 33520 w 121432"/>
                    <a:gd name="connsiteY54" fmla="*/ 33590 h 119150"/>
                    <a:gd name="connsiteX55" fmla="*/ 23401 w 121432"/>
                    <a:gd name="connsiteY55" fmla="*/ 53871 h 119150"/>
                    <a:gd name="connsiteX56" fmla="*/ 26563 w 121432"/>
                    <a:gd name="connsiteY56" fmla="*/ 76687 h 119150"/>
                    <a:gd name="connsiteX57" fmla="*/ 49332 w 121432"/>
                    <a:gd name="connsiteY57" fmla="*/ 95067 h 119150"/>
                    <a:gd name="connsiteX58" fmla="*/ 77160 w 121432"/>
                    <a:gd name="connsiteY58" fmla="*/ 91898 h 1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21432" h="119150">
                      <a:moveTo>
                        <a:pt x="103091" y="99503"/>
                      </a:moveTo>
                      <a:cubicBezTo>
                        <a:pt x="102459" y="98869"/>
                        <a:pt x="100561" y="98869"/>
                        <a:pt x="97399" y="97602"/>
                      </a:cubicBezTo>
                      <a:cubicBezTo>
                        <a:pt x="94869" y="96968"/>
                        <a:pt x="93604" y="96334"/>
                        <a:pt x="91707" y="95701"/>
                      </a:cubicBezTo>
                      <a:cubicBezTo>
                        <a:pt x="90442" y="96334"/>
                        <a:pt x="88544" y="97602"/>
                        <a:pt x="86015" y="99503"/>
                      </a:cubicBezTo>
                      <a:cubicBezTo>
                        <a:pt x="83485" y="101405"/>
                        <a:pt x="81587" y="102038"/>
                        <a:pt x="80322" y="102672"/>
                      </a:cubicBezTo>
                      <a:cubicBezTo>
                        <a:pt x="80322" y="103306"/>
                        <a:pt x="80322" y="105207"/>
                        <a:pt x="79690" y="109010"/>
                      </a:cubicBezTo>
                      <a:cubicBezTo>
                        <a:pt x="79690" y="111545"/>
                        <a:pt x="79690" y="113446"/>
                        <a:pt x="79690" y="114714"/>
                      </a:cubicBezTo>
                      <a:cubicBezTo>
                        <a:pt x="77793" y="115348"/>
                        <a:pt x="71468" y="116615"/>
                        <a:pt x="61349" y="119150"/>
                      </a:cubicBezTo>
                      <a:cubicBezTo>
                        <a:pt x="59451" y="115348"/>
                        <a:pt x="57554" y="112179"/>
                        <a:pt x="55656" y="107742"/>
                      </a:cubicBezTo>
                      <a:cubicBezTo>
                        <a:pt x="51229" y="107742"/>
                        <a:pt x="46802" y="106475"/>
                        <a:pt x="43640" y="105207"/>
                      </a:cubicBezTo>
                      <a:cubicBezTo>
                        <a:pt x="42375" y="105841"/>
                        <a:pt x="40477" y="107109"/>
                        <a:pt x="38580" y="109010"/>
                      </a:cubicBezTo>
                      <a:cubicBezTo>
                        <a:pt x="36050" y="111545"/>
                        <a:pt x="34785" y="112813"/>
                        <a:pt x="33520" y="113446"/>
                      </a:cubicBezTo>
                      <a:lnTo>
                        <a:pt x="18341" y="103306"/>
                      </a:lnTo>
                      <a:cubicBezTo>
                        <a:pt x="18341" y="102038"/>
                        <a:pt x="18974" y="100137"/>
                        <a:pt x="20239" y="97602"/>
                      </a:cubicBezTo>
                      <a:cubicBezTo>
                        <a:pt x="21504" y="95067"/>
                        <a:pt x="22136" y="93165"/>
                        <a:pt x="22136" y="91898"/>
                      </a:cubicBezTo>
                      <a:cubicBezTo>
                        <a:pt x="17709" y="84926"/>
                        <a:pt x="15812" y="81757"/>
                        <a:pt x="15812" y="81124"/>
                      </a:cubicBezTo>
                      <a:cubicBezTo>
                        <a:pt x="13914" y="80490"/>
                        <a:pt x="12017" y="80490"/>
                        <a:pt x="9487" y="80490"/>
                      </a:cubicBezTo>
                      <a:cubicBezTo>
                        <a:pt x="6325" y="80490"/>
                        <a:pt x="4427" y="80490"/>
                        <a:pt x="3795" y="79856"/>
                      </a:cubicBezTo>
                      <a:cubicBezTo>
                        <a:pt x="3162" y="77955"/>
                        <a:pt x="1897" y="72251"/>
                        <a:pt x="0" y="62110"/>
                      </a:cubicBezTo>
                      <a:cubicBezTo>
                        <a:pt x="632" y="61476"/>
                        <a:pt x="4427" y="59575"/>
                        <a:pt x="10752" y="56406"/>
                      </a:cubicBezTo>
                      <a:cubicBezTo>
                        <a:pt x="10752" y="55772"/>
                        <a:pt x="11384" y="53871"/>
                        <a:pt x="12017" y="50068"/>
                      </a:cubicBezTo>
                      <a:cubicBezTo>
                        <a:pt x="12649" y="47533"/>
                        <a:pt x="13282" y="44998"/>
                        <a:pt x="13914" y="43731"/>
                      </a:cubicBezTo>
                      <a:cubicBezTo>
                        <a:pt x="12649" y="42463"/>
                        <a:pt x="11384" y="41196"/>
                        <a:pt x="9487" y="39294"/>
                      </a:cubicBezTo>
                      <a:cubicBezTo>
                        <a:pt x="7590" y="36759"/>
                        <a:pt x="6325" y="35492"/>
                        <a:pt x="5692" y="34858"/>
                      </a:cubicBezTo>
                      <a:lnTo>
                        <a:pt x="15812" y="19013"/>
                      </a:lnTo>
                      <a:cubicBezTo>
                        <a:pt x="16444" y="19647"/>
                        <a:pt x="18341" y="19647"/>
                        <a:pt x="21504" y="20915"/>
                      </a:cubicBezTo>
                      <a:cubicBezTo>
                        <a:pt x="24033" y="21548"/>
                        <a:pt x="25298" y="22182"/>
                        <a:pt x="27196" y="22816"/>
                      </a:cubicBezTo>
                      <a:cubicBezTo>
                        <a:pt x="28461" y="22182"/>
                        <a:pt x="30358" y="20915"/>
                        <a:pt x="32888" y="19013"/>
                      </a:cubicBezTo>
                      <a:cubicBezTo>
                        <a:pt x="35418" y="17112"/>
                        <a:pt x="37315" y="16478"/>
                        <a:pt x="38580" y="15844"/>
                      </a:cubicBezTo>
                      <a:cubicBezTo>
                        <a:pt x="39213" y="9507"/>
                        <a:pt x="39213" y="5704"/>
                        <a:pt x="39213" y="3803"/>
                      </a:cubicBezTo>
                      <a:cubicBezTo>
                        <a:pt x="41110" y="3169"/>
                        <a:pt x="47435" y="1901"/>
                        <a:pt x="57554" y="0"/>
                      </a:cubicBezTo>
                      <a:cubicBezTo>
                        <a:pt x="60084" y="4436"/>
                        <a:pt x="61981" y="8239"/>
                        <a:pt x="63246" y="11408"/>
                      </a:cubicBezTo>
                      <a:cubicBezTo>
                        <a:pt x="70836" y="12676"/>
                        <a:pt x="74630" y="13309"/>
                        <a:pt x="75895" y="13943"/>
                      </a:cubicBezTo>
                      <a:cubicBezTo>
                        <a:pt x="76528" y="13309"/>
                        <a:pt x="78425" y="12042"/>
                        <a:pt x="80955" y="9507"/>
                      </a:cubicBezTo>
                      <a:cubicBezTo>
                        <a:pt x="82852" y="7605"/>
                        <a:pt x="84750" y="6338"/>
                        <a:pt x="86015" y="5070"/>
                      </a:cubicBezTo>
                      <a:lnTo>
                        <a:pt x="101194" y="15211"/>
                      </a:lnTo>
                      <a:cubicBezTo>
                        <a:pt x="100561" y="17112"/>
                        <a:pt x="99296" y="20915"/>
                        <a:pt x="97399" y="27252"/>
                      </a:cubicBezTo>
                      <a:cubicBezTo>
                        <a:pt x="98031" y="27886"/>
                        <a:pt x="99296" y="29788"/>
                        <a:pt x="101194" y="32323"/>
                      </a:cubicBezTo>
                      <a:cubicBezTo>
                        <a:pt x="102459" y="34224"/>
                        <a:pt x="103723" y="36125"/>
                        <a:pt x="104356" y="38027"/>
                      </a:cubicBezTo>
                      <a:cubicBezTo>
                        <a:pt x="105621" y="38660"/>
                        <a:pt x="108151" y="38660"/>
                        <a:pt x="110681" y="38660"/>
                      </a:cubicBezTo>
                      <a:cubicBezTo>
                        <a:pt x="113843" y="38660"/>
                        <a:pt x="115740" y="38660"/>
                        <a:pt x="117005" y="39294"/>
                      </a:cubicBezTo>
                      <a:cubicBezTo>
                        <a:pt x="118270" y="41196"/>
                        <a:pt x="118902" y="44364"/>
                        <a:pt x="119535" y="48167"/>
                      </a:cubicBezTo>
                      <a:cubicBezTo>
                        <a:pt x="120167" y="52604"/>
                        <a:pt x="120800" y="55772"/>
                        <a:pt x="121432" y="57040"/>
                      </a:cubicBezTo>
                      <a:cubicBezTo>
                        <a:pt x="116373" y="59575"/>
                        <a:pt x="112578" y="61476"/>
                        <a:pt x="110048" y="62744"/>
                      </a:cubicBezTo>
                      <a:cubicBezTo>
                        <a:pt x="107518" y="72251"/>
                        <a:pt x="106886" y="76687"/>
                        <a:pt x="106886" y="75420"/>
                      </a:cubicBezTo>
                      <a:cubicBezTo>
                        <a:pt x="108151" y="76687"/>
                        <a:pt x="109416" y="77955"/>
                        <a:pt x="111313" y="79856"/>
                      </a:cubicBezTo>
                      <a:cubicBezTo>
                        <a:pt x="113210" y="82391"/>
                        <a:pt x="114475" y="83659"/>
                        <a:pt x="115108" y="84293"/>
                      </a:cubicBezTo>
                      <a:lnTo>
                        <a:pt x="103091" y="99503"/>
                      </a:lnTo>
                      <a:close/>
                      <a:moveTo>
                        <a:pt x="77160" y="91898"/>
                      </a:moveTo>
                      <a:cubicBezTo>
                        <a:pt x="84117" y="88095"/>
                        <a:pt x="89177" y="83025"/>
                        <a:pt x="92339" y="76687"/>
                      </a:cubicBezTo>
                      <a:cubicBezTo>
                        <a:pt x="95501" y="70983"/>
                        <a:pt x="96766" y="64645"/>
                        <a:pt x="96766" y="58308"/>
                      </a:cubicBezTo>
                      <a:cubicBezTo>
                        <a:pt x="96766" y="51970"/>
                        <a:pt x="94869" y="45632"/>
                        <a:pt x="91074" y="40562"/>
                      </a:cubicBezTo>
                      <a:cubicBezTo>
                        <a:pt x="87912" y="34858"/>
                        <a:pt x="82852" y="30421"/>
                        <a:pt x="77793" y="27252"/>
                      </a:cubicBezTo>
                      <a:cubicBezTo>
                        <a:pt x="69571" y="22816"/>
                        <a:pt x="61349" y="21548"/>
                        <a:pt x="53127" y="22816"/>
                      </a:cubicBezTo>
                      <a:cubicBezTo>
                        <a:pt x="45537" y="24084"/>
                        <a:pt x="39213" y="27886"/>
                        <a:pt x="33520" y="33590"/>
                      </a:cubicBezTo>
                      <a:cubicBezTo>
                        <a:pt x="27828" y="39294"/>
                        <a:pt x="24666" y="46266"/>
                        <a:pt x="23401" y="53871"/>
                      </a:cubicBezTo>
                      <a:cubicBezTo>
                        <a:pt x="22136" y="62110"/>
                        <a:pt x="22769" y="69716"/>
                        <a:pt x="26563" y="76687"/>
                      </a:cubicBezTo>
                      <a:cubicBezTo>
                        <a:pt x="31623" y="86194"/>
                        <a:pt x="39213" y="91898"/>
                        <a:pt x="49332" y="95067"/>
                      </a:cubicBezTo>
                      <a:cubicBezTo>
                        <a:pt x="59451" y="96968"/>
                        <a:pt x="68938" y="96334"/>
                        <a:pt x="77160" y="91898"/>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89" name="Group 88" descr="Automation">
                <a:extLst>
                  <a:ext uri="{FF2B5EF4-FFF2-40B4-BE49-F238E27FC236}">
                    <a16:creationId xmlns:a16="http://schemas.microsoft.com/office/drawing/2014/main" id="{80E2EA9F-624D-C24F-92F0-0B9669E58FF2}"/>
                  </a:ext>
                </a:extLst>
              </p:cNvPr>
              <p:cNvGrpSpPr/>
              <p:nvPr/>
            </p:nvGrpSpPr>
            <p:grpSpPr>
              <a:xfrm>
                <a:off x="8399170" y="2861128"/>
                <a:ext cx="346052" cy="346088"/>
                <a:chOff x="531730" y="723307"/>
                <a:chExt cx="600773" cy="600837"/>
              </a:xfrm>
              <a:solidFill>
                <a:schemeClr val="tx1"/>
              </a:solidFill>
            </p:grpSpPr>
            <p:sp>
              <p:nvSpPr>
                <p:cNvPr id="90" name="Picture Placeholder 74">
                  <a:extLst>
                    <a:ext uri="{FF2B5EF4-FFF2-40B4-BE49-F238E27FC236}">
                      <a16:creationId xmlns:a16="http://schemas.microsoft.com/office/drawing/2014/main" id="{EB44EE03-E03C-3C45-B311-67B5FBA7F192}"/>
                    </a:ext>
                  </a:extLst>
                </p:cNvPr>
                <p:cNvSpPr/>
                <p:nvPr/>
              </p:nvSpPr>
              <p:spPr>
                <a:xfrm>
                  <a:off x="658159" y="849799"/>
                  <a:ext cx="347853" cy="347853"/>
                </a:xfrm>
                <a:custGeom>
                  <a:avLst/>
                  <a:gdLst>
                    <a:gd name="connsiteX0" fmla="*/ 173927 w 347853"/>
                    <a:gd name="connsiteY0" fmla="*/ 347853 h 347853"/>
                    <a:gd name="connsiteX1" fmla="*/ 166021 w 347853"/>
                    <a:gd name="connsiteY1" fmla="*/ 339947 h 347853"/>
                    <a:gd name="connsiteX2" fmla="*/ 173927 w 347853"/>
                    <a:gd name="connsiteY2" fmla="*/ 332042 h 347853"/>
                    <a:gd name="connsiteX3" fmla="*/ 332042 w 347853"/>
                    <a:gd name="connsiteY3" fmla="*/ 173927 h 347853"/>
                    <a:gd name="connsiteX4" fmla="*/ 173927 w 347853"/>
                    <a:gd name="connsiteY4" fmla="*/ 15812 h 347853"/>
                    <a:gd name="connsiteX5" fmla="*/ 15812 w 347853"/>
                    <a:gd name="connsiteY5" fmla="*/ 173927 h 347853"/>
                    <a:gd name="connsiteX6" fmla="*/ 7906 w 347853"/>
                    <a:gd name="connsiteY6" fmla="*/ 181832 h 347853"/>
                    <a:gd name="connsiteX7" fmla="*/ 0 w 347853"/>
                    <a:gd name="connsiteY7" fmla="*/ 173927 h 347853"/>
                    <a:gd name="connsiteX8" fmla="*/ 173927 w 347853"/>
                    <a:gd name="connsiteY8" fmla="*/ 0 h 347853"/>
                    <a:gd name="connsiteX9" fmla="*/ 347853 w 347853"/>
                    <a:gd name="connsiteY9" fmla="*/ 173927 h 347853"/>
                    <a:gd name="connsiteX10" fmla="*/ 173927 w 347853"/>
                    <a:gd name="connsiteY10" fmla="*/ 347853 h 347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7853" h="347853">
                      <a:moveTo>
                        <a:pt x="173927" y="347853"/>
                      </a:moveTo>
                      <a:cubicBezTo>
                        <a:pt x="169560" y="347853"/>
                        <a:pt x="166021" y="344314"/>
                        <a:pt x="166021" y="339947"/>
                      </a:cubicBezTo>
                      <a:cubicBezTo>
                        <a:pt x="166021" y="335581"/>
                        <a:pt x="169560" y="332042"/>
                        <a:pt x="173927" y="332042"/>
                      </a:cubicBezTo>
                      <a:cubicBezTo>
                        <a:pt x="261251" y="332042"/>
                        <a:pt x="332042" y="261251"/>
                        <a:pt x="332042" y="173927"/>
                      </a:cubicBezTo>
                      <a:cubicBezTo>
                        <a:pt x="332042" y="86602"/>
                        <a:pt x="261251" y="15812"/>
                        <a:pt x="173927" y="15812"/>
                      </a:cubicBezTo>
                      <a:cubicBezTo>
                        <a:pt x="86602" y="15812"/>
                        <a:pt x="15812" y="86602"/>
                        <a:pt x="15812" y="173927"/>
                      </a:cubicBezTo>
                      <a:cubicBezTo>
                        <a:pt x="15812" y="178293"/>
                        <a:pt x="12272" y="181832"/>
                        <a:pt x="7906" y="181832"/>
                      </a:cubicBezTo>
                      <a:cubicBezTo>
                        <a:pt x="3539" y="181832"/>
                        <a:pt x="0" y="178293"/>
                        <a:pt x="0" y="173927"/>
                      </a:cubicBezTo>
                      <a:cubicBezTo>
                        <a:pt x="0" y="77870"/>
                        <a:pt x="77870" y="0"/>
                        <a:pt x="173927" y="0"/>
                      </a:cubicBezTo>
                      <a:cubicBezTo>
                        <a:pt x="269983" y="0"/>
                        <a:pt x="347853" y="77870"/>
                        <a:pt x="347853" y="173927"/>
                      </a:cubicBezTo>
                      <a:cubicBezTo>
                        <a:pt x="347853" y="269983"/>
                        <a:pt x="269983" y="347853"/>
                        <a:pt x="173927" y="34785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91" name="Picture Placeholder 74">
                  <a:extLst>
                    <a:ext uri="{FF2B5EF4-FFF2-40B4-BE49-F238E27FC236}">
                      <a16:creationId xmlns:a16="http://schemas.microsoft.com/office/drawing/2014/main" id="{9E0F555E-3263-744B-8E6A-3D4F51568D6A}"/>
                    </a:ext>
                  </a:extLst>
                </p:cNvPr>
                <p:cNvSpPr/>
                <p:nvPr/>
              </p:nvSpPr>
              <p:spPr>
                <a:xfrm>
                  <a:off x="531730" y="723307"/>
                  <a:ext cx="600773" cy="600837"/>
                </a:xfrm>
                <a:custGeom>
                  <a:avLst/>
                  <a:gdLst>
                    <a:gd name="connsiteX0" fmla="*/ 348928 w 600773"/>
                    <a:gd name="connsiteY0" fmla="*/ 600837 h 600837"/>
                    <a:gd name="connsiteX1" fmla="*/ 248873 w 600773"/>
                    <a:gd name="connsiteY1" fmla="*/ 600837 h 600837"/>
                    <a:gd name="connsiteX2" fmla="*/ 246723 w 600773"/>
                    <a:gd name="connsiteY2" fmla="*/ 596347 h 600837"/>
                    <a:gd name="connsiteX3" fmla="*/ 237109 w 600773"/>
                    <a:gd name="connsiteY3" fmla="*/ 565293 h 600837"/>
                    <a:gd name="connsiteX4" fmla="*/ 230342 w 600773"/>
                    <a:gd name="connsiteY4" fmla="*/ 539615 h 600837"/>
                    <a:gd name="connsiteX5" fmla="*/ 179745 w 600773"/>
                    <a:gd name="connsiteY5" fmla="*/ 517036 h 600837"/>
                    <a:gd name="connsiteX6" fmla="*/ 156913 w 600773"/>
                    <a:gd name="connsiteY6" fmla="*/ 528673 h 600837"/>
                    <a:gd name="connsiteX7" fmla="*/ 130160 w 600773"/>
                    <a:gd name="connsiteY7" fmla="*/ 543852 h 600837"/>
                    <a:gd name="connsiteX8" fmla="*/ 126239 w 600773"/>
                    <a:gd name="connsiteY8" fmla="*/ 545560 h 600837"/>
                    <a:gd name="connsiteX9" fmla="*/ 122444 w 600773"/>
                    <a:gd name="connsiteY9" fmla="*/ 543410 h 600837"/>
                    <a:gd name="connsiteX10" fmla="*/ 55720 w 600773"/>
                    <a:gd name="connsiteY10" fmla="*/ 480164 h 600837"/>
                    <a:gd name="connsiteX11" fmla="*/ 52557 w 600773"/>
                    <a:gd name="connsiteY11" fmla="*/ 476875 h 600837"/>
                    <a:gd name="connsiteX12" fmla="*/ 53759 w 600773"/>
                    <a:gd name="connsiteY12" fmla="*/ 472511 h 600837"/>
                    <a:gd name="connsiteX13" fmla="*/ 80955 w 600773"/>
                    <a:gd name="connsiteY13" fmla="*/ 420459 h 600837"/>
                    <a:gd name="connsiteX14" fmla="*/ 69760 w 600773"/>
                    <a:gd name="connsiteY14" fmla="*/ 395161 h 600837"/>
                    <a:gd name="connsiteX15" fmla="*/ 60526 w 600773"/>
                    <a:gd name="connsiteY15" fmla="*/ 366321 h 600837"/>
                    <a:gd name="connsiteX16" fmla="*/ 34912 w 600773"/>
                    <a:gd name="connsiteY16" fmla="*/ 360502 h 600837"/>
                    <a:gd name="connsiteX17" fmla="*/ 6325 w 600773"/>
                    <a:gd name="connsiteY17" fmla="*/ 352849 h 600837"/>
                    <a:gd name="connsiteX18" fmla="*/ 0 w 600773"/>
                    <a:gd name="connsiteY18" fmla="*/ 351585 h 600837"/>
                    <a:gd name="connsiteX19" fmla="*/ 0 w 600773"/>
                    <a:gd name="connsiteY19" fmla="*/ 246153 h 600837"/>
                    <a:gd name="connsiteX20" fmla="*/ 6325 w 600773"/>
                    <a:gd name="connsiteY20" fmla="*/ 244699 h 600837"/>
                    <a:gd name="connsiteX21" fmla="*/ 33773 w 600773"/>
                    <a:gd name="connsiteY21" fmla="*/ 237109 h 600837"/>
                    <a:gd name="connsiteX22" fmla="*/ 59514 w 600773"/>
                    <a:gd name="connsiteY22" fmla="*/ 230785 h 600837"/>
                    <a:gd name="connsiteX23" fmla="*/ 70962 w 600773"/>
                    <a:gd name="connsiteY23" fmla="*/ 205170 h 600837"/>
                    <a:gd name="connsiteX24" fmla="*/ 83611 w 600773"/>
                    <a:gd name="connsiteY24" fmla="*/ 178860 h 600837"/>
                    <a:gd name="connsiteX25" fmla="*/ 55720 w 600773"/>
                    <a:gd name="connsiteY25" fmla="*/ 133892 h 600837"/>
                    <a:gd name="connsiteX26" fmla="*/ 51609 w 600773"/>
                    <a:gd name="connsiteY26" fmla="*/ 129275 h 600837"/>
                    <a:gd name="connsiteX27" fmla="*/ 55151 w 600773"/>
                    <a:gd name="connsiteY27" fmla="*/ 124152 h 600837"/>
                    <a:gd name="connsiteX28" fmla="*/ 121306 w 600773"/>
                    <a:gd name="connsiteY28" fmla="*/ 55656 h 600837"/>
                    <a:gd name="connsiteX29" fmla="*/ 125290 w 600773"/>
                    <a:gd name="connsiteY29" fmla="*/ 51798 h 600837"/>
                    <a:gd name="connsiteX30" fmla="*/ 130287 w 600773"/>
                    <a:gd name="connsiteY30" fmla="*/ 54265 h 600837"/>
                    <a:gd name="connsiteX31" fmla="*/ 181516 w 600773"/>
                    <a:gd name="connsiteY31" fmla="*/ 83295 h 600837"/>
                    <a:gd name="connsiteX32" fmla="*/ 233315 w 600773"/>
                    <a:gd name="connsiteY32" fmla="*/ 63056 h 600837"/>
                    <a:gd name="connsiteX33" fmla="*/ 240525 w 600773"/>
                    <a:gd name="connsiteY33" fmla="*/ 36430 h 600837"/>
                    <a:gd name="connsiteX34" fmla="*/ 249252 w 600773"/>
                    <a:gd name="connsiteY34" fmla="*/ 5566 h 600837"/>
                    <a:gd name="connsiteX35" fmla="*/ 250960 w 600773"/>
                    <a:gd name="connsiteY35" fmla="*/ 0 h 600837"/>
                    <a:gd name="connsiteX36" fmla="*/ 352154 w 600773"/>
                    <a:gd name="connsiteY36" fmla="*/ 0 h 600837"/>
                    <a:gd name="connsiteX37" fmla="*/ 354178 w 600773"/>
                    <a:gd name="connsiteY37" fmla="*/ 4933 h 600837"/>
                    <a:gd name="connsiteX38" fmla="*/ 370748 w 600773"/>
                    <a:gd name="connsiteY38" fmla="*/ 61285 h 600837"/>
                    <a:gd name="connsiteX39" fmla="*/ 396046 w 600773"/>
                    <a:gd name="connsiteY39" fmla="*/ 71089 h 600837"/>
                    <a:gd name="connsiteX40" fmla="*/ 422104 w 600773"/>
                    <a:gd name="connsiteY40" fmla="*/ 83738 h 600837"/>
                    <a:gd name="connsiteX41" fmla="*/ 443860 w 600773"/>
                    <a:gd name="connsiteY41" fmla="*/ 72417 h 600837"/>
                    <a:gd name="connsiteX42" fmla="*/ 471309 w 600773"/>
                    <a:gd name="connsiteY42" fmla="*/ 57048 h 600837"/>
                    <a:gd name="connsiteX43" fmla="*/ 475041 w 600773"/>
                    <a:gd name="connsiteY43" fmla="*/ 55467 h 600837"/>
                    <a:gd name="connsiteX44" fmla="*/ 478519 w 600773"/>
                    <a:gd name="connsiteY44" fmla="*/ 57554 h 600837"/>
                    <a:gd name="connsiteX45" fmla="*/ 514633 w 600773"/>
                    <a:gd name="connsiteY45" fmla="*/ 89177 h 600837"/>
                    <a:gd name="connsiteX46" fmla="*/ 546951 w 600773"/>
                    <a:gd name="connsiteY46" fmla="*/ 120231 h 600837"/>
                    <a:gd name="connsiteX47" fmla="*/ 552138 w 600773"/>
                    <a:gd name="connsiteY47" fmla="*/ 124342 h 600837"/>
                    <a:gd name="connsiteX48" fmla="*/ 548975 w 600773"/>
                    <a:gd name="connsiteY48" fmla="*/ 130160 h 600837"/>
                    <a:gd name="connsiteX49" fmla="*/ 519629 w 600773"/>
                    <a:gd name="connsiteY49" fmla="*/ 180757 h 600837"/>
                    <a:gd name="connsiteX50" fmla="*/ 538603 w 600773"/>
                    <a:gd name="connsiteY50" fmla="*/ 233884 h 600837"/>
                    <a:gd name="connsiteX51" fmla="*/ 566052 w 600773"/>
                    <a:gd name="connsiteY51" fmla="*/ 240208 h 600837"/>
                    <a:gd name="connsiteX52" fmla="*/ 594449 w 600773"/>
                    <a:gd name="connsiteY52" fmla="*/ 247798 h 600837"/>
                    <a:gd name="connsiteX53" fmla="*/ 600774 w 600773"/>
                    <a:gd name="connsiteY53" fmla="*/ 249063 h 600837"/>
                    <a:gd name="connsiteX54" fmla="*/ 600774 w 600773"/>
                    <a:gd name="connsiteY54" fmla="*/ 354431 h 600837"/>
                    <a:gd name="connsiteX55" fmla="*/ 594449 w 600773"/>
                    <a:gd name="connsiteY55" fmla="*/ 355822 h 600837"/>
                    <a:gd name="connsiteX56" fmla="*/ 567000 w 600773"/>
                    <a:gd name="connsiteY56" fmla="*/ 363475 h 600837"/>
                    <a:gd name="connsiteX57" fmla="*/ 541070 w 600773"/>
                    <a:gd name="connsiteY57" fmla="*/ 369799 h 600837"/>
                    <a:gd name="connsiteX58" fmla="*/ 530318 w 600773"/>
                    <a:gd name="connsiteY58" fmla="*/ 395541 h 600837"/>
                    <a:gd name="connsiteX59" fmla="*/ 517669 w 600773"/>
                    <a:gd name="connsiteY59" fmla="*/ 421977 h 600837"/>
                    <a:gd name="connsiteX60" fmla="*/ 530318 w 600773"/>
                    <a:gd name="connsiteY60" fmla="*/ 443481 h 600837"/>
                    <a:gd name="connsiteX61" fmla="*/ 545434 w 600773"/>
                    <a:gd name="connsiteY61" fmla="*/ 467514 h 600837"/>
                    <a:gd name="connsiteX62" fmla="*/ 548975 w 600773"/>
                    <a:gd name="connsiteY62" fmla="*/ 472068 h 600837"/>
                    <a:gd name="connsiteX63" fmla="*/ 545687 w 600773"/>
                    <a:gd name="connsiteY63" fmla="*/ 476875 h 600837"/>
                    <a:gd name="connsiteX64" fmla="*/ 479911 w 600773"/>
                    <a:gd name="connsiteY64" fmla="*/ 545307 h 600837"/>
                    <a:gd name="connsiteX65" fmla="*/ 475989 w 600773"/>
                    <a:gd name="connsiteY65" fmla="*/ 549165 h 600837"/>
                    <a:gd name="connsiteX66" fmla="*/ 470993 w 600773"/>
                    <a:gd name="connsiteY66" fmla="*/ 546825 h 600837"/>
                    <a:gd name="connsiteX67" fmla="*/ 420396 w 600773"/>
                    <a:gd name="connsiteY67" fmla="*/ 517985 h 600837"/>
                    <a:gd name="connsiteX68" fmla="*/ 369357 w 600773"/>
                    <a:gd name="connsiteY68" fmla="*/ 538160 h 600837"/>
                    <a:gd name="connsiteX69" fmla="*/ 361261 w 600773"/>
                    <a:gd name="connsiteY69" fmla="*/ 563459 h 600837"/>
                    <a:gd name="connsiteX70" fmla="*/ 351142 w 600773"/>
                    <a:gd name="connsiteY70" fmla="*/ 596663 h 600837"/>
                    <a:gd name="connsiteX71" fmla="*/ 259056 w 600773"/>
                    <a:gd name="connsiteY71" fmla="*/ 585026 h 600837"/>
                    <a:gd name="connsiteX72" fmla="*/ 338809 w 600773"/>
                    <a:gd name="connsiteY72" fmla="*/ 585026 h 600837"/>
                    <a:gd name="connsiteX73" fmla="*/ 345766 w 600773"/>
                    <a:gd name="connsiteY73" fmla="*/ 559727 h 600837"/>
                    <a:gd name="connsiteX74" fmla="*/ 357403 w 600773"/>
                    <a:gd name="connsiteY74" fmla="*/ 526776 h 600837"/>
                    <a:gd name="connsiteX75" fmla="*/ 359301 w 600773"/>
                    <a:gd name="connsiteY75" fmla="*/ 523803 h 600837"/>
                    <a:gd name="connsiteX76" fmla="*/ 362779 w 600773"/>
                    <a:gd name="connsiteY76" fmla="*/ 523171 h 600837"/>
                    <a:gd name="connsiteX77" fmla="*/ 416791 w 600773"/>
                    <a:gd name="connsiteY77" fmla="*/ 501667 h 600837"/>
                    <a:gd name="connsiteX78" fmla="*/ 421092 w 600773"/>
                    <a:gd name="connsiteY78" fmla="*/ 499137 h 600837"/>
                    <a:gd name="connsiteX79" fmla="*/ 425203 w 600773"/>
                    <a:gd name="connsiteY79" fmla="*/ 501920 h 600837"/>
                    <a:gd name="connsiteX80" fmla="*/ 473143 w 600773"/>
                    <a:gd name="connsiteY80" fmla="*/ 529938 h 600837"/>
                    <a:gd name="connsiteX81" fmla="*/ 529559 w 600773"/>
                    <a:gd name="connsiteY81" fmla="*/ 472005 h 600837"/>
                    <a:gd name="connsiteX82" fmla="*/ 516910 w 600773"/>
                    <a:gd name="connsiteY82" fmla="*/ 451197 h 600837"/>
                    <a:gd name="connsiteX83" fmla="*/ 501920 w 600773"/>
                    <a:gd name="connsiteY83" fmla="*/ 425393 h 600837"/>
                    <a:gd name="connsiteX84" fmla="*/ 498631 w 600773"/>
                    <a:gd name="connsiteY84" fmla="*/ 420206 h 600837"/>
                    <a:gd name="connsiteX85" fmla="*/ 502869 w 600773"/>
                    <a:gd name="connsiteY85" fmla="*/ 415716 h 600837"/>
                    <a:gd name="connsiteX86" fmla="*/ 516340 w 600773"/>
                    <a:gd name="connsiteY86" fmla="*/ 389912 h 600837"/>
                    <a:gd name="connsiteX87" fmla="*/ 530128 w 600773"/>
                    <a:gd name="connsiteY87" fmla="*/ 358289 h 600837"/>
                    <a:gd name="connsiteX88" fmla="*/ 532089 w 600773"/>
                    <a:gd name="connsiteY88" fmla="*/ 355126 h 600837"/>
                    <a:gd name="connsiteX89" fmla="*/ 535820 w 600773"/>
                    <a:gd name="connsiteY89" fmla="*/ 354620 h 600837"/>
                    <a:gd name="connsiteX90" fmla="*/ 563395 w 600773"/>
                    <a:gd name="connsiteY90" fmla="*/ 348296 h 600837"/>
                    <a:gd name="connsiteX91" fmla="*/ 585531 w 600773"/>
                    <a:gd name="connsiteY91" fmla="*/ 341971 h 600837"/>
                    <a:gd name="connsiteX92" fmla="*/ 585531 w 600773"/>
                    <a:gd name="connsiteY92" fmla="*/ 261838 h 600837"/>
                    <a:gd name="connsiteX93" fmla="*/ 562130 w 600773"/>
                    <a:gd name="connsiteY93" fmla="*/ 255514 h 600837"/>
                    <a:gd name="connsiteX94" fmla="*/ 535757 w 600773"/>
                    <a:gd name="connsiteY94" fmla="*/ 249189 h 600837"/>
                    <a:gd name="connsiteX95" fmla="*/ 504134 w 600773"/>
                    <a:gd name="connsiteY95" fmla="*/ 182022 h 600837"/>
                    <a:gd name="connsiteX96" fmla="*/ 502806 w 600773"/>
                    <a:gd name="connsiteY96" fmla="*/ 178290 h 600837"/>
                    <a:gd name="connsiteX97" fmla="*/ 505019 w 600773"/>
                    <a:gd name="connsiteY97" fmla="*/ 175002 h 600837"/>
                    <a:gd name="connsiteX98" fmla="*/ 532721 w 600773"/>
                    <a:gd name="connsiteY98" fmla="*/ 127883 h 600837"/>
                    <a:gd name="connsiteX99" fmla="*/ 503881 w 600773"/>
                    <a:gd name="connsiteY99" fmla="*/ 99739 h 600837"/>
                    <a:gd name="connsiteX100" fmla="*/ 474472 w 600773"/>
                    <a:gd name="connsiteY100" fmla="*/ 73049 h 600837"/>
                    <a:gd name="connsiteX101" fmla="*/ 453031 w 600773"/>
                    <a:gd name="connsiteY101" fmla="*/ 85698 h 600837"/>
                    <a:gd name="connsiteX102" fmla="*/ 422547 w 600773"/>
                    <a:gd name="connsiteY102" fmla="*/ 99992 h 600837"/>
                    <a:gd name="connsiteX103" fmla="*/ 418752 w 600773"/>
                    <a:gd name="connsiteY103" fmla="*/ 101004 h 600837"/>
                    <a:gd name="connsiteX104" fmla="*/ 416222 w 600773"/>
                    <a:gd name="connsiteY104" fmla="*/ 98601 h 600837"/>
                    <a:gd name="connsiteX105" fmla="*/ 390924 w 600773"/>
                    <a:gd name="connsiteY105" fmla="*/ 85951 h 600837"/>
                    <a:gd name="connsiteX106" fmla="*/ 361261 w 600773"/>
                    <a:gd name="connsiteY106" fmla="*/ 74314 h 600837"/>
                    <a:gd name="connsiteX107" fmla="*/ 357846 w 600773"/>
                    <a:gd name="connsiteY107" fmla="*/ 72733 h 600837"/>
                    <a:gd name="connsiteX108" fmla="*/ 356454 w 600773"/>
                    <a:gd name="connsiteY108" fmla="*/ 69065 h 600837"/>
                    <a:gd name="connsiteX109" fmla="*/ 341339 w 600773"/>
                    <a:gd name="connsiteY109" fmla="*/ 15812 h 600837"/>
                    <a:gd name="connsiteX110" fmla="*/ 262597 w 600773"/>
                    <a:gd name="connsiteY110" fmla="*/ 15812 h 600837"/>
                    <a:gd name="connsiteX111" fmla="*/ 255767 w 600773"/>
                    <a:gd name="connsiteY111" fmla="*/ 40477 h 600837"/>
                    <a:gd name="connsiteX112" fmla="*/ 247039 w 600773"/>
                    <a:gd name="connsiteY112" fmla="*/ 72100 h 600837"/>
                    <a:gd name="connsiteX113" fmla="*/ 245395 w 600773"/>
                    <a:gd name="connsiteY113" fmla="*/ 77413 h 600837"/>
                    <a:gd name="connsiteX114" fmla="*/ 239892 w 600773"/>
                    <a:gd name="connsiteY114" fmla="*/ 77413 h 600837"/>
                    <a:gd name="connsiteX115" fmla="*/ 183603 w 600773"/>
                    <a:gd name="connsiteY115" fmla="*/ 99233 h 600837"/>
                    <a:gd name="connsiteX116" fmla="*/ 179429 w 600773"/>
                    <a:gd name="connsiteY116" fmla="*/ 101067 h 600837"/>
                    <a:gd name="connsiteX117" fmla="*/ 175887 w 600773"/>
                    <a:gd name="connsiteY117" fmla="*/ 98664 h 600837"/>
                    <a:gd name="connsiteX118" fmla="*/ 128453 w 600773"/>
                    <a:gd name="connsiteY118" fmla="*/ 70899 h 600837"/>
                    <a:gd name="connsiteX119" fmla="*/ 71847 w 600773"/>
                    <a:gd name="connsiteY119" fmla="*/ 128642 h 600837"/>
                    <a:gd name="connsiteX120" fmla="*/ 99992 w 600773"/>
                    <a:gd name="connsiteY120" fmla="*/ 175950 h 600837"/>
                    <a:gd name="connsiteX121" fmla="*/ 102269 w 600773"/>
                    <a:gd name="connsiteY121" fmla="*/ 180188 h 600837"/>
                    <a:gd name="connsiteX122" fmla="*/ 99549 w 600773"/>
                    <a:gd name="connsiteY122" fmla="*/ 184172 h 600837"/>
                    <a:gd name="connsiteX123" fmla="*/ 85572 w 600773"/>
                    <a:gd name="connsiteY123" fmla="*/ 211684 h 600837"/>
                    <a:gd name="connsiteX124" fmla="*/ 71658 w 600773"/>
                    <a:gd name="connsiteY124" fmla="*/ 242232 h 600837"/>
                    <a:gd name="connsiteX125" fmla="*/ 69760 w 600773"/>
                    <a:gd name="connsiteY125" fmla="*/ 245711 h 600837"/>
                    <a:gd name="connsiteX126" fmla="*/ 65839 w 600773"/>
                    <a:gd name="connsiteY126" fmla="*/ 246217 h 600837"/>
                    <a:gd name="connsiteX127" fmla="*/ 38264 w 600773"/>
                    <a:gd name="connsiteY127" fmla="*/ 252541 h 600837"/>
                    <a:gd name="connsiteX128" fmla="*/ 16064 w 600773"/>
                    <a:gd name="connsiteY128" fmla="*/ 258866 h 600837"/>
                    <a:gd name="connsiteX129" fmla="*/ 16064 w 600773"/>
                    <a:gd name="connsiteY129" fmla="*/ 338999 h 600837"/>
                    <a:gd name="connsiteX130" fmla="*/ 39529 w 600773"/>
                    <a:gd name="connsiteY130" fmla="*/ 345323 h 600837"/>
                    <a:gd name="connsiteX131" fmla="*/ 68622 w 600773"/>
                    <a:gd name="connsiteY131" fmla="*/ 351648 h 600837"/>
                    <a:gd name="connsiteX132" fmla="*/ 74567 w 600773"/>
                    <a:gd name="connsiteY132" fmla="*/ 352407 h 600837"/>
                    <a:gd name="connsiteX133" fmla="*/ 75452 w 600773"/>
                    <a:gd name="connsiteY133" fmla="*/ 358352 h 600837"/>
                    <a:gd name="connsiteX134" fmla="*/ 84750 w 600773"/>
                    <a:gd name="connsiteY134" fmla="*/ 388583 h 600837"/>
                    <a:gd name="connsiteX135" fmla="*/ 97399 w 600773"/>
                    <a:gd name="connsiteY135" fmla="*/ 418625 h 600837"/>
                    <a:gd name="connsiteX136" fmla="*/ 98537 w 600773"/>
                    <a:gd name="connsiteY136" fmla="*/ 421977 h 600837"/>
                    <a:gd name="connsiteX137" fmla="*/ 96766 w 600773"/>
                    <a:gd name="connsiteY137" fmla="*/ 425076 h 600837"/>
                    <a:gd name="connsiteX138" fmla="*/ 70836 w 600773"/>
                    <a:gd name="connsiteY138" fmla="*/ 472637 h 600837"/>
                    <a:gd name="connsiteX139" fmla="*/ 127757 w 600773"/>
                    <a:gd name="connsiteY139" fmla="*/ 527345 h 600837"/>
                    <a:gd name="connsiteX140" fmla="*/ 148628 w 600773"/>
                    <a:gd name="connsiteY140" fmla="*/ 515139 h 600837"/>
                    <a:gd name="connsiteX141" fmla="*/ 178354 w 600773"/>
                    <a:gd name="connsiteY141" fmla="*/ 500845 h 600837"/>
                    <a:gd name="connsiteX142" fmla="*/ 181959 w 600773"/>
                    <a:gd name="connsiteY142" fmla="*/ 499770 h 600837"/>
                    <a:gd name="connsiteX143" fmla="*/ 185058 w 600773"/>
                    <a:gd name="connsiteY143" fmla="*/ 501857 h 600837"/>
                    <a:gd name="connsiteX144" fmla="*/ 240019 w 600773"/>
                    <a:gd name="connsiteY144" fmla="*/ 526460 h 600837"/>
                    <a:gd name="connsiteX145" fmla="*/ 243054 w 600773"/>
                    <a:gd name="connsiteY145" fmla="*/ 527788 h 600837"/>
                    <a:gd name="connsiteX146" fmla="*/ 244193 w 600773"/>
                    <a:gd name="connsiteY146" fmla="*/ 530887 h 600837"/>
                    <a:gd name="connsiteX147" fmla="*/ 252731 w 600773"/>
                    <a:gd name="connsiteY147" fmla="*/ 561688 h 600837"/>
                    <a:gd name="connsiteX148" fmla="*/ 259056 w 600773"/>
                    <a:gd name="connsiteY148" fmla="*/ 585026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600773" h="600837">
                      <a:moveTo>
                        <a:pt x="348928" y="600837"/>
                      </a:moveTo>
                      <a:lnTo>
                        <a:pt x="248873" y="600837"/>
                      </a:lnTo>
                      <a:lnTo>
                        <a:pt x="246723" y="596347"/>
                      </a:lnTo>
                      <a:cubicBezTo>
                        <a:pt x="242433" y="586360"/>
                        <a:pt x="239211" y="575956"/>
                        <a:pt x="237109" y="565293"/>
                      </a:cubicBezTo>
                      <a:cubicBezTo>
                        <a:pt x="234453" y="553909"/>
                        <a:pt x="232176" y="545244"/>
                        <a:pt x="230342" y="539615"/>
                      </a:cubicBezTo>
                      <a:cubicBezTo>
                        <a:pt x="197454" y="525132"/>
                        <a:pt x="184931" y="519439"/>
                        <a:pt x="179745" y="517036"/>
                      </a:cubicBezTo>
                      <a:cubicBezTo>
                        <a:pt x="171774" y="520163"/>
                        <a:pt x="164127" y="524061"/>
                        <a:pt x="156913" y="528673"/>
                      </a:cubicBezTo>
                      <a:cubicBezTo>
                        <a:pt x="148304" y="534259"/>
                        <a:pt x="139371" y="539328"/>
                        <a:pt x="130160" y="543852"/>
                      </a:cubicBezTo>
                      <a:lnTo>
                        <a:pt x="126239" y="545560"/>
                      </a:lnTo>
                      <a:lnTo>
                        <a:pt x="122444" y="543410"/>
                      </a:lnTo>
                      <a:cubicBezTo>
                        <a:pt x="113969" y="537718"/>
                        <a:pt x="92213" y="517099"/>
                        <a:pt x="55720" y="480164"/>
                      </a:cubicBezTo>
                      <a:lnTo>
                        <a:pt x="52557" y="476875"/>
                      </a:lnTo>
                      <a:lnTo>
                        <a:pt x="53759" y="472511"/>
                      </a:lnTo>
                      <a:cubicBezTo>
                        <a:pt x="54898" y="468337"/>
                        <a:pt x="59009" y="458407"/>
                        <a:pt x="80955" y="420459"/>
                      </a:cubicBezTo>
                      <a:cubicBezTo>
                        <a:pt x="79374" y="416601"/>
                        <a:pt x="76148" y="409138"/>
                        <a:pt x="69760" y="395161"/>
                      </a:cubicBezTo>
                      <a:cubicBezTo>
                        <a:pt x="65687" y="385895"/>
                        <a:pt x="62593" y="376230"/>
                        <a:pt x="60526" y="366321"/>
                      </a:cubicBezTo>
                      <a:cubicBezTo>
                        <a:pt x="53190" y="365056"/>
                        <a:pt x="44588" y="363095"/>
                        <a:pt x="34912" y="360502"/>
                      </a:cubicBezTo>
                      <a:cubicBezTo>
                        <a:pt x="21061" y="356454"/>
                        <a:pt x="11511" y="354178"/>
                        <a:pt x="6325" y="352849"/>
                      </a:cubicBezTo>
                      <a:lnTo>
                        <a:pt x="0" y="351585"/>
                      </a:lnTo>
                      <a:lnTo>
                        <a:pt x="0" y="246153"/>
                      </a:lnTo>
                      <a:lnTo>
                        <a:pt x="6325" y="244699"/>
                      </a:lnTo>
                      <a:cubicBezTo>
                        <a:pt x="10752" y="243687"/>
                        <a:pt x="19733" y="241220"/>
                        <a:pt x="33773" y="237109"/>
                      </a:cubicBezTo>
                      <a:cubicBezTo>
                        <a:pt x="42224" y="234503"/>
                        <a:pt x="50819" y="232391"/>
                        <a:pt x="59514" y="230785"/>
                      </a:cubicBezTo>
                      <a:cubicBezTo>
                        <a:pt x="62171" y="225535"/>
                        <a:pt x="65839" y="216934"/>
                        <a:pt x="70962" y="205170"/>
                      </a:cubicBezTo>
                      <a:cubicBezTo>
                        <a:pt x="74537" y="196106"/>
                        <a:pt x="78765" y="187313"/>
                        <a:pt x="83611" y="178860"/>
                      </a:cubicBezTo>
                      <a:cubicBezTo>
                        <a:pt x="67800" y="150020"/>
                        <a:pt x="59704" y="138635"/>
                        <a:pt x="55720" y="133892"/>
                      </a:cubicBezTo>
                      <a:lnTo>
                        <a:pt x="51609" y="129275"/>
                      </a:lnTo>
                      <a:lnTo>
                        <a:pt x="55151" y="124152"/>
                      </a:lnTo>
                      <a:cubicBezTo>
                        <a:pt x="60969" y="115803"/>
                        <a:pt x="82599" y="93351"/>
                        <a:pt x="121306" y="55656"/>
                      </a:cubicBezTo>
                      <a:lnTo>
                        <a:pt x="125290" y="51798"/>
                      </a:lnTo>
                      <a:lnTo>
                        <a:pt x="130287" y="54265"/>
                      </a:lnTo>
                      <a:cubicBezTo>
                        <a:pt x="148100" y="62579"/>
                        <a:pt x="165230" y="72286"/>
                        <a:pt x="181516" y="83295"/>
                      </a:cubicBezTo>
                      <a:cubicBezTo>
                        <a:pt x="198335" y="75456"/>
                        <a:pt x="215637" y="68697"/>
                        <a:pt x="233315" y="63056"/>
                      </a:cubicBezTo>
                      <a:cubicBezTo>
                        <a:pt x="234516" y="58692"/>
                        <a:pt x="236730" y="50787"/>
                        <a:pt x="240525" y="36430"/>
                      </a:cubicBezTo>
                      <a:cubicBezTo>
                        <a:pt x="243813" y="23780"/>
                        <a:pt x="246849" y="13535"/>
                        <a:pt x="249252" y="5566"/>
                      </a:cubicBezTo>
                      <a:lnTo>
                        <a:pt x="250960" y="0"/>
                      </a:lnTo>
                      <a:lnTo>
                        <a:pt x="352154" y="0"/>
                      </a:lnTo>
                      <a:lnTo>
                        <a:pt x="354178" y="4933"/>
                      </a:lnTo>
                      <a:cubicBezTo>
                        <a:pt x="357466" y="13155"/>
                        <a:pt x="362906" y="31560"/>
                        <a:pt x="370748" y="61285"/>
                      </a:cubicBezTo>
                      <a:cubicBezTo>
                        <a:pt x="374733" y="62930"/>
                        <a:pt x="382196" y="65902"/>
                        <a:pt x="396046" y="71089"/>
                      </a:cubicBezTo>
                      <a:cubicBezTo>
                        <a:pt x="405168" y="74339"/>
                        <a:pt x="413907" y="78581"/>
                        <a:pt x="422104" y="83738"/>
                      </a:cubicBezTo>
                      <a:cubicBezTo>
                        <a:pt x="429774" y="80828"/>
                        <a:pt x="437076" y="77029"/>
                        <a:pt x="443860" y="72417"/>
                      </a:cubicBezTo>
                      <a:cubicBezTo>
                        <a:pt x="452652" y="66680"/>
                        <a:pt x="461823" y="61545"/>
                        <a:pt x="471309" y="57048"/>
                      </a:cubicBezTo>
                      <a:lnTo>
                        <a:pt x="475041" y="55467"/>
                      </a:lnTo>
                      <a:lnTo>
                        <a:pt x="478519" y="57554"/>
                      </a:lnTo>
                      <a:cubicBezTo>
                        <a:pt x="491900" y="66456"/>
                        <a:pt x="504043" y="77089"/>
                        <a:pt x="514633" y="89177"/>
                      </a:cubicBezTo>
                      <a:cubicBezTo>
                        <a:pt x="524848" y="100093"/>
                        <a:pt x="535636" y="110459"/>
                        <a:pt x="546951" y="120231"/>
                      </a:cubicBezTo>
                      <a:lnTo>
                        <a:pt x="552138" y="124342"/>
                      </a:lnTo>
                      <a:lnTo>
                        <a:pt x="548975" y="130160"/>
                      </a:lnTo>
                      <a:cubicBezTo>
                        <a:pt x="536326" y="153055"/>
                        <a:pt x="526966" y="169752"/>
                        <a:pt x="519629" y="180757"/>
                      </a:cubicBezTo>
                      <a:cubicBezTo>
                        <a:pt x="531140" y="213835"/>
                        <a:pt x="536326" y="228002"/>
                        <a:pt x="538603" y="233884"/>
                      </a:cubicBezTo>
                      <a:cubicBezTo>
                        <a:pt x="547898" y="235304"/>
                        <a:pt x="557071" y="237418"/>
                        <a:pt x="566052" y="240208"/>
                      </a:cubicBezTo>
                      <a:cubicBezTo>
                        <a:pt x="579713" y="244193"/>
                        <a:pt x="589326" y="246533"/>
                        <a:pt x="594449" y="247798"/>
                      </a:cubicBezTo>
                      <a:lnTo>
                        <a:pt x="600774" y="249063"/>
                      </a:lnTo>
                      <a:lnTo>
                        <a:pt x="600774" y="354431"/>
                      </a:lnTo>
                      <a:lnTo>
                        <a:pt x="594449" y="355822"/>
                      </a:lnTo>
                      <a:cubicBezTo>
                        <a:pt x="591224" y="356581"/>
                        <a:pt x="583824" y="358542"/>
                        <a:pt x="567000" y="363475"/>
                      </a:cubicBezTo>
                      <a:cubicBezTo>
                        <a:pt x="558481" y="366068"/>
                        <a:pt x="549825" y="368180"/>
                        <a:pt x="541070" y="369799"/>
                      </a:cubicBezTo>
                      <a:cubicBezTo>
                        <a:pt x="537042" y="378188"/>
                        <a:pt x="533453" y="386780"/>
                        <a:pt x="530318" y="395541"/>
                      </a:cubicBezTo>
                      <a:cubicBezTo>
                        <a:pt x="527320" y="404886"/>
                        <a:pt x="523064" y="413779"/>
                        <a:pt x="517669" y="421977"/>
                      </a:cubicBezTo>
                      <a:cubicBezTo>
                        <a:pt x="520388" y="426594"/>
                        <a:pt x="524562" y="433804"/>
                        <a:pt x="530318" y="443481"/>
                      </a:cubicBezTo>
                      <a:cubicBezTo>
                        <a:pt x="534778" y="451841"/>
                        <a:pt x="539829" y="459873"/>
                        <a:pt x="545434" y="467514"/>
                      </a:cubicBezTo>
                      <a:lnTo>
                        <a:pt x="548975" y="472068"/>
                      </a:lnTo>
                      <a:lnTo>
                        <a:pt x="545687" y="476875"/>
                      </a:lnTo>
                      <a:cubicBezTo>
                        <a:pt x="539868" y="485223"/>
                        <a:pt x="518364" y="507612"/>
                        <a:pt x="479911" y="545307"/>
                      </a:cubicBezTo>
                      <a:lnTo>
                        <a:pt x="475989" y="549165"/>
                      </a:lnTo>
                      <a:lnTo>
                        <a:pt x="470993" y="546825"/>
                      </a:lnTo>
                      <a:cubicBezTo>
                        <a:pt x="453461" y="538432"/>
                        <a:pt x="436552" y="528794"/>
                        <a:pt x="420396" y="517985"/>
                      </a:cubicBezTo>
                      <a:cubicBezTo>
                        <a:pt x="404480" y="527209"/>
                        <a:pt x="387278" y="534009"/>
                        <a:pt x="369357" y="538160"/>
                      </a:cubicBezTo>
                      <a:cubicBezTo>
                        <a:pt x="365738" y="546270"/>
                        <a:pt x="363024" y="554756"/>
                        <a:pt x="361261" y="563459"/>
                      </a:cubicBezTo>
                      <a:cubicBezTo>
                        <a:pt x="359082" y="574856"/>
                        <a:pt x="355690" y="585987"/>
                        <a:pt x="351142" y="596663"/>
                      </a:cubicBezTo>
                      <a:close/>
                      <a:moveTo>
                        <a:pt x="259056" y="585026"/>
                      </a:moveTo>
                      <a:lnTo>
                        <a:pt x="338809" y="585026"/>
                      </a:lnTo>
                      <a:cubicBezTo>
                        <a:pt x="341634" y="576740"/>
                        <a:pt x="343957" y="568291"/>
                        <a:pt x="345766" y="559727"/>
                      </a:cubicBezTo>
                      <a:cubicBezTo>
                        <a:pt x="347926" y="548210"/>
                        <a:pt x="351851" y="537095"/>
                        <a:pt x="357403" y="526776"/>
                      </a:cubicBezTo>
                      <a:lnTo>
                        <a:pt x="359301" y="523803"/>
                      </a:lnTo>
                      <a:lnTo>
                        <a:pt x="362779" y="523171"/>
                      </a:lnTo>
                      <a:cubicBezTo>
                        <a:pt x="381877" y="519133"/>
                        <a:pt x="400144" y="511861"/>
                        <a:pt x="416791" y="501667"/>
                      </a:cubicBezTo>
                      <a:lnTo>
                        <a:pt x="421092" y="499137"/>
                      </a:lnTo>
                      <a:lnTo>
                        <a:pt x="425203" y="501920"/>
                      </a:lnTo>
                      <a:cubicBezTo>
                        <a:pt x="440490" y="512398"/>
                        <a:pt x="456512" y="521761"/>
                        <a:pt x="473143" y="529938"/>
                      </a:cubicBezTo>
                      <a:cubicBezTo>
                        <a:pt x="507612" y="496038"/>
                        <a:pt x="523044" y="479721"/>
                        <a:pt x="529559" y="472005"/>
                      </a:cubicBezTo>
                      <a:cubicBezTo>
                        <a:pt x="525638" y="466376"/>
                        <a:pt x="521274" y="459356"/>
                        <a:pt x="516910" y="451197"/>
                      </a:cubicBezTo>
                      <a:cubicBezTo>
                        <a:pt x="506853" y="433615"/>
                        <a:pt x="503185" y="427480"/>
                        <a:pt x="501920" y="425393"/>
                      </a:cubicBezTo>
                      <a:lnTo>
                        <a:pt x="498631" y="420206"/>
                      </a:lnTo>
                      <a:lnTo>
                        <a:pt x="502869" y="415716"/>
                      </a:lnTo>
                      <a:cubicBezTo>
                        <a:pt x="509006" y="408080"/>
                        <a:pt x="513583" y="399312"/>
                        <a:pt x="516340" y="389912"/>
                      </a:cubicBezTo>
                      <a:cubicBezTo>
                        <a:pt x="520091" y="379022"/>
                        <a:pt x="524702" y="368448"/>
                        <a:pt x="530128" y="358289"/>
                      </a:cubicBezTo>
                      <a:lnTo>
                        <a:pt x="532089" y="355126"/>
                      </a:lnTo>
                      <a:lnTo>
                        <a:pt x="535820" y="354620"/>
                      </a:lnTo>
                      <a:cubicBezTo>
                        <a:pt x="545145" y="353140"/>
                        <a:pt x="554358" y="351027"/>
                        <a:pt x="563395" y="348296"/>
                      </a:cubicBezTo>
                      <a:cubicBezTo>
                        <a:pt x="572756" y="345513"/>
                        <a:pt x="580219" y="343426"/>
                        <a:pt x="585531" y="341971"/>
                      </a:cubicBezTo>
                      <a:lnTo>
                        <a:pt x="585531" y="261838"/>
                      </a:lnTo>
                      <a:cubicBezTo>
                        <a:pt x="579839" y="260447"/>
                        <a:pt x="572123" y="258297"/>
                        <a:pt x="562130" y="255514"/>
                      </a:cubicBezTo>
                      <a:cubicBezTo>
                        <a:pt x="553523" y="252704"/>
                        <a:pt x="544703" y="250590"/>
                        <a:pt x="535757" y="249189"/>
                      </a:cubicBezTo>
                      <a:cubicBezTo>
                        <a:pt x="527978" y="251087"/>
                        <a:pt x="527851" y="250897"/>
                        <a:pt x="504134" y="182022"/>
                      </a:cubicBezTo>
                      <a:lnTo>
                        <a:pt x="502806" y="178290"/>
                      </a:lnTo>
                      <a:lnTo>
                        <a:pt x="505019" y="175002"/>
                      </a:lnTo>
                      <a:cubicBezTo>
                        <a:pt x="511344" y="165325"/>
                        <a:pt x="520957" y="149703"/>
                        <a:pt x="532721" y="127883"/>
                      </a:cubicBezTo>
                      <a:cubicBezTo>
                        <a:pt x="525764" y="121559"/>
                        <a:pt x="516214" y="112451"/>
                        <a:pt x="503881" y="99739"/>
                      </a:cubicBezTo>
                      <a:cubicBezTo>
                        <a:pt x="495063" y="89814"/>
                        <a:pt x="485203" y="80866"/>
                        <a:pt x="474472" y="73049"/>
                      </a:cubicBezTo>
                      <a:cubicBezTo>
                        <a:pt x="469538" y="75516"/>
                        <a:pt x="462328" y="79690"/>
                        <a:pt x="453031" y="85698"/>
                      </a:cubicBezTo>
                      <a:cubicBezTo>
                        <a:pt x="443673" y="92016"/>
                        <a:pt x="433388" y="96838"/>
                        <a:pt x="422547" y="99992"/>
                      </a:cubicBezTo>
                      <a:lnTo>
                        <a:pt x="418752" y="101004"/>
                      </a:lnTo>
                      <a:lnTo>
                        <a:pt x="416222" y="98601"/>
                      </a:lnTo>
                      <a:cubicBezTo>
                        <a:pt x="408397" y="93265"/>
                        <a:pt x="399887" y="89010"/>
                        <a:pt x="390924" y="85951"/>
                      </a:cubicBezTo>
                      <a:cubicBezTo>
                        <a:pt x="374733" y="79627"/>
                        <a:pt x="365056" y="76022"/>
                        <a:pt x="361261" y="74314"/>
                      </a:cubicBezTo>
                      <a:lnTo>
                        <a:pt x="357846" y="72733"/>
                      </a:lnTo>
                      <a:lnTo>
                        <a:pt x="356454" y="69065"/>
                      </a:lnTo>
                      <a:cubicBezTo>
                        <a:pt x="349750" y="43450"/>
                        <a:pt x="344691" y="25551"/>
                        <a:pt x="341339" y="15812"/>
                      </a:cubicBezTo>
                      <a:lnTo>
                        <a:pt x="262597" y="15812"/>
                      </a:lnTo>
                      <a:cubicBezTo>
                        <a:pt x="260574" y="22642"/>
                        <a:pt x="258233" y="30927"/>
                        <a:pt x="255767" y="40477"/>
                      </a:cubicBezTo>
                      <a:cubicBezTo>
                        <a:pt x="252605" y="52368"/>
                        <a:pt x="248494" y="67483"/>
                        <a:pt x="247039" y="72100"/>
                      </a:cubicBezTo>
                      <a:lnTo>
                        <a:pt x="245395" y="77413"/>
                      </a:lnTo>
                      <a:lnTo>
                        <a:pt x="239892" y="77413"/>
                      </a:lnTo>
                      <a:cubicBezTo>
                        <a:pt x="238184" y="77413"/>
                        <a:pt x="229077" y="79374"/>
                        <a:pt x="183603" y="99233"/>
                      </a:cubicBezTo>
                      <a:lnTo>
                        <a:pt x="179429" y="101067"/>
                      </a:lnTo>
                      <a:lnTo>
                        <a:pt x="175887" y="98664"/>
                      </a:lnTo>
                      <a:cubicBezTo>
                        <a:pt x="160909" y="88053"/>
                        <a:pt x="145038" y="78763"/>
                        <a:pt x="128453" y="70899"/>
                      </a:cubicBezTo>
                      <a:cubicBezTo>
                        <a:pt x="94047" y="104546"/>
                        <a:pt x="78552" y="120863"/>
                        <a:pt x="71847" y="128642"/>
                      </a:cubicBezTo>
                      <a:cubicBezTo>
                        <a:pt x="82260" y="143775"/>
                        <a:pt x="91662" y="159579"/>
                        <a:pt x="99992" y="175950"/>
                      </a:cubicBezTo>
                      <a:lnTo>
                        <a:pt x="102269" y="180188"/>
                      </a:lnTo>
                      <a:lnTo>
                        <a:pt x="99549" y="184172"/>
                      </a:lnTo>
                      <a:cubicBezTo>
                        <a:pt x="93979" y="192851"/>
                        <a:pt x="89296" y="202068"/>
                        <a:pt x="85572" y="211684"/>
                      </a:cubicBezTo>
                      <a:cubicBezTo>
                        <a:pt x="79247" y="227116"/>
                        <a:pt x="74504" y="236983"/>
                        <a:pt x="71658" y="242232"/>
                      </a:cubicBezTo>
                      <a:lnTo>
                        <a:pt x="69760" y="245711"/>
                      </a:lnTo>
                      <a:lnTo>
                        <a:pt x="65839" y="246217"/>
                      </a:lnTo>
                      <a:cubicBezTo>
                        <a:pt x="56507" y="247659"/>
                        <a:pt x="47292" y="249773"/>
                        <a:pt x="38264" y="252541"/>
                      </a:cubicBezTo>
                      <a:cubicBezTo>
                        <a:pt x="28650" y="255324"/>
                        <a:pt x="21314" y="257411"/>
                        <a:pt x="16064" y="258866"/>
                      </a:cubicBezTo>
                      <a:lnTo>
                        <a:pt x="16064" y="338999"/>
                      </a:lnTo>
                      <a:cubicBezTo>
                        <a:pt x="21820" y="340390"/>
                        <a:pt x="29536" y="342540"/>
                        <a:pt x="39529" y="345323"/>
                      </a:cubicBezTo>
                      <a:cubicBezTo>
                        <a:pt x="49083" y="348043"/>
                        <a:pt x="58800" y="350156"/>
                        <a:pt x="68622" y="351648"/>
                      </a:cubicBezTo>
                      <a:lnTo>
                        <a:pt x="74567" y="352407"/>
                      </a:lnTo>
                      <a:lnTo>
                        <a:pt x="75452" y="358352"/>
                      </a:lnTo>
                      <a:cubicBezTo>
                        <a:pt x="77200" y="368796"/>
                        <a:pt x="80327" y="378962"/>
                        <a:pt x="84750" y="388583"/>
                      </a:cubicBezTo>
                      <a:cubicBezTo>
                        <a:pt x="94679" y="410593"/>
                        <a:pt x="96893" y="416222"/>
                        <a:pt x="97399" y="418625"/>
                      </a:cubicBezTo>
                      <a:lnTo>
                        <a:pt x="98537" y="421977"/>
                      </a:lnTo>
                      <a:lnTo>
                        <a:pt x="96766" y="425076"/>
                      </a:lnTo>
                      <a:cubicBezTo>
                        <a:pt x="80259" y="453411"/>
                        <a:pt x="73555" y="466566"/>
                        <a:pt x="70836" y="472637"/>
                      </a:cubicBezTo>
                      <a:cubicBezTo>
                        <a:pt x="104672" y="506980"/>
                        <a:pt x="120420" y="521527"/>
                        <a:pt x="127757" y="527345"/>
                      </a:cubicBezTo>
                      <a:cubicBezTo>
                        <a:pt x="132627" y="524815"/>
                        <a:pt x="139584" y="521021"/>
                        <a:pt x="148628" y="515139"/>
                      </a:cubicBezTo>
                      <a:cubicBezTo>
                        <a:pt x="157902" y="509154"/>
                        <a:pt x="167888" y="504351"/>
                        <a:pt x="178354" y="500845"/>
                      </a:cubicBezTo>
                      <a:lnTo>
                        <a:pt x="181959" y="499770"/>
                      </a:lnTo>
                      <a:lnTo>
                        <a:pt x="185058" y="501857"/>
                      </a:lnTo>
                      <a:cubicBezTo>
                        <a:pt x="186196" y="502489"/>
                        <a:pt x="195240" y="506727"/>
                        <a:pt x="240019" y="526460"/>
                      </a:cubicBezTo>
                      <a:lnTo>
                        <a:pt x="243054" y="527788"/>
                      </a:lnTo>
                      <a:lnTo>
                        <a:pt x="244193" y="530887"/>
                      </a:lnTo>
                      <a:cubicBezTo>
                        <a:pt x="247661" y="540971"/>
                        <a:pt x="250512" y="551258"/>
                        <a:pt x="252731" y="561688"/>
                      </a:cubicBezTo>
                      <a:cubicBezTo>
                        <a:pt x="254324" y="569600"/>
                        <a:pt x="256437" y="577392"/>
                        <a:pt x="259056" y="585026"/>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95" name="Group 94" descr="Multiple apps&#10;">
                <a:extLst>
                  <a:ext uri="{FF2B5EF4-FFF2-40B4-BE49-F238E27FC236}">
                    <a16:creationId xmlns:a16="http://schemas.microsoft.com/office/drawing/2014/main" id="{1095CE44-57D6-4848-932D-896BA1868FAB}"/>
                  </a:ext>
                </a:extLst>
              </p:cNvPr>
              <p:cNvGrpSpPr/>
              <p:nvPr/>
            </p:nvGrpSpPr>
            <p:grpSpPr>
              <a:xfrm>
                <a:off x="8855010" y="2103968"/>
                <a:ext cx="325375" cy="322470"/>
                <a:chOff x="5805988" y="720881"/>
                <a:chExt cx="597276" cy="591949"/>
              </a:xfrm>
              <a:solidFill>
                <a:schemeClr val="tx1"/>
              </a:solidFill>
            </p:grpSpPr>
            <p:sp>
              <p:nvSpPr>
                <p:cNvPr id="96" name="Picture Placeholder 78">
                  <a:extLst>
                    <a:ext uri="{FF2B5EF4-FFF2-40B4-BE49-F238E27FC236}">
                      <a16:creationId xmlns:a16="http://schemas.microsoft.com/office/drawing/2014/main" id="{B37CEA41-7789-B848-BAE4-0157142D0C75}"/>
                    </a:ext>
                  </a:extLst>
                </p:cNvPr>
                <p:cNvSpPr/>
                <p:nvPr/>
              </p:nvSpPr>
              <p:spPr>
                <a:xfrm>
                  <a:off x="5906360" y="1003800"/>
                  <a:ext cx="96133" cy="95827"/>
                </a:xfrm>
                <a:custGeom>
                  <a:avLst/>
                  <a:gdLst>
                    <a:gd name="connsiteX0" fmla="*/ 75010 w 96133"/>
                    <a:gd name="connsiteY0" fmla="*/ 74089 h 95827"/>
                    <a:gd name="connsiteX1" fmla="*/ 21440 w 96133"/>
                    <a:gd name="connsiteY1" fmla="*/ 74089 h 95827"/>
                    <a:gd name="connsiteX2" fmla="*/ 11764 w 96133"/>
                    <a:gd name="connsiteY2" fmla="*/ 95827 h 95827"/>
                    <a:gd name="connsiteX3" fmla="*/ 0 w 96133"/>
                    <a:gd name="connsiteY3" fmla="*/ 95827 h 95827"/>
                    <a:gd name="connsiteX4" fmla="*/ 42122 w 96133"/>
                    <a:gd name="connsiteY4" fmla="*/ 0 h 95827"/>
                    <a:gd name="connsiteX5" fmla="*/ 54012 w 96133"/>
                    <a:gd name="connsiteY5" fmla="*/ 0 h 95827"/>
                    <a:gd name="connsiteX6" fmla="*/ 96134 w 96133"/>
                    <a:gd name="connsiteY6" fmla="*/ 95827 h 95827"/>
                    <a:gd name="connsiteX7" fmla="*/ 84307 w 96133"/>
                    <a:gd name="connsiteY7" fmla="*/ 95827 h 95827"/>
                    <a:gd name="connsiteX8" fmla="*/ 70583 w 96133"/>
                    <a:gd name="connsiteY8" fmla="*/ 63758 h 95827"/>
                    <a:gd name="connsiteX9" fmla="*/ 48446 w 96133"/>
                    <a:gd name="connsiteY9" fmla="*/ 13056 h 95827"/>
                    <a:gd name="connsiteX10" fmla="*/ 26184 w 96133"/>
                    <a:gd name="connsiteY10" fmla="*/ 63758 h 9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133" h="95827">
                      <a:moveTo>
                        <a:pt x="75010" y="74089"/>
                      </a:moveTo>
                      <a:lnTo>
                        <a:pt x="21440" y="74089"/>
                      </a:lnTo>
                      <a:lnTo>
                        <a:pt x="11764" y="95827"/>
                      </a:lnTo>
                      <a:lnTo>
                        <a:pt x="0" y="95827"/>
                      </a:lnTo>
                      <a:lnTo>
                        <a:pt x="42122" y="0"/>
                      </a:lnTo>
                      <a:lnTo>
                        <a:pt x="54012" y="0"/>
                      </a:lnTo>
                      <a:lnTo>
                        <a:pt x="96134" y="95827"/>
                      </a:lnTo>
                      <a:lnTo>
                        <a:pt x="84307" y="95827"/>
                      </a:lnTo>
                      <a:close/>
                      <a:moveTo>
                        <a:pt x="70583" y="63758"/>
                      </a:moveTo>
                      <a:lnTo>
                        <a:pt x="48446" y="13056"/>
                      </a:lnTo>
                      <a:lnTo>
                        <a:pt x="26184" y="6375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97" name="Picture Placeholder 78">
                  <a:extLst>
                    <a:ext uri="{FF2B5EF4-FFF2-40B4-BE49-F238E27FC236}">
                      <a16:creationId xmlns:a16="http://schemas.microsoft.com/office/drawing/2014/main" id="{4DA31E4A-ADFC-4A41-AAB8-5E146A4AE017}"/>
                    </a:ext>
                  </a:extLst>
                </p:cNvPr>
                <p:cNvSpPr/>
                <p:nvPr/>
              </p:nvSpPr>
              <p:spPr>
                <a:xfrm>
                  <a:off x="6022100" y="1003800"/>
                  <a:ext cx="74061" cy="95890"/>
                </a:xfrm>
                <a:custGeom>
                  <a:avLst/>
                  <a:gdLst>
                    <a:gd name="connsiteX0" fmla="*/ 0 w 74061"/>
                    <a:gd name="connsiteY0" fmla="*/ 0 h 95890"/>
                    <a:gd name="connsiteX1" fmla="*/ 38833 w 74061"/>
                    <a:gd name="connsiteY1" fmla="*/ 0 h 95890"/>
                    <a:gd name="connsiteX2" fmla="*/ 74061 w 74061"/>
                    <a:gd name="connsiteY2" fmla="*/ 30675 h 95890"/>
                    <a:gd name="connsiteX3" fmla="*/ 38833 w 74061"/>
                    <a:gd name="connsiteY3" fmla="*/ 61413 h 95890"/>
                    <a:gd name="connsiteX4" fmla="*/ 10878 w 74061"/>
                    <a:gd name="connsiteY4" fmla="*/ 61413 h 95890"/>
                    <a:gd name="connsiteX5" fmla="*/ 10878 w 74061"/>
                    <a:gd name="connsiteY5" fmla="*/ 95891 h 95890"/>
                    <a:gd name="connsiteX6" fmla="*/ 0 w 74061"/>
                    <a:gd name="connsiteY6" fmla="*/ 95891 h 95890"/>
                    <a:gd name="connsiteX7" fmla="*/ 36872 w 74061"/>
                    <a:gd name="connsiteY7" fmla="*/ 50702 h 95890"/>
                    <a:gd name="connsiteX8" fmla="*/ 63056 w 74061"/>
                    <a:gd name="connsiteY8" fmla="*/ 30358 h 95890"/>
                    <a:gd name="connsiteX9" fmla="*/ 36872 w 74061"/>
                    <a:gd name="connsiteY9" fmla="*/ 10014 h 95890"/>
                    <a:gd name="connsiteX10" fmla="*/ 10878 w 74061"/>
                    <a:gd name="connsiteY10" fmla="*/ 10014 h 95890"/>
                    <a:gd name="connsiteX11" fmla="*/ 10878 w 74061"/>
                    <a:gd name="connsiteY11" fmla="*/ 50702 h 95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061" h="95890">
                      <a:moveTo>
                        <a:pt x="0" y="0"/>
                      </a:moveTo>
                      <a:lnTo>
                        <a:pt x="38833" y="0"/>
                      </a:lnTo>
                      <a:cubicBezTo>
                        <a:pt x="58629" y="0"/>
                        <a:pt x="74061" y="12676"/>
                        <a:pt x="74061" y="30675"/>
                      </a:cubicBezTo>
                      <a:cubicBezTo>
                        <a:pt x="74061" y="48674"/>
                        <a:pt x="58629" y="61413"/>
                        <a:pt x="38833" y="61413"/>
                      </a:cubicBezTo>
                      <a:lnTo>
                        <a:pt x="10878" y="61413"/>
                      </a:lnTo>
                      <a:lnTo>
                        <a:pt x="10878" y="95891"/>
                      </a:lnTo>
                      <a:lnTo>
                        <a:pt x="0" y="95891"/>
                      </a:lnTo>
                      <a:close/>
                      <a:moveTo>
                        <a:pt x="36872" y="50702"/>
                      </a:moveTo>
                      <a:cubicBezTo>
                        <a:pt x="52494" y="50702"/>
                        <a:pt x="63056" y="43224"/>
                        <a:pt x="63056" y="30358"/>
                      </a:cubicBezTo>
                      <a:cubicBezTo>
                        <a:pt x="63056" y="17492"/>
                        <a:pt x="52494" y="10014"/>
                        <a:pt x="36872" y="10014"/>
                      </a:cubicBezTo>
                      <a:lnTo>
                        <a:pt x="10878" y="10014"/>
                      </a:lnTo>
                      <a:lnTo>
                        <a:pt x="10878" y="5070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98" name="Picture Placeholder 78">
                  <a:extLst>
                    <a:ext uri="{FF2B5EF4-FFF2-40B4-BE49-F238E27FC236}">
                      <a16:creationId xmlns:a16="http://schemas.microsoft.com/office/drawing/2014/main" id="{9F797B50-1751-5B4F-8AF6-CEE8D68A9AD8}"/>
                    </a:ext>
                  </a:extLst>
                </p:cNvPr>
                <p:cNvSpPr/>
                <p:nvPr/>
              </p:nvSpPr>
              <p:spPr>
                <a:xfrm>
                  <a:off x="6115894" y="1003800"/>
                  <a:ext cx="74061" cy="95890"/>
                </a:xfrm>
                <a:custGeom>
                  <a:avLst/>
                  <a:gdLst>
                    <a:gd name="connsiteX0" fmla="*/ 0 w 74061"/>
                    <a:gd name="connsiteY0" fmla="*/ 0 h 95890"/>
                    <a:gd name="connsiteX1" fmla="*/ 38833 w 74061"/>
                    <a:gd name="connsiteY1" fmla="*/ 0 h 95890"/>
                    <a:gd name="connsiteX2" fmla="*/ 74061 w 74061"/>
                    <a:gd name="connsiteY2" fmla="*/ 30675 h 95890"/>
                    <a:gd name="connsiteX3" fmla="*/ 38833 w 74061"/>
                    <a:gd name="connsiteY3" fmla="*/ 61413 h 95890"/>
                    <a:gd name="connsiteX4" fmla="*/ 10942 w 74061"/>
                    <a:gd name="connsiteY4" fmla="*/ 61413 h 95890"/>
                    <a:gd name="connsiteX5" fmla="*/ 10942 w 74061"/>
                    <a:gd name="connsiteY5" fmla="*/ 95891 h 95890"/>
                    <a:gd name="connsiteX6" fmla="*/ 0 w 74061"/>
                    <a:gd name="connsiteY6" fmla="*/ 95891 h 95890"/>
                    <a:gd name="connsiteX7" fmla="*/ 36872 w 74061"/>
                    <a:gd name="connsiteY7" fmla="*/ 50702 h 95890"/>
                    <a:gd name="connsiteX8" fmla="*/ 63056 w 74061"/>
                    <a:gd name="connsiteY8" fmla="*/ 30358 h 95890"/>
                    <a:gd name="connsiteX9" fmla="*/ 36872 w 74061"/>
                    <a:gd name="connsiteY9" fmla="*/ 10014 h 95890"/>
                    <a:gd name="connsiteX10" fmla="*/ 10942 w 74061"/>
                    <a:gd name="connsiteY10" fmla="*/ 10014 h 95890"/>
                    <a:gd name="connsiteX11" fmla="*/ 10942 w 74061"/>
                    <a:gd name="connsiteY11" fmla="*/ 50702 h 95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061" h="95890">
                      <a:moveTo>
                        <a:pt x="0" y="0"/>
                      </a:moveTo>
                      <a:lnTo>
                        <a:pt x="38833" y="0"/>
                      </a:lnTo>
                      <a:cubicBezTo>
                        <a:pt x="58566" y="0"/>
                        <a:pt x="74061" y="12676"/>
                        <a:pt x="74061" y="30675"/>
                      </a:cubicBezTo>
                      <a:cubicBezTo>
                        <a:pt x="74061" y="48674"/>
                        <a:pt x="58566" y="61413"/>
                        <a:pt x="38833" y="61413"/>
                      </a:cubicBezTo>
                      <a:lnTo>
                        <a:pt x="10942" y="61413"/>
                      </a:lnTo>
                      <a:lnTo>
                        <a:pt x="10942" y="95891"/>
                      </a:lnTo>
                      <a:lnTo>
                        <a:pt x="0" y="95891"/>
                      </a:lnTo>
                      <a:close/>
                      <a:moveTo>
                        <a:pt x="36872" y="50702"/>
                      </a:moveTo>
                      <a:cubicBezTo>
                        <a:pt x="52431" y="50702"/>
                        <a:pt x="63056" y="43224"/>
                        <a:pt x="63056" y="30358"/>
                      </a:cubicBezTo>
                      <a:cubicBezTo>
                        <a:pt x="63056" y="17492"/>
                        <a:pt x="52431" y="10014"/>
                        <a:pt x="36872" y="10014"/>
                      </a:cubicBezTo>
                      <a:lnTo>
                        <a:pt x="10942" y="10014"/>
                      </a:lnTo>
                      <a:lnTo>
                        <a:pt x="10942" y="5070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99" name="Picture Placeholder 78">
                  <a:extLst>
                    <a:ext uri="{FF2B5EF4-FFF2-40B4-BE49-F238E27FC236}">
                      <a16:creationId xmlns:a16="http://schemas.microsoft.com/office/drawing/2014/main" id="{9666E6B1-67E7-2746-9C56-7B9B9DFB37B9}"/>
                    </a:ext>
                  </a:extLst>
                </p:cNvPr>
                <p:cNvSpPr/>
                <p:nvPr/>
              </p:nvSpPr>
              <p:spPr>
                <a:xfrm>
                  <a:off x="5805988" y="821652"/>
                  <a:ext cx="490156" cy="491178"/>
                </a:xfrm>
                <a:custGeom>
                  <a:avLst/>
                  <a:gdLst>
                    <a:gd name="connsiteX0" fmla="*/ 452715 w 490156"/>
                    <a:gd name="connsiteY0" fmla="*/ 15844 h 491178"/>
                    <a:gd name="connsiteX1" fmla="*/ 474345 w 490156"/>
                    <a:gd name="connsiteY1" fmla="*/ 37520 h 491178"/>
                    <a:gd name="connsiteX2" fmla="*/ 474345 w 490156"/>
                    <a:gd name="connsiteY2" fmla="*/ 453659 h 491178"/>
                    <a:gd name="connsiteX3" fmla="*/ 452715 w 490156"/>
                    <a:gd name="connsiteY3" fmla="*/ 475334 h 491178"/>
                    <a:gd name="connsiteX4" fmla="*/ 37442 w 490156"/>
                    <a:gd name="connsiteY4" fmla="*/ 475334 h 491178"/>
                    <a:gd name="connsiteX5" fmla="*/ 15812 w 490156"/>
                    <a:gd name="connsiteY5" fmla="*/ 453659 h 491178"/>
                    <a:gd name="connsiteX6" fmla="*/ 15812 w 490156"/>
                    <a:gd name="connsiteY6" fmla="*/ 37520 h 491178"/>
                    <a:gd name="connsiteX7" fmla="*/ 37442 w 490156"/>
                    <a:gd name="connsiteY7" fmla="*/ 15844 h 491178"/>
                    <a:gd name="connsiteX8" fmla="*/ 452715 w 490156"/>
                    <a:gd name="connsiteY8" fmla="*/ 15844 h 491178"/>
                    <a:gd name="connsiteX9" fmla="*/ 452715 w 490156"/>
                    <a:gd name="connsiteY9" fmla="*/ 0 h 491178"/>
                    <a:gd name="connsiteX10" fmla="*/ 37442 w 490156"/>
                    <a:gd name="connsiteY10" fmla="*/ 0 h 491178"/>
                    <a:gd name="connsiteX11" fmla="*/ 0 w 490156"/>
                    <a:gd name="connsiteY11" fmla="*/ 37520 h 491178"/>
                    <a:gd name="connsiteX12" fmla="*/ 0 w 490156"/>
                    <a:gd name="connsiteY12" fmla="*/ 453659 h 491178"/>
                    <a:gd name="connsiteX13" fmla="*/ 37442 w 490156"/>
                    <a:gd name="connsiteY13" fmla="*/ 491178 h 491178"/>
                    <a:gd name="connsiteX14" fmla="*/ 452715 w 490156"/>
                    <a:gd name="connsiteY14" fmla="*/ 491178 h 491178"/>
                    <a:gd name="connsiteX15" fmla="*/ 490156 w 490156"/>
                    <a:gd name="connsiteY15" fmla="*/ 453659 h 491178"/>
                    <a:gd name="connsiteX16" fmla="*/ 490156 w 490156"/>
                    <a:gd name="connsiteY16" fmla="*/ 37520 h 491178"/>
                    <a:gd name="connsiteX17" fmla="*/ 452715 w 490156"/>
                    <a:gd name="connsiteY17" fmla="*/ 0 h 491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0156" h="491178">
                      <a:moveTo>
                        <a:pt x="452715" y="15844"/>
                      </a:moveTo>
                      <a:cubicBezTo>
                        <a:pt x="464661" y="15844"/>
                        <a:pt x="474345" y="25549"/>
                        <a:pt x="474345" y="37520"/>
                      </a:cubicBezTo>
                      <a:lnTo>
                        <a:pt x="474345" y="453659"/>
                      </a:lnTo>
                      <a:cubicBezTo>
                        <a:pt x="474345" y="465631"/>
                        <a:pt x="464661" y="475334"/>
                        <a:pt x="452715" y="475334"/>
                      </a:cubicBezTo>
                      <a:lnTo>
                        <a:pt x="37442" y="475334"/>
                      </a:lnTo>
                      <a:cubicBezTo>
                        <a:pt x="25496" y="475334"/>
                        <a:pt x="15812" y="465631"/>
                        <a:pt x="15812" y="453659"/>
                      </a:cubicBezTo>
                      <a:lnTo>
                        <a:pt x="15812" y="37520"/>
                      </a:lnTo>
                      <a:cubicBezTo>
                        <a:pt x="15812" y="25549"/>
                        <a:pt x="25496" y="15844"/>
                        <a:pt x="37442" y="15844"/>
                      </a:cubicBezTo>
                      <a:lnTo>
                        <a:pt x="452715" y="15844"/>
                      </a:lnTo>
                      <a:moveTo>
                        <a:pt x="452715" y="0"/>
                      </a:moveTo>
                      <a:lnTo>
                        <a:pt x="37442" y="0"/>
                      </a:lnTo>
                      <a:cubicBezTo>
                        <a:pt x="16763" y="0"/>
                        <a:pt x="0" y="16798"/>
                        <a:pt x="0" y="37520"/>
                      </a:cubicBezTo>
                      <a:lnTo>
                        <a:pt x="0" y="453659"/>
                      </a:lnTo>
                      <a:cubicBezTo>
                        <a:pt x="0" y="474383"/>
                        <a:pt x="16763" y="491178"/>
                        <a:pt x="37442" y="491178"/>
                      </a:cubicBezTo>
                      <a:lnTo>
                        <a:pt x="452715" y="491178"/>
                      </a:lnTo>
                      <a:cubicBezTo>
                        <a:pt x="473393" y="491178"/>
                        <a:pt x="490156" y="474383"/>
                        <a:pt x="490156" y="453659"/>
                      </a:cubicBezTo>
                      <a:lnTo>
                        <a:pt x="490156" y="37520"/>
                      </a:lnTo>
                      <a:cubicBezTo>
                        <a:pt x="490156" y="16798"/>
                        <a:pt x="473393" y="0"/>
                        <a:pt x="452715" y="0"/>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00" name="Picture Placeholder 78">
                  <a:extLst>
                    <a:ext uri="{FF2B5EF4-FFF2-40B4-BE49-F238E27FC236}">
                      <a16:creationId xmlns:a16="http://schemas.microsoft.com/office/drawing/2014/main" id="{31CEF72A-D557-0241-B33B-D155C0EAD1D9}"/>
                    </a:ext>
                  </a:extLst>
                </p:cNvPr>
                <p:cNvSpPr/>
                <p:nvPr/>
              </p:nvSpPr>
              <p:spPr>
                <a:xfrm>
                  <a:off x="5862214" y="771267"/>
                  <a:ext cx="486595" cy="491241"/>
                </a:xfrm>
                <a:custGeom>
                  <a:avLst/>
                  <a:gdLst>
                    <a:gd name="connsiteX0" fmla="*/ 461696 w 486595"/>
                    <a:gd name="connsiteY0" fmla="*/ 491242 h 491241"/>
                    <a:gd name="connsiteX1" fmla="*/ 454739 w 486595"/>
                    <a:gd name="connsiteY1" fmla="*/ 477045 h 491241"/>
                    <a:gd name="connsiteX2" fmla="*/ 470740 w 486595"/>
                    <a:gd name="connsiteY2" fmla="*/ 451187 h 491241"/>
                    <a:gd name="connsiteX3" fmla="*/ 470740 w 486595"/>
                    <a:gd name="connsiteY3" fmla="*/ 44555 h 491241"/>
                    <a:gd name="connsiteX4" fmla="*/ 441900 w 486595"/>
                    <a:gd name="connsiteY4" fmla="*/ 15844 h 491241"/>
                    <a:gd name="connsiteX5" fmla="*/ 39023 w 486595"/>
                    <a:gd name="connsiteY5" fmla="*/ 15844 h 491241"/>
                    <a:gd name="connsiteX6" fmla="*/ 15242 w 486595"/>
                    <a:gd name="connsiteY6" fmla="*/ 30548 h 491241"/>
                    <a:gd name="connsiteX7" fmla="*/ 0 w 486595"/>
                    <a:gd name="connsiteY7" fmla="*/ 26429 h 491241"/>
                    <a:gd name="connsiteX8" fmla="*/ 39023 w 486595"/>
                    <a:gd name="connsiteY8" fmla="*/ 0 h 491241"/>
                    <a:gd name="connsiteX9" fmla="*/ 442279 w 486595"/>
                    <a:gd name="connsiteY9" fmla="*/ 0 h 491241"/>
                    <a:gd name="connsiteX10" fmla="*/ 486551 w 486595"/>
                    <a:gd name="connsiteY10" fmla="*/ 44808 h 491241"/>
                    <a:gd name="connsiteX11" fmla="*/ 486551 w 486595"/>
                    <a:gd name="connsiteY11" fmla="*/ 451187 h 491241"/>
                    <a:gd name="connsiteX12" fmla="*/ 461696 w 486595"/>
                    <a:gd name="connsiteY12" fmla="*/ 491242 h 49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595" h="491241">
                      <a:moveTo>
                        <a:pt x="461696" y="491242"/>
                      </a:moveTo>
                      <a:lnTo>
                        <a:pt x="454739" y="477045"/>
                      </a:lnTo>
                      <a:cubicBezTo>
                        <a:pt x="464577" y="472211"/>
                        <a:pt x="470792" y="462167"/>
                        <a:pt x="470740" y="451187"/>
                      </a:cubicBezTo>
                      <a:lnTo>
                        <a:pt x="470740" y="44555"/>
                      </a:lnTo>
                      <a:cubicBezTo>
                        <a:pt x="471309" y="24020"/>
                        <a:pt x="467261" y="17049"/>
                        <a:pt x="441900" y="15844"/>
                      </a:cubicBezTo>
                      <a:lnTo>
                        <a:pt x="39023" y="15844"/>
                      </a:lnTo>
                      <a:cubicBezTo>
                        <a:pt x="22516" y="15844"/>
                        <a:pt x="17772" y="21232"/>
                        <a:pt x="15242" y="30548"/>
                      </a:cubicBezTo>
                      <a:lnTo>
                        <a:pt x="0" y="26429"/>
                      </a:lnTo>
                      <a:cubicBezTo>
                        <a:pt x="6325" y="2725"/>
                        <a:pt x="25298" y="0"/>
                        <a:pt x="39023" y="0"/>
                      </a:cubicBezTo>
                      <a:lnTo>
                        <a:pt x="442279" y="0"/>
                      </a:lnTo>
                      <a:cubicBezTo>
                        <a:pt x="475167" y="1521"/>
                        <a:pt x="487437" y="14133"/>
                        <a:pt x="486551" y="44808"/>
                      </a:cubicBezTo>
                      <a:lnTo>
                        <a:pt x="486551" y="451187"/>
                      </a:lnTo>
                      <a:cubicBezTo>
                        <a:pt x="486622" y="468211"/>
                        <a:pt x="476964" y="483775"/>
                        <a:pt x="461696" y="491242"/>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01" name="Picture Placeholder 78">
                  <a:extLst>
                    <a:ext uri="{FF2B5EF4-FFF2-40B4-BE49-F238E27FC236}">
                      <a16:creationId xmlns:a16="http://schemas.microsoft.com/office/drawing/2014/main" id="{3C87B399-A8FF-3744-BE8E-79E962A6A2AA}"/>
                    </a:ext>
                  </a:extLst>
                </p:cNvPr>
                <p:cNvSpPr/>
                <p:nvPr/>
              </p:nvSpPr>
              <p:spPr>
                <a:xfrm>
                  <a:off x="5916669" y="720881"/>
                  <a:ext cx="486595" cy="491304"/>
                </a:xfrm>
                <a:custGeom>
                  <a:avLst/>
                  <a:gdLst>
                    <a:gd name="connsiteX0" fmla="*/ 461696 w 486595"/>
                    <a:gd name="connsiteY0" fmla="*/ 491305 h 491304"/>
                    <a:gd name="connsiteX1" fmla="*/ 454739 w 486595"/>
                    <a:gd name="connsiteY1" fmla="*/ 477425 h 491304"/>
                    <a:gd name="connsiteX2" fmla="*/ 470677 w 486595"/>
                    <a:gd name="connsiteY2" fmla="*/ 451567 h 491304"/>
                    <a:gd name="connsiteX3" fmla="*/ 470677 w 486595"/>
                    <a:gd name="connsiteY3" fmla="*/ 44618 h 491304"/>
                    <a:gd name="connsiteX4" fmla="*/ 441900 w 486595"/>
                    <a:gd name="connsiteY4" fmla="*/ 15844 h 491304"/>
                    <a:gd name="connsiteX5" fmla="*/ 39023 w 486595"/>
                    <a:gd name="connsiteY5" fmla="*/ 15844 h 491304"/>
                    <a:gd name="connsiteX6" fmla="*/ 15242 w 486595"/>
                    <a:gd name="connsiteY6" fmla="*/ 30548 h 491304"/>
                    <a:gd name="connsiteX7" fmla="*/ 0 w 486595"/>
                    <a:gd name="connsiteY7" fmla="*/ 26365 h 491304"/>
                    <a:gd name="connsiteX8" fmla="*/ 39023 w 486595"/>
                    <a:gd name="connsiteY8" fmla="*/ 0 h 491304"/>
                    <a:gd name="connsiteX9" fmla="*/ 442279 w 486595"/>
                    <a:gd name="connsiteY9" fmla="*/ 0 h 491304"/>
                    <a:gd name="connsiteX10" fmla="*/ 486551 w 486595"/>
                    <a:gd name="connsiteY10" fmla="*/ 44808 h 491304"/>
                    <a:gd name="connsiteX11" fmla="*/ 486551 w 486595"/>
                    <a:gd name="connsiteY11" fmla="*/ 451250 h 491304"/>
                    <a:gd name="connsiteX12" fmla="*/ 461696 w 486595"/>
                    <a:gd name="connsiteY12" fmla="*/ 491305 h 491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595" h="491304">
                      <a:moveTo>
                        <a:pt x="461696" y="491305"/>
                      </a:moveTo>
                      <a:lnTo>
                        <a:pt x="454739" y="477425"/>
                      </a:lnTo>
                      <a:cubicBezTo>
                        <a:pt x="464561" y="472585"/>
                        <a:pt x="470759" y="462537"/>
                        <a:pt x="470677" y="451567"/>
                      </a:cubicBezTo>
                      <a:lnTo>
                        <a:pt x="470677" y="44618"/>
                      </a:lnTo>
                      <a:cubicBezTo>
                        <a:pt x="471309" y="24020"/>
                        <a:pt x="467261" y="17112"/>
                        <a:pt x="441900" y="15844"/>
                      </a:cubicBezTo>
                      <a:lnTo>
                        <a:pt x="39023" y="15844"/>
                      </a:lnTo>
                      <a:cubicBezTo>
                        <a:pt x="22516" y="15844"/>
                        <a:pt x="17772" y="21232"/>
                        <a:pt x="15242" y="30548"/>
                      </a:cubicBezTo>
                      <a:lnTo>
                        <a:pt x="0" y="26365"/>
                      </a:lnTo>
                      <a:cubicBezTo>
                        <a:pt x="6325" y="2725"/>
                        <a:pt x="25298" y="0"/>
                        <a:pt x="39023" y="0"/>
                      </a:cubicBezTo>
                      <a:lnTo>
                        <a:pt x="442279" y="0"/>
                      </a:lnTo>
                      <a:cubicBezTo>
                        <a:pt x="475167" y="1521"/>
                        <a:pt x="487437" y="14070"/>
                        <a:pt x="486551" y="44808"/>
                      </a:cubicBezTo>
                      <a:lnTo>
                        <a:pt x="486551" y="451250"/>
                      </a:lnTo>
                      <a:cubicBezTo>
                        <a:pt x="486621" y="468275"/>
                        <a:pt x="476963" y="483838"/>
                        <a:pt x="461696" y="491305"/>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103" name="Picture Placeholder 76" descr="Rack Server 1&#10;">
                <a:extLst>
                  <a:ext uri="{FF2B5EF4-FFF2-40B4-BE49-F238E27FC236}">
                    <a16:creationId xmlns:a16="http://schemas.microsoft.com/office/drawing/2014/main" id="{4C5BC727-5E05-4E49-8349-D4B353D9DC00}"/>
                  </a:ext>
                </a:extLst>
              </p:cNvPr>
              <p:cNvGrpSpPr/>
              <p:nvPr/>
            </p:nvGrpSpPr>
            <p:grpSpPr>
              <a:xfrm>
                <a:off x="7531001" y="5601318"/>
                <a:ext cx="520053" cy="136856"/>
                <a:chOff x="3167405" y="928351"/>
                <a:chExt cx="600837" cy="158115"/>
              </a:xfrm>
              <a:solidFill>
                <a:schemeClr val="tx1"/>
              </a:solidFill>
            </p:grpSpPr>
            <p:grpSp>
              <p:nvGrpSpPr>
                <p:cNvPr id="104" name="Picture Placeholder 76">
                  <a:extLst>
                    <a:ext uri="{FF2B5EF4-FFF2-40B4-BE49-F238E27FC236}">
                      <a16:creationId xmlns:a16="http://schemas.microsoft.com/office/drawing/2014/main" id="{28A6A29F-998D-E04C-B705-8392803785D3}"/>
                    </a:ext>
                  </a:extLst>
                </p:cNvPr>
                <p:cNvGrpSpPr/>
                <p:nvPr/>
              </p:nvGrpSpPr>
              <p:grpSpPr>
                <a:xfrm>
                  <a:off x="3167405" y="928351"/>
                  <a:ext cx="600837" cy="158115"/>
                  <a:chOff x="3167405" y="928351"/>
                  <a:chExt cx="600837" cy="158115"/>
                </a:xfrm>
                <a:grpFill/>
              </p:grpSpPr>
              <p:sp>
                <p:nvSpPr>
                  <p:cNvPr id="107" name="Picture Placeholder 76">
                    <a:extLst>
                      <a:ext uri="{FF2B5EF4-FFF2-40B4-BE49-F238E27FC236}">
                        <a16:creationId xmlns:a16="http://schemas.microsoft.com/office/drawing/2014/main" id="{546D04B9-49EE-9040-B9DC-C47DB0EB9581}"/>
                      </a:ext>
                    </a:extLst>
                  </p:cNvPr>
                  <p:cNvSpPr/>
                  <p:nvPr/>
                </p:nvSpPr>
                <p:spPr>
                  <a:xfrm>
                    <a:off x="3167405" y="928351"/>
                    <a:ext cx="600837" cy="158115"/>
                  </a:xfrm>
                  <a:custGeom>
                    <a:avLst/>
                    <a:gdLst>
                      <a:gd name="connsiteX0" fmla="*/ 584393 w 600837"/>
                      <a:gd name="connsiteY0" fmla="*/ 15812 h 158115"/>
                      <a:gd name="connsiteX1" fmla="*/ 585026 w 600837"/>
                      <a:gd name="connsiteY1" fmla="*/ 142304 h 158115"/>
                      <a:gd name="connsiteX2" fmla="*/ 16444 w 600837"/>
                      <a:gd name="connsiteY2" fmla="*/ 142304 h 158115"/>
                      <a:gd name="connsiteX3" fmla="*/ 15812 w 600837"/>
                      <a:gd name="connsiteY3" fmla="*/ 15812 h 158115"/>
                      <a:gd name="connsiteX4" fmla="*/ 584393 w 600837"/>
                      <a:gd name="connsiteY4" fmla="*/ 15812 h 158115"/>
                      <a:gd name="connsiteX5" fmla="*/ 600205 w 600837"/>
                      <a:gd name="connsiteY5" fmla="*/ 0 h 158115"/>
                      <a:gd name="connsiteX6" fmla="*/ 0 w 600837"/>
                      <a:gd name="connsiteY6" fmla="*/ 0 h 158115"/>
                      <a:gd name="connsiteX7" fmla="*/ 632 w 600837"/>
                      <a:gd name="connsiteY7" fmla="*/ 158115 h 158115"/>
                      <a:gd name="connsiteX8" fmla="*/ 600837 w 600837"/>
                      <a:gd name="connsiteY8" fmla="*/ 158115 h 158115"/>
                      <a:gd name="connsiteX9" fmla="*/ 600205 w 600837"/>
                      <a:gd name="connsiteY9" fmla="*/ 0 h 158115"/>
                      <a:gd name="connsiteX10" fmla="*/ 600205 w 600837"/>
                      <a:gd name="connsiteY10"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837" h="158115">
                        <a:moveTo>
                          <a:pt x="584393" y="15812"/>
                        </a:moveTo>
                        <a:lnTo>
                          <a:pt x="585026" y="142304"/>
                        </a:lnTo>
                        <a:lnTo>
                          <a:pt x="16444" y="142304"/>
                        </a:lnTo>
                        <a:lnTo>
                          <a:pt x="15812" y="15812"/>
                        </a:lnTo>
                        <a:lnTo>
                          <a:pt x="584393" y="15812"/>
                        </a:lnTo>
                        <a:moveTo>
                          <a:pt x="600205" y="0"/>
                        </a:moveTo>
                        <a:lnTo>
                          <a:pt x="0" y="0"/>
                        </a:lnTo>
                        <a:lnTo>
                          <a:pt x="632" y="158115"/>
                        </a:lnTo>
                        <a:lnTo>
                          <a:pt x="600837" y="158115"/>
                        </a:lnTo>
                        <a:lnTo>
                          <a:pt x="600205" y="0"/>
                        </a:lnTo>
                        <a:lnTo>
                          <a:pt x="600205"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08" name="Picture Placeholder 76">
                    <a:extLst>
                      <a:ext uri="{FF2B5EF4-FFF2-40B4-BE49-F238E27FC236}">
                        <a16:creationId xmlns:a16="http://schemas.microsoft.com/office/drawing/2014/main" id="{AAF3D6F5-4A6C-6E4F-A1D5-4FF683BD52CA}"/>
                      </a:ext>
                    </a:extLst>
                  </p:cNvPr>
                  <p:cNvGrpSpPr/>
                  <p:nvPr/>
                </p:nvGrpSpPr>
                <p:grpSpPr>
                  <a:xfrm>
                    <a:off x="3503872" y="975782"/>
                    <a:ext cx="110680" cy="63248"/>
                    <a:chOff x="3503872" y="975782"/>
                    <a:chExt cx="110680" cy="63248"/>
                  </a:xfrm>
                  <a:grpFill/>
                </p:grpSpPr>
                <p:sp>
                  <p:nvSpPr>
                    <p:cNvPr id="109" name="Picture Placeholder 76">
                      <a:extLst>
                        <a:ext uri="{FF2B5EF4-FFF2-40B4-BE49-F238E27FC236}">
                          <a16:creationId xmlns:a16="http://schemas.microsoft.com/office/drawing/2014/main" id="{B7DF536F-5FF7-BF42-A10E-B80F0F2831B9}"/>
                        </a:ext>
                      </a:extLst>
                    </p:cNvPr>
                    <p:cNvSpPr/>
                    <p:nvPr/>
                  </p:nvSpPr>
                  <p:spPr>
                    <a:xfrm rot="-49604">
                      <a:off x="3503872"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10" name="Picture Placeholder 76">
                      <a:extLst>
                        <a:ext uri="{FF2B5EF4-FFF2-40B4-BE49-F238E27FC236}">
                          <a16:creationId xmlns:a16="http://schemas.microsoft.com/office/drawing/2014/main" id="{C0EFCC98-7AE6-694B-A314-A554375D75B4}"/>
                        </a:ext>
                      </a:extLst>
                    </p:cNvPr>
                    <p:cNvSpPr/>
                    <p:nvPr/>
                  </p:nvSpPr>
                  <p:spPr>
                    <a:xfrm rot="-49436">
                      <a:off x="3535495"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11" name="Picture Placeholder 76">
                      <a:extLst>
                        <a:ext uri="{FF2B5EF4-FFF2-40B4-BE49-F238E27FC236}">
                          <a16:creationId xmlns:a16="http://schemas.microsoft.com/office/drawing/2014/main" id="{02E290F5-16CE-9849-A7E9-471A196AA01D}"/>
                        </a:ext>
                      </a:extLst>
                    </p:cNvPr>
                    <p:cNvSpPr/>
                    <p:nvPr/>
                  </p:nvSpPr>
                  <p:spPr>
                    <a:xfrm rot="-49604">
                      <a:off x="3567118" y="975783"/>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12" name="Picture Placeholder 76">
                      <a:extLst>
                        <a:ext uri="{FF2B5EF4-FFF2-40B4-BE49-F238E27FC236}">
                          <a16:creationId xmlns:a16="http://schemas.microsoft.com/office/drawing/2014/main" id="{9E04B97B-172D-B643-AE10-59B850C400CE}"/>
                        </a:ext>
                      </a:extLst>
                    </p:cNvPr>
                    <p:cNvSpPr/>
                    <p:nvPr/>
                  </p:nvSpPr>
                  <p:spPr>
                    <a:xfrm rot="-49436">
                      <a:off x="3598741" y="975784"/>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sp>
              <p:nvSpPr>
                <p:cNvPr id="105" name="Picture Placeholder 76">
                  <a:extLst>
                    <a:ext uri="{FF2B5EF4-FFF2-40B4-BE49-F238E27FC236}">
                      <a16:creationId xmlns:a16="http://schemas.microsoft.com/office/drawing/2014/main" id="{1679B5FA-7AB3-A744-A691-753199EB5919}"/>
                    </a:ext>
                  </a:extLst>
                </p:cNvPr>
                <p:cNvSpPr/>
                <p:nvPr/>
              </p:nvSpPr>
              <p:spPr>
                <a:xfrm>
                  <a:off x="3666416" y="983375"/>
                  <a:ext cx="48066" cy="48066"/>
                </a:xfrm>
                <a:custGeom>
                  <a:avLst/>
                  <a:gdLst>
                    <a:gd name="connsiteX0" fmla="*/ 48067 w 48066"/>
                    <a:gd name="connsiteY0" fmla="*/ 24033 h 48066"/>
                    <a:gd name="connsiteX1" fmla="*/ 24033 w 48066"/>
                    <a:gd name="connsiteY1" fmla="*/ 48067 h 48066"/>
                    <a:gd name="connsiteX2" fmla="*/ 0 w 48066"/>
                    <a:gd name="connsiteY2" fmla="*/ 24033 h 48066"/>
                    <a:gd name="connsiteX3" fmla="*/ 24033 w 48066"/>
                    <a:gd name="connsiteY3" fmla="*/ 0 h 48066"/>
                    <a:gd name="connsiteX4" fmla="*/ 48067 w 48066"/>
                    <a:gd name="connsiteY4" fmla="*/ 24033 h 4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66" h="48066">
                      <a:moveTo>
                        <a:pt x="48067" y="24033"/>
                      </a:moveTo>
                      <a:cubicBezTo>
                        <a:pt x="48067" y="37307"/>
                        <a:pt x="37307" y="48067"/>
                        <a:pt x="24033" y="48067"/>
                      </a:cubicBezTo>
                      <a:cubicBezTo>
                        <a:pt x="10760" y="48067"/>
                        <a:pt x="0" y="37307"/>
                        <a:pt x="0" y="24033"/>
                      </a:cubicBezTo>
                      <a:cubicBezTo>
                        <a:pt x="0" y="10760"/>
                        <a:pt x="10760" y="0"/>
                        <a:pt x="24033" y="0"/>
                      </a:cubicBezTo>
                      <a:cubicBezTo>
                        <a:pt x="37307" y="0"/>
                        <a:pt x="48067" y="10760"/>
                        <a:pt x="48067" y="2403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06" name="Picture Placeholder 76">
                  <a:extLst>
                    <a:ext uri="{FF2B5EF4-FFF2-40B4-BE49-F238E27FC236}">
                      <a16:creationId xmlns:a16="http://schemas.microsoft.com/office/drawing/2014/main" id="{B87D68F5-BCF6-E748-8428-40A56BBE515E}"/>
                    </a:ext>
                  </a:extLst>
                </p:cNvPr>
                <p:cNvSpPr/>
                <p:nvPr/>
              </p:nvSpPr>
              <p:spPr>
                <a:xfrm>
                  <a:off x="3226856" y="971991"/>
                  <a:ext cx="197327" cy="71467"/>
                </a:xfrm>
                <a:custGeom>
                  <a:avLst/>
                  <a:gdLst>
                    <a:gd name="connsiteX0" fmla="*/ 197328 w 197327"/>
                    <a:gd name="connsiteY0" fmla="*/ 71468 h 71467"/>
                    <a:gd name="connsiteX1" fmla="*/ 35418 w 197327"/>
                    <a:gd name="connsiteY1" fmla="*/ 71468 h 71467"/>
                    <a:gd name="connsiteX2" fmla="*/ 35418 w 197327"/>
                    <a:gd name="connsiteY2" fmla="*/ 55656 h 71467"/>
                    <a:gd name="connsiteX3" fmla="*/ 181516 w 197327"/>
                    <a:gd name="connsiteY3" fmla="*/ 55656 h 71467"/>
                    <a:gd name="connsiteX4" fmla="*/ 181516 w 197327"/>
                    <a:gd name="connsiteY4" fmla="*/ 15812 h 71467"/>
                    <a:gd name="connsiteX5" fmla="*/ 15812 w 197327"/>
                    <a:gd name="connsiteY5" fmla="*/ 15812 h 71467"/>
                    <a:gd name="connsiteX6" fmla="*/ 15812 w 197327"/>
                    <a:gd name="connsiteY6" fmla="*/ 63246 h 71467"/>
                    <a:gd name="connsiteX7" fmla="*/ 0 w 197327"/>
                    <a:gd name="connsiteY7" fmla="*/ 63246 h 71467"/>
                    <a:gd name="connsiteX8" fmla="*/ 0 w 197327"/>
                    <a:gd name="connsiteY8" fmla="*/ 0 h 71467"/>
                    <a:gd name="connsiteX9" fmla="*/ 197328 w 197327"/>
                    <a:gd name="connsiteY9" fmla="*/ 0 h 7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27" h="71467">
                      <a:moveTo>
                        <a:pt x="197328" y="71468"/>
                      </a:moveTo>
                      <a:lnTo>
                        <a:pt x="35418" y="71468"/>
                      </a:lnTo>
                      <a:lnTo>
                        <a:pt x="35418" y="55656"/>
                      </a:lnTo>
                      <a:lnTo>
                        <a:pt x="181516" y="55656"/>
                      </a:lnTo>
                      <a:lnTo>
                        <a:pt x="181516" y="15812"/>
                      </a:lnTo>
                      <a:lnTo>
                        <a:pt x="15812" y="15812"/>
                      </a:lnTo>
                      <a:lnTo>
                        <a:pt x="15812" y="63246"/>
                      </a:lnTo>
                      <a:lnTo>
                        <a:pt x="0" y="63246"/>
                      </a:lnTo>
                      <a:lnTo>
                        <a:pt x="0" y="0"/>
                      </a:lnTo>
                      <a:lnTo>
                        <a:pt x="197328"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113" name="Picture Placeholder 76" descr="Rack Server 1&#10;">
                <a:extLst>
                  <a:ext uri="{FF2B5EF4-FFF2-40B4-BE49-F238E27FC236}">
                    <a16:creationId xmlns:a16="http://schemas.microsoft.com/office/drawing/2014/main" id="{3DD8EC4C-BCA5-0042-ADBE-B05B4466E9E1}"/>
                  </a:ext>
                </a:extLst>
              </p:cNvPr>
              <p:cNvGrpSpPr/>
              <p:nvPr/>
            </p:nvGrpSpPr>
            <p:grpSpPr>
              <a:xfrm>
                <a:off x="8896929" y="5601318"/>
                <a:ext cx="520053" cy="136856"/>
                <a:chOff x="3167405" y="928351"/>
                <a:chExt cx="600837" cy="158115"/>
              </a:xfrm>
              <a:solidFill>
                <a:schemeClr val="tx1"/>
              </a:solidFill>
            </p:grpSpPr>
            <p:grpSp>
              <p:nvGrpSpPr>
                <p:cNvPr id="114" name="Picture Placeholder 76">
                  <a:extLst>
                    <a:ext uri="{FF2B5EF4-FFF2-40B4-BE49-F238E27FC236}">
                      <a16:creationId xmlns:a16="http://schemas.microsoft.com/office/drawing/2014/main" id="{A5FF58BC-147B-7544-B99B-B23E82F07959}"/>
                    </a:ext>
                  </a:extLst>
                </p:cNvPr>
                <p:cNvGrpSpPr/>
                <p:nvPr/>
              </p:nvGrpSpPr>
              <p:grpSpPr>
                <a:xfrm>
                  <a:off x="3167405" y="928351"/>
                  <a:ext cx="600837" cy="158115"/>
                  <a:chOff x="3167405" y="928351"/>
                  <a:chExt cx="600837" cy="158115"/>
                </a:xfrm>
                <a:grpFill/>
              </p:grpSpPr>
              <p:sp>
                <p:nvSpPr>
                  <p:cNvPr id="117" name="Picture Placeholder 76">
                    <a:extLst>
                      <a:ext uri="{FF2B5EF4-FFF2-40B4-BE49-F238E27FC236}">
                        <a16:creationId xmlns:a16="http://schemas.microsoft.com/office/drawing/2014/main" id="{F9BCD4B9-914F-3D4C-9A91-648D0491E696}"/>
                      </a:ext>
                    </a:extLst>
                  </p:cNvPr>
                  <p:cNvSpPr/>
                  <p:nvPr/>
                </p:nvSpPr>
                <p:spPr>
                  <a:xfrm>
                    <a:off x="3167405" y="928351"/>
                    <a:ext cx="600837" cy="158115"/>
                  </a:xfrm>
                  <a:custGeom>
                    <a:avLst/>
                    <a:gdLst>
                      <a:gd name="connsiteX0" fmla="*/ 584393 w 600837"/>
                      <a:gd name="connsiteY0" fmla="*/ 15812 h 158115"/>
                      <a:gd name="connsiteX1" fmla="*/ 585026 w 600837"/>
                      <a:gd name="connsiteY1" fmla="*/ 142304 h 158115"/>
                      <a:gd name="connsiteX2" fmla="*/ 16444 w 600837"/>
                      <a:gd name="connsiteY2" fmla="*/ 142304 h 158115"/>
                      <a:gd name="connsiteX3" fmla="*/ 15812 w 600837"/>
                      <a:gd name="connsiteY3" fmla="*/ 15812 h 158115"/>
                      <a:gd name="connsiteX4" fmla="*/ 584393 w 600837"/>
                      <a:gd name="connsiteY4" fmla="*/ 15812 h 158115"/>
                      <a:gd name="connsiteX5" fmla="*/ 600205 w 600837"/>
                      <a:gd name="connsiteY5" fmla="*/ 0 h 158115"/>
                      <a:gd name="connsiteX6" fmla="*/ 0 w 600837"/>
                      <a:gd name="connsiteY6" fmla="*/ 0 h 158115"/>
                      <a:gd name="connsiteX7" fmla="*/ 632 w 600837"/>
                      <a:gd name="connsiteY7" fmla="*/ 158115 h 158115"/>
                      <a:gd name="connsiteX8" fmla="*/ 600837 w 600837"/>
                      <a:gd name="connsiteY8" fmla="*/ 158115 h 158115"/>
                      <a:gd name="connsiteX9" fmla="*/ 600205 w 600837"/>
                      <a:gd name="connsiteY9" fmla="*/ 0 h 158115"/>
                      <a:gd name="connsiteX10" fmla="*/ 600205 w 600837"/>
                      <a:gd name="connsiteY10"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837" h="158115">
                        <a:moveTo>
                          <a:pt x="584393" y="15812"/>
                        </a:moveTo>
                        <a:lnTo>
                          <a:pt x="585026" y="142304"/>
                        </a:lnTo>
                        <a:lnTo>
                          <a:pt x="16444" y="142304"/>
                        </a:lnTo>
                        <a:lnTo>
                          <a:pt x="15812" y="15812"/>
                        </a:lnTo>
                        <a:lnTo>
                          <a:pt x="584393" y="15812"/>
                        </a:lnTo>
                        <a:moveTo>
                          <a:pt x="600205" y="0"/>
                        </a:moveTo>
                        <a:lnTo>
                          <a:pt x="0" y="0"/>
                        </a:lnTo>
                        <a:lnTo>
                          <a:pt x="632" y="158115"/>
                        </a:lnTo>
                        <a:lnTo>
                          <a:pt x="600837" y="158115"/>
                        </a:lnTo>
                        <a:lnTo>
                          <a:pt x="600205" y="0"/>
                        </a:lnTo>
                        <a:lnTo>
                          <a:pt x="600205"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18" name="Picture Placeholder 76">
                    <a:extLst>
                      <a:ext uri="{FF2B5EF4-FFF2-40B4-BE49-F238E27FC236}">
                        <a16:creationId xmlns:a16="http://schemas.microsoft.com/office/drawing/2014/main" id="{DD5696A4-342E-404C-BC08-E9B5E3831217}"/>
                      </a:ext>
                    </a:extLst>
                  </p:cNvPr>
                  <p:cNvGrpSpPr/>
                  <p:nvPr/>
                </p:nvGrpSpPr>
                <p:grpSpPr>
                  <a:xfrm>
                    <a:off x="3503872" y="975782"/>
                    <a:ext cx="110680" cy="63248"/>
                    <a:chOff x="3503872" y="975782"/>
                    <a:chExt cx="110680" cy="63248"/>
                  </a:xfrm>
                  <a:grpFill/>
                </p:grpSpPr>
                <p:sp>
                  <p:nvSpPr>
                    <p:cNvPr id="119" name="Picture Placeholder 76">
                      <a:extLst>
                        <a:ext uri="{FF2B5EF4-FFF2-40B4-BE49-F238E27FC236}">
                          <a16:creationId xmlns:a16="http://schemas.microsoft.com/office/drawing/2014/main" id="{F2176D84-3070-DC4A-A49F-9E5ACECD8F04}"/>
                        </a:ext>
                      </a:extLst>
                    </p:cNvPr>
                    <p:cNvSpPr/>
                    <p:nvPr/>
                  </p:nvSpPr>
                  <p:spPr>
                    <a:xfrm rot="-49604">
                      <a:off x="3503872"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20" name="Picture Placeholder 76">
                      <a:extLst>
                        <a:ext uri="{FF2B5EF4-FFF2-40B4-BE49-F238E27FC236}">
                          <a16:creationId xmlns:a16="http://schemas.microsoft.com/office/drawing/2014/main" id="{C880B5B1-14E9-5747-B4FE-BF8394412B87}"/>
                        </a:ext>
                      </a:extLst>
                    </p:cNvPr>
                    <p:cNvSpPr/>
                    <p:nvPr/>
                  </p:nvSpPr>
                  <p:spPr>
                    <a:xfrm rot="-49436">
                      <a:off x="3535495"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21" name="Picture Placeholder 76">
                      <a:extLst>
                        <a:ext uri="{FF2B5EF4-FFF2-40B4-BE49-F238E27FC236}">
                          <a16:creationId xmlns:a16="http://schemas.microsoft.com/office/drawing/2014/main" id="{5C653BB6-5CE7-584F-B5B6-FC3B33E6F374}"/>
                        </a:ext>
                      </a:extLst>
                    </p:cNvPr>
                    <p:cNvSpPr/>
                    <p:nvPr/>
                  </p:nvSpPr>
                  <p:spPr>
                    <a:xfrm rot="-49604">
                      <a:off x="3567118" y="975783"/>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22" name="Picture Placeholder 76">
                      <a:extLst>
                        <a:ext uri="{FF2B5EF4-FFF2-40B4-BE49-F238E27FC236}">
                          <a16:creationId xmlns:a16="http://schemas.microsoft.com/office/drawing/2014/main" id="{8DDEBB02-CA37-714D-A6BA-0AB25D83915C}"/>
                        </a:ext>
                      </a:extLst>
                    </p:cNvPr>
                    <p:cNvSpPr/>
                    <p:nvPr/>
                  </p:nvSpPr>
                  <p:spPr>
                    <a:xfrm rot="-49436">
                      <a:off x="3598741" y="975784"/>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sp>
              <p:nvSpPr>
                <p:cNvPr id="115" name="Picture Placeholder 76">
                  <a:extLst>
                    <a:ext uri="{FF2B5EF4-FFF2-40B4-BE49-F238E27FC236}">
                      <a16:creationId xmlns:a16="http://schemas.microsoft.com/office/drawing/2014/main" id="{3C37B9A2-B9F2-1949-91A4-923E46F0A9F5}"/>
                    </a:ext>
                  </a:extLst>
                </p:cNvPr>
                <p:cNvSpPr/>
                <p:nvPr/>
              </p:nvSpPr>
              <p:spPr>
                <a:xfrm>
                  <a:off x="3666416" y="983375"/>
                  <a:ext cx="48066" cy="48066"/>
                </a:xfrm>
                <a:custGeom>
                  <a:avLst/>
                  <a:gdLst>
                    <a:gd name="connsiteX0" fmla="*/ 48067 w 48066"/>
                    <a:gd name="connsiteY0" fmla="*/ 24033 h 48066"/>
                    <a:gd name="connsiteX1" fmla="*/ 24033 w 48066"/>
                    <a:gd name="connsiteY1" fmla="*/ 48067 h 48066"/>
                    <a:gd name="connsiteX2" fmla="*/ 0 w 48066"/>
                    <a:gd name="connsiteY2" fmla="*/ 24033 h 48066"/>
                    <a:gd name="connsiteX3" fmla="*/ 24033 w 48066"/>
                    <a:gd name="connsiteY3" fmla="*/ 0 h 48066"/>
                    <a:gd name="connsiteX4" fmla="*/ 48067 w 48066"/>
                    <a:gd name="connsiteY4" fmla="*/ 24033 h 4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66" h="48066">
                      <a:moveTo>
                        <a:pt x="48067" y="24033"/>
                      </a:moveTo>
                      <a:cubicBezTo>
                        <a:pt x="48067" y="37307"/>
                        <a:pt x="37307" y="48067"/>
                        <a:pt x="24033" y="48067"/>
                      </a:cubicBezTo>
                      <a:cubicBezTo>
                        <a:pt x="10760" y="48067"/>
                        <a:pt x="0" y="37307"/>
                        <a:pt x="0" y="24033"/>
                      </a:cubicBezTo>
                      <a:cubicBezTo>
                        <a:pt x="0" y="10760"/>
                        <a:pt x="10760" y="0"/>
                        <a:pt x="24033" y="0"/>
                      </a:cubicBezTo>
                      <a:cubicBezTo>
                        <a:pt x="37307" y="0"/>
                        <a:pt x="48067" y="10760"/>
                        <a:pt x="48067" y="2403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16" name="Picture Placeholder 76">
                  <a:extLst>
                    <a:ext uri="{FF2B5EF4-FFF2-40B4-BE49-F238E27FC236}">
                      <a16:creationId xmlns:a16="http://schemas.microsoft.com/office/drawing/2014/main" id="{5F6C7434-04E8-964D-9FAB-3EC2637FA007}"/>
                    </a:ext>
                  </a:extLst>
                </p:cNvPr>
                <p:cNvSpPr/>
                <p:nvPr/>
              </p:nvSpPr>
              <p:spPr>
                <a:xfrm>
                  <a:off x="3226856" y="971991"/>
                  <a:ext cx="197327" cy="71467"/>
                </a:xfrm>
                <a:custGeom>
                  <a:avLst/>
                  <a:gdLst>
                    <a:gd name="connsiteX0" fmla="*/ 197328 w 197327"/>
                    <a:gd name="connsiteY0" fmla="*/ 71468 h 71467"/>
                    <a:gd name="connsiteX1" fmla="*/ 35418 w 197327"/>
                    <a:gd name="connsiteY1" fmla="*/ 71468 h 71467"/>
                    <a:gd name="connsiteX2" fmla="*/ 35418 w 197327"/>
                    <a:gd name="connsiteY2" fmla="*/ 55656 h 71467"/>
                    <a:gd name="connsiteX3" fmla="*/ 181516 w 197327"/>
                    <a:gd name="connsiteY3" fmla="*/ 55656 h 71467"/>
                    <a:gd name="connsiteX4" fmla="*/ 181516 w 197327"/>
                    <a:gd name="connsiteY4" fmla="*/ 15812 h 71467"/>
                    <a:gd name="connsiteX5" fmla="*/ 15812 w 197327"/>
                    <a:gd name="connsiteY5" fmla="*/ 15812 h 71467"/>
                    <a:gd name="connsiteX6" fmla="*/ 15812 w 197327"/>
                    <a:gd name="connsiteY6" fmla="*/ 63246 h 71467"/>
                    <a:gd name="connsiteX7" fmla="*/ 0 w 197327"/>
                    <a:gd name="connsiteY7" fmla="*/ 63246 h 71467"/>
                    <a:gd name="connsiteX8" fmla="*/ 0 w 197327"/>
                    <a:gd name="connsiteY8" fmla="*/ 0 h 71467"/>
                    <a:gd name="connsiteX9" fmla="*/ 197328 w 197327"/>
                    <a:gd name="connsiteY9" fmla="*/ 0 h 7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27" h="71467">
                      <a:moveTo>
                        <a:pt x="197328" y="71468"/>
                      </a:moveTo>
                      <a:lnTo>
                        <a:pt x="35418" y="71468"/>
                      </a:lnTo>
                      <a:lnTo>
                        <a:pt x="35418" y="55656"/>
                      </a:lnTo>
                      <a:lnTo>
                        <a:pt x="181516" y="55656"/>
                      </a:lnTo>
                      <a:lnTo>
                        <a:pt x="181516" y="15812"/>
                      </a:lnTo>
                      <a:lnTo>
                        <a:pt x="15812" y="15812"/>
                      </a:lnTo>
                      <a:lnTo>
                        <a:pt x="15812" y="63246"/>
                      </a:lnTo>
                      <a:lnTo>
                        <a:pt x="0" y="63246"/>
                      </a:lnTo>
                      <a:lnTo>
                        <a:pt x="0" y="0"/>
                      </a:lnTo>
                      <a:lnTo>
                        <a:pt x="197328"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123" name="Picture Placeholder 76" descr="Rack Server 1&#10;">
                <a:extLst>
                  <a:ext uri="{FF2B5EF4-FFF2-40B4-BE49-F238E27FC236}">
                    <a16:creationId xmlns:a16="http://schemas.microsoft.com/office/drawing/2014/main" id="{F37FBD08-0972-394D-9741-9DCD75A40310}"/>
                  </a:ext>
                </a:extLst>
              </p:cNvPr>
              <p:cNvGrpSpPr/>
              <p:nvPr/>
            </p:nvGrpSpPr>
            <p:grpSpPr>
              <a:xfrm>
                <a:off x="8240958" y="5605023"/>
                <a:ext cx="520053" cy="136856"/>
                <a:chOff x="3167405" y="928351"/>
                <a:chExt cx="600837" cy="158115"/>
              </a:xfrm>
              <a:solidFill>
                <a:schemeClr val="tx1"/>
              </a:solidFill>
            </p:grpSpPr>
            <p:grpSp>
              <p:nvGrpSpPr>
                <p:cNvPr id="124" name="Picture Placeholder 76">
                  <a:extLst>
                    <a:ext uri="{FF2B5EF4-FFF2-40B4-BE49-F238E27FC236}">
                      <a16:creationId xmlns:a16="http://schemas.microsoft.com/office/drawing/2014/main" id="{13CC3A1C-AC24-BC4E-80E6-7DD636D80A4C}"/>
                    </a:ext>
                  </a:extLst>
                </p:cNvPr>
                <p:cNvGrpSpPr/>
                <p:nvPr/>
              </p:nvGrpSpPr>
              <p:grpSpPr>
                <a:xfrm>
                  <a:off x="3167405" y="928351"/>
                  <a:ext cx="600837" cy="158115"/>
                  <a:chOff x="3167405" y="928351"/>
                  <a:chExt cx="600837" cy="158115"/>
                </a:xfrm>
                <a:grpFill/>
              </p:grpSpPr>
              <p:sp>
                <p:nvSpPr>
                  <p:cNvPr id="127" name="Picture Placeholder 76">
                    <a:extLst>
                      <a:ext uri="{FF2B5EF4-FFF2-40B4-BE49-F238E27FC236}">
                        <a16:creationId xmlns:a16="http://schemas.microsoft.com/office/drawing/2014/main" id="{8A272694-0EDB-464D-AFF8-F6720D185CB9}"/>
                      </a:ext>
                    </a:extLst>
                  </p:cNvPr>
                  <p:cNvSpPr/>
                  <p:nvPr/>
                </p:nvSpPr>
                <p:spPr>
                  <a:xfrm>
                    <a:off x="3167405" y="928351"/>
                    <a:ext cx="600837" cy="158115"/>
                  </a:xfrm>
                  <a:custGeom>
                    <a:avLst/>
                    <a:gdLst>
                      <a:gd name="connsiteX0" fmla="*/ 584393 w 600837"/>
                      <a:gd name="connsiteY0" fmla="*/ 15812 h 158115"/>
                      <a:gd name="connsiteX1" fmla="*/ 585026 w 600837"/>
                      <a:gd name="connsiteY1" fmla="*/ 142304 h 158115"/>
                      <a:gd name="connsiteX2" fmla="*/ 16444 w 600837"/>
                      <a:gd name="connsiteY2" fmla="*/ 142304 h 158115"/>
                      <a:gd name="connsiteX3" fmla="*/ 15812 w 600837"/>
                      <a:gd name="connsiteY3" fmla="*/ 15812 h 158115"/>
                      <a:gd name="connsiteX4" fmla="*/ 584393 w 600837"/>
                      <a:gd name="connsiteY4" fmla="*/ 15812 h 158115"/>
                      <a:gd name="connsiteX5" fmla="*/ 600205 w 600837"/>
                      <a:gd name="connsiteY5" fmla="*/ 0 h 158115"/>
                      <a:gd name="connsiteX6" fmla="*/ 0 w 600837"/>
                      <a:gd name="connsiteY6" fmla="*/ 0 h 158115"/>
                      <a:gd name="connsiteX7" fmla="*/ 632 w 600837"/>
                      <a:gd name="connsiteY7" fmla="*/ 158115 h 158115"/>
                      <a:gd name="connsiteX8" fmla="*/ 600837 w 600837"/>
                      <a:gd name="connsiteY8" fmla="*/ 158115 h 158115"/>
                      <a:gd name="connsiteX9" fmla="*/ 600205 w 600837"/>
                      <a:gd name="connsiteY9" fmla="*/ 0 h 158115"/>
                      <a:gd name="connsiteX10" fmla="*/ 600205 w 600837"/>
                      <a:gd name="connsiteY10"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837" h="158115">
                        <a:moveTo>
                          <a:pt x="584393" y="15812"/>
                        </a:moveTo>
                        <a:lnTo>
                          <a:pt x="585026" y="142304"/>
                        </a:lnTo>
                        <a:lnTo>
                          <a:pt x="16444" y="142304"/>
                        </a:lnTo>
                        <a:lnTo>
                          <a:pt x="15812" y="15812"/>
                        </a:lnTo>
                        <a:lnTo>
                          <a:pt x="584393" y="15812"/>
                        </a:lnTo>
                        <a:moveTo>
                          <a:pt x="600205" y="0"/>
                        </a:moveTo>
                        <a:lnTo>
                          <a:pt x="0" y="0"/>
                        </a:lnTo>
                        <a:lnTo>
                          <a:pt x="632" y="158115"/>
                        </a:lnTo>
                        <a:lnTo>
                          <a:pt x="600837" y="158115"/>
                        </a:lnTo>
                        <a:lnTo>
                          <a:pt x="600205" y="0"/>
                        </a:lnTo>
                        <a:lnTo>
                          <a:pt x="600205"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28" name="Picture Placeholder 76">
                    <a:extLst>
                      <a:ext uri="{FF2B5EF4-FFF2-40B4-BE49-F238E27FC236}">
                        <a16:creationId xmlns:a16="http://schemas.microsoft.com/office/drawing/2014/main" id="{F2DFBCA4-D07F-974F-937D-438694436B4A}"/>
                      </a:ext>
                    </a:extLst>
                  </p:cNvPr>
                  <p:cNvGrpSpPr/>
                  <p:nvPr/>
                </p:nvGrpSpPr>
                <p:grpSpPr>
                  <a:xfrm>
                    <a:off x="3503872" y="975782"/>
                    <a:ext cx="110680" cy="63248"/>
                    <a:chOff x="3503872" y="975782"/>
                    <a:chExt cx="110680" cy="63248"/>
                  </a:xfrm>
                  <a:grpFill/>
                </p:grpSpPr>
                <p:sp>
                  <p:nvSpPr>
                    <p:cNvPr id="129" name="Picture Placeholder 76">
                      <a:extLst>
                        <a:ext uri="{FF2B5EF4-FFF2-40B4-BE49-F238E27FC236}">
                          <a16:creationId xmlns:a16="http://schemas.microsoft.com/office/drawing/2014/main" id="{717D68E5-D3C3-1141-8145-92ADCCC86AD4}"/>
                        </a:ext>
                      </a:extLst>
                    </p:cNvPr>
                    <p:cNvSpPr/>
                    <p:nvPr/>
                  </p:nvSpPr>
                  <p:spPr>
                    <a:xfrm rot="-49604">
                      <a:off x="3503872"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30" name="Picture Placeholder 76">
                      <a:extLst>
                        <a:ext uri="{FF2B5EF4-FFF2-40B4-BE49-F238E27FC236}">
                          <a16:creationId xmlns:a16="http://schemas.microsoft.com/office/drawing/2014/main" id="{38B05FBC-3092-8C45-9B80-C6C98B687D6A}"/>
                        </a:ext>
                      </a:extLst>
                    </p:cNvPr>
                    <p:cNvSpPr/>
                    <p:nvPr/>
                  </p:nvSpPr>
                  <p:spPr>
                    <a:xfrm rot="-49436">
                      <a:off x="3535495"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31" name="Picture Placeholder 76">
                      <a:extLst>
                        <a:ext uri="{FF2B5EF4-FFF2-40B4-BE49-F238E27FC236}">
                          <a16:creationId xmlns:a16="http://schemas.microsoft.com/office/drawing/2014/main" id="{63534AC2-FD0C-3647-A506-CCAEF1854057}"/>
                        </a:ext>
                      </a:extLst>
                    </p:cNvPr>
                    <p:cNvSpPr/>
                    <p:nvPr/>
                  </p:nvSpPr>
                  <p:spPr>
                    <a:xfrm rot="-49604">
                      <a:off x="3567118" y="975783"/>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32" name="Picture Placeholder 76">
                      <a:extLst>
                        <a:ext uri="{FF2B5EF4-FFF2-40B4-BE49-F238E27FC236}">
                          <a16:creationId xmlns:a16="http://schemas.microsoft.com/office/drawing/2014/main" id="{EA1FA6A1-8EF7-2D4E-B7D7-4E04B0103A7B}"/>
                        </a:ext>
                      </a:extLst>
                    </p:cNvPr>
                    <p:cNvSpPr/>
                    <p:nvPr/>
                  </p:nvSpPr>
                  <p:spPr>
                    <a:xfrm rot="-49436">
                      <a:off x="3598741" y="975784"/>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sp>
              <p:nvSpPr>
                <p:cNvPr id="125" name="Picture Placeholder 76">
                  <a:extLst>
                    <a:ext uri="{FF2B5EF4-FFF2-40B4-BE49-F238E27FC236}">
                      <a16:creationId xmlns:a16="http://schemas.microsoft.com/office/drawing/2014/main" id="{64811572-A47F-0B4C-8A03-3CC60EDE83A9}"/>
                    </a:ext>
                  </a:extLst>
                </p:cNvPr>
                <p:cNvSpPr/>
                <p:nvPr/>
              </p:nvSpPr>
              <p:spPr>
                <a:xfrm>
                  <a:off x="3666416" y="983375"/>
                  <a:ext cx="48066" cy="48066"/>
                </a:xfrm>
                <a:custGeom>
                  <a:avLst/>
                  <a:gdLst>
                    <a:gd name="connsiteX0" fmla="*/ 48067 w 48066"/>
                    <a:gd name="connsiteY0" fmla="*/ 24033 h 48066"/>
                    <a:gd name="connsiteX1" fmla="*/ 24033 w 48066"/>
                    <a:gd name="connsiteY1" fmla="*/ 48067 h 48066"/>
                    <a:gd name="connsiteX2" fmla="*/ 0 w 48066"/>
                    <a:gd name="connsiteY2" fmla="*/ 24033 h 48066"/>
                    <a:gd name="connsiteX3" fmla="*/ 24033 w 48066"/>
                    <a:gd name="connsiteY3" fmla="*/ 0 h 48066"/>
                    <a:gd name="connsiteX4" fmla="*/ 48067 w 48066"/>
                    <a:gd name="connsiteY4" fmla="*/ 24033 h 4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66" h="48066">
                      <a:moveTo>
                        <a:pt x="48067" y="24033"/>
                      </a:moveTo>
                      <a:cubicBezTo>
                        <a:pt x="48067" y="37307"/>
                        <a:pt x="37307" y="48067"/>
                        <a:pt x="24033" y="48067"/>
                      </a:cubicBezTo>
                      <a:cubicBezTo>
                        <a:pt x="10760" y="48067"/>
                        <a:pt x="0" y="37307"/>
                        <a:pt x="0" y="24033"/>
                      </a:cubicBezTo>
                      <a:cubicBezTo>
                        <a:pt x="0" y="10760"/>
                        <a:pt x="10760" y="0"/>
                        <a:pt x="24033" y="0"/>
                      </a:cubicBezTo>
                      <a:cubicBezTo>
                        <a:pt x="37307" y="0"/>
                        <a:pt x="48067" y="10760"/>
                        <a:pt x="48067" y="2403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26" name="Picture Placeholder 76">
                  <a:extLst>
                    <a:ext uri="{FF2B5EF4-FFF2-40B4-BE49-F238E27FC236}">
                      <a16:creationId xmlns:a16="http://schemas.microsoft.com/office/drawing/2014/main" id="{DD003FBA-91D0-6D4A-B692-8B1BE347C11B}"/>
                    </a:ext>
                  </a:extLst>
                </p:cNvPr>
                <p:cNvSpPr/>
                <p:nvPr/>
              </p:nvSpPr>
              <p:spPr>
                <a:xfrm>
                  <a:off x="3226856" y="971991"/>
                  <a:ext cx="197327" cy="71467"/>
                </a:xfrm>
                <a:custGeom>
                  <a:avLst/>
                  <a:gdLst>
                    <a:gd name="connsiteX0" fmla="*/ 197328 w 197327"/>
                    <a:gd name="connsiteY0" fmla="*/ 71468 h 71467"/>
                    <a:gd name="connsiteX1" fmla="*/ 35418 w 197327"/>
                    <a:gd name="connsiteY1" fmla="*/ 71468 h 71467"/>
                    <a:gd name="connsiteX2" fmla="*/ 35418 w 197327"/>
                    <a:gd name="connsiteY2" fmla="*/ 55656 h 71467"/>
                    <a:gd name="connsiteX3" fmla="*/ 181516 w 197327"/>
                    <a:gd name="connsiteY3" fmla="*/ 55656 h 71467"/>
                    <a:gd name="connsiteX4" fmla="*/ 181516 w 197327"/>
                    <a:gd name="connsiteY4" fmla="*/ 15812 h 71467"/>
                    <a:gd name="connsiteX5" fmla="*/ 15812 w 197327"/>
                    <a:gd name="connsiteY5" fmla="*/ 15812 h 71467"/>
                    <a:gd name="connsiteX6" fmla="*/ 15812 w 197327"/>
                    <a:gd name="connsiteY6" fmla="*/ 63246 h 71467"/>
                    <a:gd name="connsiteX7" fmla="*/ 0 w 197327"/>
                    <a:gd name="connsiteY7" fmla="*/ 63246 h 71467"/>
                    <a:gd name="connsiteX8" fmla="*/ 0 w 197327"/>
                    <a:gd name="connsiteY8" fmla="*/ 0 h 71467"/>
                    <a:gd name="connsiteX9" fmla="*/ 197328 w 197327"/>
                    <a:gd name="connsiteY9" fmla="*/ 0 h 7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27" h="71467">
                      <a:moveTo>
                        <a:pt x="197328" y="71468"/>
                      </a:moveTo>
                      <a:lnTo>
                        <a:pt x="35418" y="71468"/>
                      </a:lnTo>
                      <a:lnTo>
                        <a:pt x="35418" y="55656"/>
                      </a:lnTo>
                      <a:lnTo>
                        <a:pt x="181516" y="55656"/>
                      </a:lnTo>
                      <a:lnTo>
                        <a:pt x="181516" y="15812"/>
                      </a:lnTo>
                      <a:lnTo>
                        <a:pt x="15812" y="15812"/>
                      </a:lnTo>
                      <a:lnTo>
                        <a:pt x="15812" y="63246"/>
                      </a:lnTo>
                      <a:lnTo>
                        <a:pt x="0" y="63246"/>
                      </a:lnTo>
                      <a:lnTo>
                        <a:pt x="0" y="0"/>
                      </a:lnTo>
                      <a:lnTo>
                        <a:pt x="197328"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133" name="TextBox 132">
                <a:extLst>
                  <a:ext uri="{FF2B5EF4-FFF2-40B4-BE49-F238E27FC236}">
                    <a16:creationId xmlns:a16="http://schemas.microsoft.com/office/drawing/2014/main" id="{57FF41FD-10B2-3B46-8003-4983B6810D52}"/>
                  </a:ext>
                </a:extLst>
              </p:cNvPr>
              <p:cNvSpPr txBox="1"/>
              <p:nvPr/>
            </p:nvSpPr>
            <p:spPr>
              <a:xfrm>
                <a:off x="7803936" y="5815128"/>
                <a:ext cx="1141379" cy="220117"/>
              </a:xfrm>
              <a:prstGeom prst="rect">
                <a:avLst/>
              </a:prstGeom>
              <a:noFill/>
            </p:spPr>
            <p:txBody>
              <a:bodyPr wrap="none" lIns="0" tIns="0" rIns="0" bIns="0" rtlCol="0">
                <a:spAutoFit/>
              </a:bodyPr>
              <a:lstStyle/>
              <a:p>
                <a:pPr defTabSz="914126">
                  <a:lnSpc>
                    <a:spcPct val="130000"/>
                  </a:lnSpc>
                  <a:defRPr/>
                </a:pPr>
                <a:r>
                  <a:rPr lang="en-US" sz="1200" dirty="0">
                    <a:solidFill>
                      <a:srgbClr val="F2F2F2">
                        <a:lumMod val="50000"/>
                      </a:srgbClr>
                    </a:solidFill>
                    <a:latin typeface="Calibri" panose="020F0502020204030204" pitchFamily="34" charset="0"/>
                  </a:rPr>
                  <a:t>Physical Hardware</a:t>
                </a:r>
                <a:endParaRPr lang="en-US" sz="1600" dirty="0">
                  <a:solidFill>
                    <a:srgbClr val="F2F2F2">
                      <a:lumMod val="50000"/>
                    </a:srgbClr>
                  </a:solidFill>
                  <a:latin typeface="Calibri" panose="020F0502020204030204" pitchFamily="34" charset="0"/>
                </a:endParaRPr>
              </a:p>
            </p:txBody>
          </p:sp>
          <p:grpSp>
            <p:nvGrpSpPr>
              <p:cNvPr id="134" name="Group 133" descr="Cloud Traffic&#10;">
                <a:extLst>
                  <a:ext uri="{FF2B5EF4-FFF2-40B4-BE49-F238E27FC236}">
                    <a16:creationId xmlns:a16="http://schemas.microsoft.com/office/drawing/2014/main" id="{D7AC8141-F9F6-B64C-8683-8C27075BE38A}"/>
                  </a:ext>
                </a:extLst>
              </p:cNvPr>
              <p:cNvGrpSpPr/>
              <p:nvPr/>
            </p:nvGrpSpPr>
            <p:grpSpPr>
              <a:xfrm>
                <a:off x="7771495" y="2096916"/>
                <a:ext cx="404100" cy="347895"/>
                <a:chOff x="7121053" y="2002337"/>
                <a:chExt cx="601965" cy="518238"/>
              </a:xfrm>
              <a:solidFill>
                <a:schemeClr val="tx1"/>
              </a:solidFill>
            </p:grpSpPr>
            <p:sp>
              <p:nvSpPr>
                <p:cNvPr id="135" name="Picture Placeholder 88">
                  <a:extLst>
                    <a:ext uri="{FF2B5EF4-FFF2-40B4-BE49-F238E27FC236}">
                      <a16:creationId xmlns:a16="http://schemas.microsoft.com/office/drawing/2014/main" id="{BF22330D-7F95-7249-99D5-5B1DB8E50770}"/>
                    </a:ext>
                  </a:extLst>
                </p:cNvPr>
                <p:cNvSpPr/>
                <p:nvPr/>
              </p:nvSpPr>
              <p:spPr>
                <a:xfrm>
                  <a:off x="7121053" y="2002337"/>
                  <a:ext cx="601965" cy="343805"/>
                </a:xfrm>
                <a:custGeom>
                  <a:avLst/>
                  <a:gdLst>
                    <a:gd name="connsiteX0" fmla="*/ 518512 w 601965"/>
                    <a:gd name="connsiteY0" fmla="*/ 128959 h 343805"/>
                    <a:gd name="connsiteX1" fmla="*/ 392020 w 601965"/>
                    <a:gd name="connsiteY1" fmla="*/ 0 h 343805"/>
                    <a:gd name="connsiteX2" fmla="*/ 388795 w 601965"/>
                    <a:gd name="connsiteY2" fmla="*/ 0 h 343805"/>
                    <a:gd name="connsiteX3" fmla="*/ 268627 w 601965"/>
                    <a:gd name="connsiteY3" fmla="*/ 87912 h 343805"/>
                    <a:gd name="connsiteX4" fmla="*/ 223027 w 601965"/>
                    <a:gd name="connsiteY4" fmla="*/ 77160 h 343805"/>
                    <a:gd name="connsiteX5" fmla="*/ 220497 w 601965"/>
                    <a:gd name="connsiteY5" fmla="*/ 77160 h 343805"/>
                    <a:gd name="connsiteX6" fmla="*/ 112156 w 601965"/>
                    <a:gd name="connsiteY6" fmla="*/ 165705 h 343805"/>
                    <a:gd name="connsiteX7" fmla="*/ 90210 w 601965"/>
                    <a:gd name="connsiteY7" fmla="*/ 162416 h 343805"/>
                    <a:gd name="connsiteX8" fmla="*/ 88060 w 601965"/>
                    <a:gd name="connsiteY8" fmla="*/ 162416 h 343805"/>
                    <a:gd name="connsiteX9" fmla="*/ 21 w 601965"/>
                    <a:gd name="connsiteY9" fmla="*/ 248936 h 343805"/>
                    <a:gd name="connsiteX10" fmla="*/ 92171 w 601965"/>
                    <a:gd name="connsiteY10" fmla="*/ 343805 h 343805"/>
                    <a:gd name="connsiteX11" fmla="*/ 102859 w 601965"/>
                    <a:gd name="connsiteY11" fmla="*/ 343805 h 343805"/>
                    <a:gd name="connsiteX12" fmla="*/ 231691 w 601965"/>
                    <a:gd name="connsiteY12" fmla="*/ 343805 h 343805"/>
                    <a:gd name="connsiteX13" fmla="*/ 231691 w 601965"/>
                    <a:gd name="connsiteY13" fmla="*/ 327994 h 343805"/>
                    <a:gd name="connsiteX14" fmla="*/ 102859 w 601965"/>
                    <a:gd name="connsiteY14" fmla="*/ 328184 h 343805"/>
                    <a:gd name="connsiteX15" fmla="*/ 92613 w 601965"/>
                    <a:gd name="connsiteY15" fmla="*/ 328184 h 343805"/>
                    <a:gd name="connsiteX16" fmla="*/ 15833 w 601965"/>
                    <a:gd name="connsiteY16" fmla="*/ 249316 h 343805"/>
                    <a:gd name="connsiteX17" fmla="*/ 88250 w 601965"/>
                    <a:gd name="connsiteY17" fmla="*/ 178354 h 343805"/>
                    <a:gd name="connsiteX18" fmla="*/ 90210 w 601965"/>
                    <a:gd name="connsiteY18" fmla="*/ 178354 h 343805"/>
                    <a:gd name="connsiteX19" fmla="*/ 108046 w 601965"/>
                    <a:gd name="connsiteY19" fmla="*/ 180884 h 343805"/>
                    <a:gd name="connsiteX20" fmla="*/ 124236 w 601965"/>
                    <a:gd name="connsiteY20" fmla="*/ 185374 h 343805"/>
                    <a:gd name="connsiteX21" fmla="*/ 127715 w 601965"/>
                    <a:gd name="connsiteY21" fmla="*/ 168993 h 343805"/>
                    <a:gd name="connsiteX22" fmla="*/ 220623 w 601965"/>
                    <a:gd name="connsiteY22" fmla="*/ 93098 h 343805"/>
                    <a:gd name="connsiteX23" fmla="*/ 223027 w 601965"/>
                    <a:gd name="connsiteY23" fmla="*/ 93098 h 343805"/>
                    <a:gd name="connsiteX24" fmla="*/ 261480 w 601965"/>
                    <a:gd name="connsiteY24" fmla="*/ 102269 h 343805"/>
                    <a:gd name="connsiteX25" fmla="*/ 276912 w 601965"/>
                    <a:gd name="connsiteY25" fmla="*/ 109732 h 343805"/>
                    <a:gd name="connsiteX26" fmla="*/ 283237 w 601965"/>
                    <a:gd name="connsiteY26" fmla="*/ 93794 h 343805"/>
                    <a:gd name="connsiteX27" fmla="*/ 388858 w 601965"/>
                    <a:gd name="connsiteY27" fmla="*/ 15938 h 343805"/>
                    <a:gd name="connsiteX28" fmla="*/ 391704 w 601965"/>
                    <a:gd name="connsiteY28" fmla="*/ 15938 h 343805"/>
                    <a:gd name="connsiteX29" fmla="*/ 503017 w 601965"/>
                    <a:gd name="connsiteY29" fmla="*/ 130540 h 343805"/>
                    <a:gd name="connsiteX30" fmla="*/ 504218 w 601965"/>
                    <a:gd name="connsiteY30" fmla="*/ 143568 h 343805"/>
                    <a:gd name="connsiteX31" fmla="*/ 517247 w 601965"/>
                    <a:gd name="connsiteY31" fmla="*/ 144833 h 343805"/>
                    <a:gd name="connsiteX32" fmla="*/ 586375 w 601965"/>
                    <a:gd name="connsiteY32" fmla="*/ 237805 h 343805"/>
                    <a:gd name="connsiteX33" fmla="*/ 510480 w 601965"/>
                    <a:gd name="connsiteY33" fmla="*/ 327172 h 343805"/>
                    <a:gd name="connsiteX34" fmla="*/ 497831 w 601965"/>
                    <a:gd name="connsiteY34" fmla="*/ 327172 h 343805"/>
                    <a:gd name="connsiteX35" fmla="*/ 383988 w 601965"/>
                    <a:gd name="connsiteY35" fmla="*/ 327172 h 343805"/>
                    <a:gd name="connsiteX36" fmla="*/ 383988 w 601965"/>
                    <a:gd name="connsiteY36" fmla="*/ 342983 h 343805"/>
                    <a:gd name="connsiteX37" fmla="*/ 497831 w 601965"/>
                    <a:gd name="connsiteY37" fmla="*/ 342983 h 343805"/>
                    <a:gd name="connsiteX38" fmla="*/ 510037 w 601965"/>
                    <a:gd name="connsiteY38" fmla="*/ 342983 h 343805"/>
                    <a:gd name="connsiteX39" fmla="*/ 601934 w 601965"/>
                    <a:gd name="connsiteY39" fmla="*/ 238184 h 343805"/>
                    <a:gd name="connsiteX40" fmla="*/ 518512 w 601965"/>
                    <a:gd name="connsiteY40" fmla="*/ 128959 h 343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1965" h="343805">
                      <a:moveTo>
                        <a:pt x="518512" y="128959"/>
                      </a:moveTo>
                      <a:cubicBezTo>
                        <a:pt x="512187" y="57807"/>
                        <a:pt x="458428" y="1644"/>
                        <a:pt x="392020" y="0"/>
                      </a:cubicBezTo>
                      <a:lnTo>
                        <a:pt x="388795" y="0"/>
                      </a:lnTo>
                      <a:cubicBezTo>
                        <a:pt x="334972" y="0"/>
                        <a:pt x="288486" y="36177"/>
                        <a:pt x="268627" y="87912"/>
                      </a:cubicBezTo>
                      <a:cubicBezTo>
                        <a:pt x="254388" y="81061"/>
                        <a:pt x="238827" y="77392"/>
                        <a:pt x="223027" y="77160"/>
                      </a:cubicBezTo>
                      <a:lnTo>
                        <a:pt x="220497" y="77160"/>
                      </a:lnTo>
                      <a:cubicBezTo>
                        <a:pt x="168011" y="77404"/>
                        <a:pt x="122844" y="114318"/>
                        <a:pt x="112156" y="165705"/>
                      </a:cubicBezTo>
                      <a:cubicBezTo>
                        <a:pt x="105001" y="163724"/>
                        <a:pt x="97632" y="162619"/>
                        <a:pt x="90210" y="162416"/>
                      </a:cubicBezTo>
                      <a:lnTo>
                        <a:pt x="88060" y="162416"/>
                      </a:lnTo>
                      <a:cubicBezTo>
                        <a:pt x="40134" y="162677"/>
                        <a:pt x="1116" y="201023"/>
                        <a:pt x="21" y="248936"/>
                      </a:cubicBezTo>
                      <a:cubicBezTo>
                        <a:pt x="-1117" y="297889"/>
                        <a:pt x="43471" y="342667"/>
                        <a:pt x="92171" y="343805"/>
                      </a:cubicBezTo>
                      <a:lnTo>
                        <a:pt x="102859" y="343805"/>
                      </a:lnTo>
                      <a:lnTo>
                        <a:pt x="231691" y="343805"/>
                      </a:lnTo>
                      <a:lnTo>
                        <a:pt x="231691" y="327994"/>
                      </a:lnTo>
                      <a:lnTo>
                        <a:pt x="102859" y="328184"/>
                      </a:lnTo>
                      <a:lnTo>
                        <a:pt x="92613" y="328184"/>
                      </a:lnTo>
                      <a:cubicBezTo>
                        <a:pt x="52263" y="327045"/>
                        <a:pt x="14947" y="288718"/>
                        <a:pt x="15833" y="249316"/>
                      </a:cubicBezTo>
                      <a:cubicBezTo>
                        <a:pt x="16954" y="210034"/>
                        <a:pt x="48953" y="178678"/>
                        <a:pt x="88250" y="178354"/>
                      </a:cubicBezTo>
                      <a:lnTo>
                        <a:pt x="90210" y="178354"/>
                      </a:lnTo>
                      <a:cubicBezTo>
                        <a:pt x="96236" y="178463"/>
                        <a:pt x="102226" y="179313"/>
                        <a:pt x="108046" y="180884"/>
                      </a:cubicBezTo>
                      <a:lnTo>
                        <a:pt x="124236" y="185374"/>
                      </a:lnTo>
                      <a:lnTo>
                        <a:pt x="127715" y="168993"/>
                      </a:lnTo>
                      <a:cubicBezTo>
                        <a:pt x="137142" y="125091"/>
                        <a:pt x="175723" y="93576"/>
                        <a:pt x="220623" y="93098"/>
                      </a:cubicBezTo>
                      <a:lnTo>
                        <a:pt x="223027" y="93098"/>
                      </a:lnTo>
                      <a:cubicBezTo>
                        <a:pt x="236351" y="93385"/>
                        <a:pt x="249461" y="96511"/>
                        <a:pt x="261480" y="102269"/>
                      </a:cubicBezTo>
                      <a:lnTo>
                        <a:pt x="276912" y="109732"/>
                      </a:lnTo>
                      <a:lnTo>
                        <a:pt x="283237" y="93794"/>
                      </a:lnTo>
                      <a:cubicBezTo>
                        <a:pt x="301515" y="46486"/>
                        <a:pt x="343004" y="15938"/>
                        <a:pt x="388858" y="15938"/>
                      </a:cubicBezTo>
                      <a:lnTo>
                        <a:pt x="391704" y="15938"/>
                      </a:lnTo>
                      <a:cubicBezTo>
                        <a:pt x="449321" y="17329"/>
                        <a:pt x="497198" y="66535"/>
                        <a:pt x="503017" y="130540"/>
                      </a:cubicBezTo>
                      <a:lnTo>
                        <a:pt x="504218" y="143568"/>
                      </a:lnTo>
                      <a:lnTo>
                        <a:pt x="517247" y="144833"/>
                      </a:lnTo>
                      <a:cubicBezTo>
                        <a:pt x="557219" y="148691"/>
                        <a:pt x="587577" y="189485"/>
                        <a:pt x="586375" y="237805"/>
                      </a:cubicBezTo>
                      <a:cubicBezTo>
                        <a:pt x="585173" y="286125"/>
                        <a:pt x="551210" y="327172"/>
                        <a:pt x="510480" y="327172"/>
                      </a:cubicBezTo>
                      <a:lnTo>
                        <a:pt x="497831" y="327172"/>
                      </a:lnTo>
                      <a:lnTo>
                        <a:pt x="383988" y="327172"/>
                      </a:lnTo>
                      <a:lnTo>
                        <a:pt x="383988" y="342983"/>
                      </a:lnTo>
                      <a:lnTo>
                        <a:pt x="497831" y="342983"/>
                      </a:lnTo>
                      <a:lnTo>
                        <a:pt x="510037" y="342983"/>
                      </a:lnTo>
                      <a:cubicBezTo>
                        <a:pt x="559559" y="342983"/>
                        <a:pt x="600669" y="296308"/>
                        <a:pt x="601934" y="238184"/>
                      </a:cubicBezTo>
                      <a:cubicBezTo>
                        <a:pt x="603198" y="180061"/>
                        <a:pt x="566326" y="133576"/>
                        <a:pt x="518512" y="128959"/>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36" name="Picture Placeholder 88">
                  <a:extLst>
                    <a:ext uri="{FF2B5EF4-FFF2-40B4-BE49-F238E27FC236}">
                      <a16:creationId xmlns:a16="http://schemas.microsoft.com/office/drawing/2014/main" id="{BD0F1801-1CE6-CA49-96AD-A235DFFB5620}"/>
                    </a:ext>
                  </a:extLst>
                </p:cNvPr>
                <p:cNvSpPr/>
                <p:nvPr/>
              </p:nvSpPr>
              <p:spPr>
                <a:xfrm>
                  <a:off x="7367038" y="2183916"/>
                  <a:ext cx="59135" cy="256715"/>
                </a:xfrm>
                <a:custGeom>
                  <a:avLst/>
                  <a:gdLst>
                    <a:gd name="connsiteX0" fmla="*/ 21693 w 59135"/>
                    <a:gd name="connsiteY0" fmla="*/ 256716 h 256715"/>
                    <a:gd name="connsiteX1" fmla="*/ 37505 w 59135"/>
                    <a:gd name="connsiteY1" fmla="*/ 240904 h 256715"/>
                    <a:gd name="connsiteX2" fmla="*/ 37505 w 59135"/>
                    <a:gd name="connsiteY2" fmla="*/ 51229 h 256715"/>
                    <a:gd name="connsiteX3" fmla="*/ 59135 w 59135"/>
                    <a:gd name="connsiteY3" fmla="*/ 51229 h 256715"/>
                    <a:gd name="connsiteX4" fmla="*/ 29599 w 59135"/>
                    <a:gd name="connsiteY4" fmla="*/ 0 h 256715"/>
                    <a:gd name="connsiteX5" fmla="*/ 0 w 59135"/>
                    <a:gd name="connsiteY5" fmla="*/ 51229 h 256715"/>
                    <a:gd name="connsiteX6" fmla="*/ 21693 w 59135"/>
                    <a:gd name="connsiteY6" fmla="*/ 51229 h 256715"/>
                    <a:gd name="connsiteX7" fmla="*/ 21693 w 59135"/>
                    <a:gd name="connsiteY7" fmla="*/ 256716 h 25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35" h="256715">
                      <a:moveTo>
                        <a:pt x="21693" y="256716"/>
                      </a:moveTo>
                      <a:lnTo>
                        <a:pt x="37505" y="240904"/>
                      </a:lnTo>
                      <a:lnTo>
                        <a:pt x="37505" y="51229"/>
                      </a:lnTo>
                      <a:lnTo>
                        <a:pt x="59135" y="51229"/>
                      </a:lnTo>
                      <a:lnTo>
                        <a:pt x="29599" y="0"/>
                      </a:lnTo>
                      <a:lnTo>
                        <a:pt x="0" y="51229"/>
                      </a:lnTo>
                      <a:lnTo>
                        <a:pt x="21693" y="51229"/>
                      </a:lnTo>
                      <a:lnTo>
                        <a:pt x="21693" y="25671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37" name="Picture Placeholder 88">
                  <a:extLst>
                    <a:ext uri="{FF2B5EF4-FFF2-40B4-BE49-F238E27FC236}">
                      <a16:creationId xmlns:a16="http://schemas.microsoft.com/office/drawing/2014/main" id="{F6B05D27-9EA2-744B-9FC8-F44DC6E0316E}"/>
                    </a:ext>
                  </a:extLst>
                </p:cNvPr>
                <p:cNvSpPr/>
                <p:nvPr/>
              </p:nvSpPr>
              <p:spPr>
                <a:xfrm>
                  <a:off x="7439391" y="2263923"/>
                  <a:ext cx="59135" cy="256652"/>
                </a:xfrm>
                <a:custGeom>
                  <a:avLst/>
                  <a:gdLst>
                    <a:gd name="connsiteX0" fmla="*/ 37505 w 59135"/>
                    <a:gd name="connsiteY0" fmla="*/ 205423 h 256652"/>
                    <a:gd name="connsiteX1" fmla="*/ 37505 w 59135"/>
                    <a:gd name="connsiteY1" fmla="*/ 0 h 256652"/>
                    <a:gd name="connsiteX2" fmla="*/ 21693 w 59135"/>
                    <a:gd name="connsiteY2" fmla="*/ 15812 h 256652"/>
                    <a:gd name="connsiteX3" fmla="*/ 21693 w 59135"/>
                    <a:gd name="connsiteY3" fmla="*/ 205423 h 256652"/>
                    <a:gd name="connsiteX4" fmla="*/ 0 w 59135"/>
                    <a:gd name="connsiteY4" fmla="*/ 205423 h 256652"/>
                    <a:gd name="connsiteX5" fmla="*/ 29599 w 59135"/>
                    <a:gd name="connsiteY5" fmla="*/ 256652 h 256652"/>
                    <a:gd name="connsiteX6" fmla="*/ 59135 w 59135"/>
                    <a:gd name="connsiteY6" fmla="*/ 205423 h 256652"/>
                    <a:gd name="connsiteX7" fmla="*/ 37505 w 59135"/>
                    <a:gd name="connsiteY7" fmla="*/ 205423 h 25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35" h="256652">
                      <a:moveTo>
                        <a:pt x="37505" y="205423"/>
                      </a:moveTo>
                      <a:lnTo>
                        <a:pt x="37505" y="0"/>
                      </a:lnTo>
                      <a:lnTo>
                        <a:pt x="21693" y="15812"/>
                      </a:lnTo>
                      <a:lnTo>
                        <a:pt x="21693" y="205423"/>
                      </a:lnTo>
                      <a:lnTo>
                        <a:pt x="0" y="205423"/>
                      </a:lnTo>
                      <a:lnTo>
                        <a:pt x="29599" y="256652"/>
                      </a:lnTo>
                      <a:lnTo>
                        <a:pt x="59135" y="205423"/>
                      </a:lnTo>
                      <a:lnTo>
                        <a:pt x="37505" y="205423"/>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138" name="TextBox 137">
                <a:extLst>
                  <a:ext uri="{FF2B5EF4-FFF2-40B4-BE49-F238E27FC236}">
                    <a16:creationId xmlns:a16="http://schemas.microsoft.com/office/drawing/2014/main" id="{0D84490E-A449-B342-98F7-FAF7266E627B}"/>
                  </a:ext>
                </a:extLst>
              </p:cNvPr>
              <p:cNvSpPr txBox="1"/>
              <p:nvPr/>
            </p:nvSpPr>
            <p:spPr>
              <a:xfrm>
                <a:off x="7955187" y="2483600"/>
                <a:ext cx="902726" cy="192603"/>
              </a:xfrm>
              <a:prstGeom prst="rect">
                <a:avLst/>
              </a:prstGeom>
              <a:noFill/>
            </p:spPr>
            <p:txBody>
              <a:bodyPr wrap="none" lIns="0" tIns="0" rIns="0" bIns="0" rtlCol="0">
                <a:spAutoFit/>
              </a:bodyPr>
              <a:lstStyle/>
              <a:p>
                <a:pPr defTabSz="914126">
                  <a:lnSpc>
                    <a:spcPct val="130000"/>
                  </a:lnSpc>
                  <a:defRPr/>
                </a:pPr>
                <a:r>
                  <a:rPr lang="en-US" sz="1050" dirty="0">
                    <a:solidFill>
                      <a:srgbClr val="F2F2F2">
                        <a:lumMod val="50000"/>
                      </a:srgbClr>
                    </a:solidFill>
                    <a:latin typeface="Calibri" panose="020F0502020204030204" pitchFamily="34" charset="0"/>
                  </a:rPr>
                  <a:t>Web, Files, Apps</a:t>
                </a:r>
                <a:endParaRPr lang="en-US" sz="1200" dirty="0">
                  <a:solidFill>
                    <a:srgbClr val="F2F2F2">
                      <a:lumMod val="50000"/>
                    </a:srgbClr>
                  </a:solidFill>
                  <a:latin typeface="Calibri" panose="020F0502020204030204" pitchFamily="34" charset="0"/>
                </a:endParaRPr>
              </a:p>
            </p:txBody>
          </p:sp>
          <p:sp>
            <p:nvSpPr>
              <p:cNvPr id="139" name="Rectangle 138">
                <a:extLst>
                  <a:ext uri="{FF2B5EF4-FFF2-40B4-BE49-F238E27FC236}">
                    <a16:creationId xmlns:a16="http://schemas.microsoft.com/office/drawing/2014/main" id="{CFE530C8-575A-414A-AB33-D3E77E29F9F6}"/>
                  </a:ext>
                </a:extLst>
              </p:cNvPr>
              <p:cNvSpPr/>
              <p:nvPr/>
            </p:nvSpPr>
            <p:spPr>
              <a:xfrm>
                <a:off x="7532450" y="2772090"/>
                <a:ext cx="1879550" cy="665791"/>
              </a:xfrm>
              <a:prstGeom prst="rect">
                <a:avLst/>
              </a:prstGeom>
              <a:noFill/>
              <a:ln w="12700">
                <a:solidFill>
                  <a:schemeClr val="tx1">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140" name="TextBox 139">
                <a:extLst>
                  <a:ext uri="{FF2B5EF4-FFF2-40B4-BE49-F238E27FC236}">
                    <a16:creationId xmlns:a16="http://schemas.microsoft.com/office/drawing/2014/main" id="{86C8275C-793B-C240-9AEE-7C9739C4D8CD}"/>
                  </a:ext>
                </a:extLst>
              </p:cNvPr>
              <p:cNvSpPr txBox="1"/>
              <p:nvPr/>
            </p:nvSpPr>
            <p:spPr>
              <a:xfrm>
                <a:off x="7938808" y="3186646"/>
                <a:ext cx="1027793" cy="192603"/>
              </a:xfrm>
              <a:prstGeom prst="rect">
                <a:avLst/>
              </a:prstGeom>
              <a:noFill/>
            </p:spPr>
            <p:txBody>
              <a:bodyPr wrap="none" lIns="0" tIns="0" rIns="0" bIns="0" rtlCol="0">
                <a:spAutoFit/>
              </a:bodyPr>
              <a:lstStyle/>
              <a:p>
                <a:pPr defTabSz="914126">
                  <a:lnSpc>
                    <a:spcPct val="130000"/>
                  </a:lnSpc>
                  <a:defRPr/>
                </a:pPr>
                <a:r>
                  <a:rPr lang="en-US" sz="1050" dirty="0">
                    <a:solidFill>
                      <a:srgbClr val="F2F2F2">
                        <a:lumMod val="50000"/>
                      </a:srgbClr>
                    </a:solidFill>
                    <a:latin typeface="Calibri" panose="020F0502020204030204" pitchFamily="34" charset="0"/>
                  </a:rPr>
                  <a:t>Operating Systems</a:t>
                </a:r>
                <a:endParaRPr lang="en-US" sz="1200" dirty="0">
                  <a:solidFill>
                    <a:srgbClr val="F2F2F2">
                      <a:lumMod val="50000"/>
                    </a:srgbClr>
                  </a:solidFill>
                  <a:latin typeface="Calibri" panose="020F0502020204030204" pitchFamily="34" charset="0"/>
                </a:endParaRPr>
              </a:p>
            </p:txBody>
          </p:sp>
          <p:sp>
            <p:nvSpPr>
              <p:cNvPr id="141" name="Rectangle 140">
                <a:extLst>
                  <a:ext uri="{FF2B5EF4-FFF2-40B4-BE49-F238E27FC236}">
                    <a16:creationId xmlns:a16="http://schemas.microsoft.com/office/drawing/2014/main" id="{092A97D5-95D4-8E4A-A08F-B7A808809B55}"/>
                  </a:ext>
                </a:extLst>
              </p:cNvPr>
              <p:cNvSpPr/>
              <p:nvPr/>
            </p:nvSpPr>
            <p:spPr>
              <a:xfrm>
                <a:off x="7438039" y="1870183"/>
                <a:ext cx="2073656" cy="4253829"/>
              </a:xfrm>
              <a:prstGeom prst="rect">
                <a:avLst/>
              </a:prstGeom>
              <a:noFill/>
              <a:ln w="12700">
                <a:solidFill>
                  <a:schemeClr val="accent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206" name="TextBox 205">
                <a:extLst>
                  <a:ext uri="{FF2B5EF4-FFF2-40B4-BE49-F238E27FC236}">
                    <a16:creationId xmlns:a16="http://schemas.microsoft.com/office/drawing/2014/main" id="{961A17BF-B5FF-0647-A185-A5B7165AF586}"/>
                  </a:ext>
                </a:extLst>
              </p:cNvPr>
              <p:cNvSpPr txBox="1"/>
              <p:nvPr/>
            </p:nvSpPr>
            <p:spPr>
              <a:xfrm>
                <a:off x="7051399" y="1295791"/>
                <a:ext cx="2841192" cy="543226"/>
              </a:xfrm>
              <a:prstGeom prst="rect">
                <a:avLst/>
              </a:prstGeom>
              <a:noFill/>
            </p:spPr>
            <p:txBody>
              <a:bodyPr wrap="square" rtlCol="0">
                <a:spAutoFit/>
              </a:bodyPr>
              <a:lstStyle/>
              <a:p>
                <a:pPr algn="ctr" defTabSz="914126">
                  <a:defRPr/>
                </a:pPr>
                <a:r>
                  <a:rPr lang="en-US" sz="1400" dirty="0">
                    <a:solidFill>
                      <a:srgbClr val="1A428A"/>
                    </a:solidFill>
                    <a:latin typeface="Calibri" panose="020F0502020204030204" pitchFamily="34" charset="0"/>
                  </a:rPr>
                  <a:t>VMware Cloud</a:t>
                </a:r>
                <a:br>
                  <a:rPr lang="en-US" sz="1400" dirty="0">
                    <a:solidFill>
                      <a:srgbClr val="1A428A"/>
                    </a:solidFill>
                    <a:latin typeface="Calibri" panose="020F0502020204030204" pitchFamily="34" charset="0"/>
                  </a:rPr>
                </a:br>
                <a:r>
                  <a:rPr lang="en-US" sz="1400" dirty="0">
                    <a:solidFill>
                      <a:srgbClr val="1A428A"/>
                    </a:solidFill>
                    <a:latin typeface="Calibri" panose="020F0502020204030204" pitchFamily="34" charset="0"/>
                  </a:rPr>
                  <a:t>Sandbox Capabilities</a:t>
                </a:r>
              </a:p>
            </p:txBody>
          </p:sp>
        </p:grpSp>
      </p:grpSp>
      <p:sp>
        <p:nvSpPr>
          <p:cNvPr id="207" name="Line Callout 1 (No Border) 206">
            <a:extLst>
              <a:ext uri="{FF2B5EF4-FFF2-40B4-BE49-F238E27FC236}">
                <a16:creationId xmlns:a16="http://schemas.microsoft.com/office/drawing/2014/main" id="{A299810E-B8F8-144A-B159-B7A99D63CC10}"/>
              </a:ext>
            </a:extLst>
          </p:cNvPr>
          <p:cNvSpPr/>
          <p:nvPr/>
        </p:nvSpPr>
        <p:spPr>
          <a:xfrm>
            <a:off x="9082649" y="3235114"/>
            <a:ext cx="2246560" cy="1312778"/>
          </a:xfrm>
          <a:prstGeom prst="callout1">
            <a:avLst>
              <a:gd name="adj1" fmla="val 51797"/>
              <a:gd name="adj2" fmla="val 18886"/>
              <a:gd name="adj3" fmla="val 52080"/>
              <a:gd name="adj4" fmla="val 1828"/>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456640" lvl="1" defTabSz="914126">
              <a:defRPr/>
            </a:pPr>
            <a:r>
              <a:rPr lang="en-US" sz="1000" dirty="0">
                <a:solidFill>
                  <a:srgbClr val="3F3F3F"/>
                </a:solidFill>
                <a:latin typeface="Calibri" panose="020F0502020204030204" pitchFamily="34" charset="0"/>
              </a:rPr>
              <a:t>Dormant code analysis</a:t>
            </a:r>
          </a:p>
          <a:p>
            <a:pPr marL="456640" lvl="1" defTabSz="914126">
              <a:defRPr/>
            </a:pPr>
            <a:r>
              <a:rPr lang="en-US" sz="1000" dirty="0">
                <a:solidFill>
                  <a:srgbClr val="3F3F3F"/>
                </a:solidFill>
                <a:latin typeface="Calibri" panose="020F0502020204030204" pitchFamily="34" charset="0"/>
              </a:rPr>
              <a:t>Code branch triggering</a:t>
            </a:r>
          </a:p>
          <a:p>
            <a:pPr marL="456640" lvl="1" defTabSz="914126">
              <a:defRPr/>
            </a:pPr>
            <a:r>
              <a:rPr lang="en-US" sz="1000" dirty="0">
                <a:solidFill>
                  <a:srgbClr val="3F3F3F"/>
                </a:solidFill>
                <a:latin typeface="Calibri" panose="020F0502020204030204" pitchFamily="34" charset="0"/>
              </a:rPr>
              <a:t>Code branch replay</a:t>
            </a:r>
          </a:p>
          <a:p>
            <a:pPr marL="456640" lvl="1" defTabSz="914126">
              <a:defRPr/>
            </a:pPr>
            <a:r>
              <a:rPr lang="en-US" sz="1000" dirty="0">
                <a:solidFill>
                  <a:srgbClr val="3F3F3F"/>
                </a:solidFill>
                <a:latin typeface="Calibri" panose="020F0502020204030204" pitchFamily="34" charset="0"/>
              </a:rPr>
              <a:t>Evasion detection</a:t>
            </a:r>
          </a:p>
          <a:p>
            <a:pPr marL="456640" lvl="1" defTabSz="914126">
              <a:defRPr/>
            </a:pPr>
            <a:r>
              <a:rPr lang="en-US" sz="1000" dirty="0">
                <a:solidFill>
                  <a:srgbClr val="3F3F3F"/>
                </a:solidFill>
                <a:latin typeface="Calibri" panose="020F0502020204030204" pitchFamily="34" charset="0"/>
              </a:rPr>
              <a:t>Switching processor mode from 32 to 64 bit</a:t>
            </a:r>
          </a:p>
        </p:txBody>
      </p:sp>
      <p:grpSp>
        <p:nvGrpSpPr>
          <p:cNvPr id="244" name="Group 243">
            <a:extLst>
              <a:ext uri="{FF2B5EF4-FFF2-40B4-BE49-F238E27FC236}">
                <a16:creationId xmlns:a16="http://schemas.microsoft.com/office/drawing/2014/main" id="{C5B56C99-8DEF-AC41-BC68-B97C5EB9F7E7}"/>
              </a:ext>
            </a:extLst>
          </p:cNvPr>
          <p:cNvGrpSpPr/>
          <p:nvPr/>
        </p:nvGrpSpPr>
        <p:grpSpPr>
          <a:xfrm>
            <a:off x="5477530" y="2127661"/>
            <a:ext cx="1648165" cy="1118564"/>
            <a:chOff x="5475780" y="2127321"/>
            <a:chExt cx="1648594" cy="1118855"/>
          </a:xfrm>
        </p:grpSpPr>
        <p:sp>
          <p:nvSpPr>
            <p:cNvPr id="208" name="Line Callout 1 (No Border) 207">
              <a:extLst>
                <a:ext uri="{FF2B5EF4-FFF2-40B4-BE49-F238E27FC236}">
                  <a16:creationId xmlns:a16="http://schemas.microsoft.com/office/drawing/2014/main" id="{91CBD9C9-0857-C54D-B4BA-8D594D0A4730}"/>
                </a:ext>
              </a:extLst>
            </p:cNvPr>
            <p:cNvSpPr/>
            <p:nvPr/>
          </p:nvSpPr>
          <p:spPr>
            <a:xfrm flipH="1">
              <a:off x="5475780" y="2127321"/>
              <a:ext cx="1648594" cy="326884"/>
            </a:xfrm>
            <a:prstGeom prst="callout1">
              <a:avLst>
                <a:gd name="adj1" fmla="val 40217"/>
                <a:gd name="adj2" fmla="val 1308"/>
                <a:gd name="adj3" fmla="val 39249"/>
                <a:gd name="adj4" fmla="val -18079"/>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r" defTabSz="914126">
                <a:spcAft>
                  <a:spcPts val="600"/>
                </a:spcAft>
                <a:defRPr/>
              </a:pPr>
              <a:r>
                <a:rPr lang="en-US" sz="1000" dirty="0">
                  <a:solidFill>
                    <a:srgbClr val="F2F2F2">
                      <a:lumMod val="50000"/>
                    </a:srgbClr>
                  </a:solidFill>
                  <a:latin typeface="Calibri" panose="020F0502020204030204" pitchFamily="34" charset="0"/>
                </a:rPr>
                <a:t>Analysis does not require custom OS images or app versions</a:t>
              </a:r>
            </a:p>
          </p:txBody>
        </p:sp>
        <p:sp>
          <p:nvSpPr>
            <p:cNvPr id="209" name="Line Callout 1 (No Border) 208">
              <a:extLst>
                <a:ext uri="{FF2B5EF4-FFF2-40B4-BE49-F238E27FC236}">
                  <a16:creationId xmlns:a16="http://schemas.microsoft.com/office/drawing/2014/main" id="{0B1C6FD6-8013-7A4C-8928-72F26822508D}"/>
                </a:ext>
              </a:extLst>
            </p:cNvPr>
            <p:cNvSpPr/>
            <p:nvPr/>
          </p:nvSpPr>
          <p:spPr>
            <a:xfrm flipH="1">
              <a:off x="5475780" y="2919292"/>
              <a:ext cx="1648593" cy="326884"/>
            </a:xfrm>
            <a:prstGeom prst="callout1">
              <a:avLst>
                <a:gd name="adj1" fmla="val 40217"/>
                <a:gd name="adj2" fmla="val 1308"/>
                <a:gd name="adj3" fmla="val 39781"/>
                <a:gd name="adj4" fmla="val -19422"/>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r" defTabSz="914126">
                <a:spcAft>
                  <a:spcPts val="600"/>
                </a:spcAft>
                <a:defRPr/>
              </a:pPr>
              <a:r>
                <a:rPr lang="en-US" sz="1000" dirty="0">
                  <a:solidFill>
                    <a:srgbClr val="F2F2F2">
                      <a:lumMod val="50000"/>
                    </a:srgbClr>
                  </a:solidFill>
                  <a:latin typeface="Calibri" panose="020F0502020204030204" pitchFamily="34" charset="0"/>
                </a:rPr>
                <a:t>Dormant code analysis locates code blocks that don’t execute</a:t>
              </a:r>
            </a:p>
          </p:txBody>
        </p:sp>
      </p:grpSp>
      <p:sp>
        <p:nvSpPr>
          <p:cNvPr id="210" name="Line Callout 1 (No Border) 209">
            <a:extLst>
              <a:ext uri="{FF2B5EF4-FFF2-40B4-BE49-F238E27FC236}">
                <a16:creationId xmlns:a16="http://schemas.microsoft.com/office/drawing/2014/main" id="{0A62FED4-6E3F-A34C-8970-213AACB5C9B7}"/>
              </a:ext>
            </a:extLst>
          </p:cNvPr>
          <p:cNvSpPr/>
          <p:nvPr/>
        </p:nvSpPr>
        <p:spPr>
          <a:xfrm>
            <a:off x="9083549" y="4510050"/>
            <a:ext cx="1993305" cy="391075"/>
          </a:xfrm>
          <a:prstGeom prst="callout1">
            <a:avLst>
              <a:gd name="adj1" fmla="val 37859"/>
              <a:gd name="adj2" fmla="val 21569"/>
              <a:gd name="adj3" fmla="val 36358"/>
              <a:gd name="adj4" fmla="val 1360"/>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456640" lvl="1" defTabSz="914126">
              <a:defRPr/>
            </a:pPr>
            <a:r>
              <a:rPr lang="en-US" sz="1000" dirty="0">
                <a:solidFill>
                  <a:srgbClr val="3F3F3F"/>
                </a:solidFill>
                <a:latin typeface="Calibri" panose="020F0502020204030204" pitchFamily="34" charset="0"/>
              </a:rPr>
              <a:t>Code injection</a:t>
            </a:r>
          </a:p>
          <a:p>
            <a:pPr marL="456640" lvl="1" defTabSz="914126">
              <a:defRPr/>
            </a:pPr>
            <a:r>
              <a:rPr lang="en-US" sz="1000" dirty="0">
                <a:solidFill>
                  <a:srgbClr val="3F3F3F"/>
                </a:solidFill>
                <a:latin typeface="Calibri" panose="020F0502020204030204" pitchFamily="34" charset="0"/>
              </a:rPr>
              <a:t>Unpacking</a:t>
            </a:r>
          </a:p>
        </p:txBody>
      </p:sp>
      <p:sp>
        <p:nvSpPr>
          <p:cNvPr id="212" name="Line Callout 1 (No Border) 211">
            <a:extLst>
              <a:ext uri="{FF2B5EF4-FFF2-40B4-BE49-F238E27FC236}">
                <a16:creationId xmlns:a16="http://schemas.microsoft.com/office/drawing/2014/main" id="{DFD52FD3-3B9A-A646-B323-53487877AD6F}"/>
              </a:ext>
            </a:extLst>
          </p:cNvPr>
          <p:cNvSpPr/>
          <p:nvPr/>
        </p:nvSpPr>
        <p:spPr>
          <a:xfrm flipH="1">
            <a:off x="5384723" y="4183363"/>
            <a:ext cx="1648164" cy="326799"/>
          </a:xfrm>
          <a:prstGeom prst="callout1">
            <a:avLst>
              <a:gd name="adj1" fmla="val 369801"/>
              <a:gd name="adj2" fmla="val -2536"/>
              <a:gd name="adj3" fmla="val -181789"/>
              <a:gd name="adj4" fmla="val -2753"/>
            </a:avLst>
          </a:prstGeom>
          <a:no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r>
              <a:rPr lang="en-US" sz="1000" dirty="0">
                <a:solidFill>
                  <a:srgbClr val="78BE20"/>
                </a:solidFill>
                <a:latin typeface="Calibri" panose="020F0502020204030204" pitchFamily="34" charset="0"/>
              </a:rPr>
              <a:t>VISIBILITY OF</a:t>
            </a:r>
            <a:br>
              <a:rPr lang="en-US" sz="1000" dirty="0">
                <a:solidFill>
                  <a:srgbClr val="78BE20"/>
                </a:solidFill>
                <a:latin typeface="Calibri" panose="020F0502020204030204" pitchFamily="34" charset="0"/>
              </a:rPr>
            </a:br>
            <a:r>
              <a:rPr lang="en-US" sz="1000" dirty="0">
                <a:solidFill>
                  <a:srgbClr val="78BE20"/>
                </a:solidFill>
                <a:latin typeface="Calibri" panose="020F0502020204030204" pitchFamily="34" charset="0"/>
              </a:rPr>
              <a:t>EVASIVE MALWARE</a:t>
            </a:r>
          </a:p>
        </p:txBody>
      </p:sp>
      <p:sp>
        <p:nvSpPr>
          <p:cNvPr id="213" name="Line Callout 1 (No Border) 212">
            <a:extLst>
              <a:ext uri="{FF2B5EF4-FFF2-40B4-BE49-F238E27FC236}">
                <a16:creationId xmlns:a16="http://schemas.microsoft.com/office/drawing/2014/main" id="{3DE48432-A98D-674E-8779-179DA1A57748}"/>
              </a:ext>
            </a:extLst>
          </p:cNvPr>
          <p:cNvSpPr/>
          <p:nvPr/>
        </p:nvSpPr>
        <p:spPr>
          <a:xfrm flipH="1">
            <a:off x="362203" y="4223325"/>
            <a:ext cx="1712778" cy="712864"/>
          </a:xfrm>
          <a:prstGeom prst="callout1">
            <a:avLst>
              <a:gd name="adj1" fmla="val 40217"/>
              <a:gd name="adj2" fmla="val 1308"/>
              <a:gd name="adj3" fmla="val 39781"/>
              <a:gd name="adj4" fmla="val -17581"/>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r" defTabSz="914126">
              <a:spcAft>
                <a:spcPts val="600"/>
              </a:spcAft>
              <a:defRPr/>
            </a:pPr>
            <a:r>
              <a:rPr lang="en-US" sz="1000" dirty="0">
                <a:solidFill>
                  <a:srgbClr val="F2F2F2">
                    <a:lumMod val="50000"/>
                  </a:srgbClr>
                </a:solidFill>
                <a:latin typeface="Calibri" panose="020F0502020204030204" pitchFamily="34" charset="0"/>
              </a:rPr>
              <a:t>Incomplete hardware emulation inhibits observability of malware</a:t>
            </a:r>
          </a:p>
        </p:txBody>
      </p:sp>
      <p:cxnSp>
        <p:nvCxnSpPr>
          <p:cNvPr id="215" name="Straight Connector 214">
            <a:extLst>
              <a:ext uri="{FF2B5EF4-FFF2-40B4-BE49-F238E27FC236}">
                <a16:creationId xmlns:a16="http://schemas.microsoft.com/office/drawing/2014/main" id="{BB3C71E3-C8D6-8E4D-B4CE-C17E68A6FC66}"/>
              </a:ext>
            </a:extLst>
          </p:cNvPr>
          <p:cNvCxnSpPr>
            <a:cxnSpLocks/>
          </p:cNvCxnSpPr>
          <p:nvPr/>
        </p:nvCxnSpPr>
        <p:spPr bwMode="gray">
          <a:xfrm>
            <a:off x="4928003" y="1512402"/>
            <a:ext cx="0" cy="4574856"/>
          </a:xfrm>
          <a:prstGeom prst="line">
            <a:avLst/>
          </a:prstGeom>
          <a:ln>
            <a:tailEnd type="none"/>
          </a:ln>
        </p:spPr>
        <p:style>
          <a:lnRef idx="1">
            <a:schemeClr val="accent1"/>
          </a:lnRef>
          <a:fillRef idx="0">
            <a:schemeClr val="accent1"/>
          </a:fillRef>
          <a:effectRef idx="0">
            <a:schemeClr val="accent1"/>
          </a:effectRef>
          <a:fontRef idx="minor">
            <a:schemeClr val="tx1"/>
          </a:fontRef>
        </p:style>
      </p:cxnSp>
      <p:sp>
        <p:nvSpPr>
          <p:cNvPr id="221" name="Line Callout 1 (No Border) 220">
            <a:extLst>
              <a:ext uri="{FF2B5EF4-FFF2-40B4-BE49-F238E27FC236}">
                <a16:creationId xmlns:a16="http://schemas.microsoft.com/office/drawing/2014/main" id="{8ED6652A-7D91-C6BB-9D00-446968E5426A}"/>
              </a:ext>
            </a:extLst>
          </p:cNvPr>
          <p:cNvSpPr/>
          <p:nvPr/>
        </p:nvSpPr>
        <p:spPr>
          <a:xfrm>
            <a:off x="9083548" y="4999873"/>
            <a:ext cx="3123996" cy="1144510"/>
          </a:xfrm>
          <a:prstGeom prst="callout1">
            <a:avLst>
              <a:gd name="adj1" fmla="val 17024"/>
              <a:gd name="adj2" fmla="val 14000"/>
              <a:gd name="adj3" fmla="val 16364"/>
              <a:gd name="adj4" fmla="val 1314"/>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456640" lvl="1" defTabSz="914126">
              <a:defRPr/>
            </a:pPr>
            <a:r>
              <a:rPr lang="en-US" sz="1000" dirty="0">
                <a:solidFill>
                  <a:srgbClr val="3F3F3F"/>
                </a:solidFill>
                <a:latin typeface="Calibri" panose="020F0502020204030204" pitchFamily="34" charset="0"/>
              </a:rPr>
              <a:t>Analyze network capabilities</a:t>
            </a:r>
            <a:br>
              <a:rPr lang="en-US" sz="1000" dirty="0">
                <a:solidFill>
                  <a:srgbClr val="3F3F3F"/>
                </a:solidFill>
                <a:latin typeface="Calibri" panose="020F0502020204030204" pitchFamily="34" charset="0"/>
              </a:rPr>
            </a:br>
            <a:r>
              <a:rPr lang="en-US" sz="1000" dirty="0">
                <a:solidFill>
                  <a:srgbClr val="3F3F3F"/>
                </a:solidFill>
                <a:latin typeface="Calibri" panose="020F0502020204030204" pitchFamily="34" charset="0"/>
              </a:rPr>
              <a:t>Object risk assessment</a:t>
            </a:r>
            <a:br>
              <a:rPr lang="en-US" sz="1000" dirty="0">
                <a:solidFill>
                  <a:srgbClr val="3F3F3F"/>
                </a:solidFill>
                <a:latin typeface="Calibri" panose="020F0502020204030204" pitchFamily="34" charset="0"/>
              </a:rPr>
            </a:br>
            <a:r>
              <a:rPr lang="en-US" sz="1000" dirty="0">
                <a:solidFill>
                  <a:srgbClr val="3F3F3F"/>
                </a:solidFill>
                <a:latin typeface="Calibri" panose="020F0502020204030204" pitchFamily="34" charset="0"/>
              </a:rPr>
              <a:t>Signature generation</a:t>
            </a:r>
            <a:br>
              <a:rPr lang="en-US" sz="1000" dirty="0">
                <a:solidFill>
                  <a:srgbClr val="3F3F3F"/>
                </a:solidFill>
                <a:latin typeface="Calibri" panose="020F0502020204030204" pitchFamily="34" charset="0"/>
              </a:rPr>
            </a:br>
            <a:r>
              <a:rPr lang="en-US" sz="1000" dirty="0">
                <a:solidFill>
                  <a:srgbClr val="3F3F3F"/>
                </a:solidFill>
                <a:latin typeface="Calibri" panose="020F0502020204030204" pitchFamily="34" charset="0"/>
              </a:rPr>
              <a:t>NTA model generation</a:t>
            </a:r>
          </a:p>
          <a:p>
            <a:pPr marL="627881" lvl="1" indent="-171241" defTabSz="914126">
              <a:buFont typeface="Arial"/>
              <a:buChar char="•"/>
              <a:defRPr/>
            </a:pPr>
            <a:endParaRPr lang="en-US" sz="1000" dirty="0">
              <a:solidFill>
                <a:srgbClr val="3F3F3F"/>
              </a:solidFill>
              <a:latin typeface="Calibri" panose="020F0502020204030204" pitchFamily="34" charset="0"/>
            </a:endParaRPr>
          </a:p>
          <a:p>
            <a:pPr marL="627881" lvl="1" indent="-171241" defTabSz="914126">
              <a:buFont typeface="Arial"/>
              <a:buChar char="•"/>
              <a:defRPr/>
            </a:pPr>
            <a:endParaRPr lang="en-US" sz="1000" dirty="0">
              <a:solidFill>
                <a:srgbClr val="3F3F3F"/>
              </a:solidFill>
              <a:latin typeface="Calibri" panose="020F0502020204030204" pitchFamily="34" charset="0"/>
            </a:endParaRPr>
          </a:p>
        </p:txBody>
      </p:sp>
      <p:grpSp>
        <p:nvGrpSpPr>
          <p:cNvPr id="216" name="Group 215">
            <a:extLst>
              <a:ext uri="{FF2B5EF4-FFF2-40B4-BE49-F238E27FC236}">
                <a16:creationId xmlns:a16="http://schemas.microsoft.com/office/drawing/2014/main" id="{2B16C1A4-3CA1-8D42-95C4-A40A71295559}"/>
              </a:ext>
            </a:extLst>
          </p:cNvPr>
          <p:cNvGrpSpPr/>
          <p:nvPr/>
        </p:nvGrpSpPr>
        <p:grpSpPr>
          <a:xfrm>
            <a:off x="7345051" y="4914604"/>
            <a:ext cx="1884519" cy="646486"/>
            <a:chOff x="6933695" y="4914991"/>
            <a:chExt cx="1885010" cy="646654"/>
          </a:xfrm>
        </p:grpSpPr>
        <p:sp>
          <p:nvSpPr>
            <p:cNvPr id="220" name="Rectangle 219">
              <a:extLst>
                <a:ext uri="{FF2B5EF4-FFF2-40B4-BE49-F238E27FC236}">
                  <a16:creationId xmlns:a16="http://schemas.microsoft.com/office/drawing/2014/main" id="{214193CB-FA9B-E541-9858-467B1B501427}"/>
                </a:ext>
              </a:extLst>
            </p:cNvPr>
            <p:cNvSpPr/>
            <p:nvPr/>
          </p:nvSpPr>
          <p:spPr>
            <a:xfrm>
              <a:off x="6933695" y="4914991"/>
              <a:ext cx="1885010" cy="646654"/>
            </a:xfrm>
            <a:prstGeom prst="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228" name="Oval 227">
              <a:extLst>
                <a:ext uri="{FF2B5EF4-FFF2-40B4-BE49-F238E27FC236}">
                  <a16:creationId xmlns:a16="http://schemas.microsoft.com/office/drawing/2014/main" id="{E17CD050-E023-E549-8188-9AE6F3DB5C56}"/>
                </a:ext>
              </a:extLst>
            </p:cNvPr>
            <p:cNvSpPr/>
            <p:nvPr/>
          </p:nvSpPr>
          <p:spPr>
            <a:xfrm>
              <a:off x="7713324" y="4984750"/>
              <a:ext cx="352566" cy="352566"/>
            </a:xfrm>
            <a:prstGeom prst="ellipse">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229" name="Group 228" descr="Network Card&#10;">
              <a:extLst>
                <a:ext uri="{FF2B5EF4-FFF2-40B4-BE49-F238E27FC236}">
                  <a16:creationId xmlns:a16="http://schemas.microsoft.com/office/drawing/2014/main" id="{1ED49C68-0D46-BB4F-AB35-9D0B4B2F394D}"/>
                </a:ext>
              </a:extLst>
            </p:cNvPr>
            <p:cNvGrpSpPr/>
            <p:nvPr/>
          </p:nvGrpSpPr>
          <p:grpSpPr>
            <a:xfrm>
              <a:off x="7703517" y="5001068"/>
              <a:ext cx="348013" cy="260708"/>
              <a:chOff x="7124173" y="2008599"/>
              <a:chExt cx="602545" cy="451386"/>
            </a:xfrm>
          </p:grpSpPr>
          <p:sp>
            <p:nvSpPr>
              <p:cNvPr id="230" name="Picture Placeholder 91">
                <a:extLst>
                  <a:ext uri="{FF2B5EF4-FFF2-40B4-BE49-F238E27FC236}">
                    <a16:creationId xmlns:a16="http://schemas.microsoft.com/office/drawing/2014/main" id="{16B14EFE-BF1D-9340-99E9-6E094FE30E7C}"/>
                  </a:ext>
                </a:extLst>
              </p:cNvPr>
              <p:cNvSpPr/>
              <p:nvPr/>
            </p:nvSpPr>
            <p:spPr>
              <a:xfrm>
                <a:off x="7443060" y="2142743"/>
                <a:ext cx="185627" cy="185563"/>
              </a:xfrm>
              <a:custGeom>
                <a:avLst/>
                <a:gdLst>
                  <a:gd name="connsiteX0" fmla="*/ 0 w 185627"/>
                  <a:gd name="connsiteY0" fmla="*/ 0 h 185563"/>
                  <a:gd name="connsiteX1" fmla="*/ 0 w 185627"/>
                  <a:gd name="connsiteY1" fmla="*/ 185564 h 185563"/>
                  <a:gd name="connsiteX2" fmla="*/ 185627 w 185627"/>
                  <a:gd name="connsiteY2" fmla="*/ 185564 h 185563"/>
                  <a:gd name="connsiteX3" fmla="*/ 185627 w 185627"/>
                  <a:gd name="connsiteY3" fmla="*/ 0 h 185563"/>
                  <a:gd name="connsiteX4" fmla="*/ 169942 w 185627"/>
                  <a:gd name="connsiteY4" fmla="*/ 169752 h 185563"/>
                  <a:gd name="connsiteX5" fmla="*/ 15812 w 185627"/>
                  <a:gd name="connsiteY5" fmla="*/ 169752 h 185563"/>
                  <a:gd name="connsiteX6" fmla="*/ 15812 w 185627"/>
                  <a:gd name="connsiteY6" fmla="*/ 15622 h 185563"/>
                  <a:gd name="connsiteX7" fmla="*/ 169942 w 185627"/>
                  <a:gd name="connsiteY7" fmla="*/ 15622 h 185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627" h="185563">
                    <a:moveTo>
                      <a:pt x="0" y="0"/>
                    </a:moveTo>
                    <a:lnTo>
                      <a:pt x="0" y="185564"/>
                    </a:lnTo>
                    <a:lnTo>
                      <a:pt x="185627" y="185564"/>
                    </a:lnTo>
                    <a:lnTo>
                      <a:pt x="185627" y="0"/>
                    </a:lnTo>
                    <a:close/>
                    <a:moveTo>
                      <a:pt x="169942" y="169752"/>
                    </a:moveTo>
                    <a:lnTo>
                      <a:pt x="15812" y="169752"/>
                    </a:lnTo>
                    <a:lnTo>
                      <a:pt x="15812" y="15622"/>
                    </a:lnTo>
                    <a:lnTo>
                      <a:pt x="169942" y="1562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31" name="Picture Placeholder 91">
                <a:extLst>
                  <a:ext uri="{FF2B5EF4-FFF2-40B4-BE49-F238E27FC236}">
                    <a16:creationId xmlns:a16="http://schemas.microsoft.com/office/drawing/2014/main" id="{54BF6E61-2EBF-3646-9CC5-02AB583AA819}"/>
                  </a:ext>
                </a:extLst>
              </p:cNvPr>
              <p:cNvSpPr/>
              <p:nvPr/>
            </p:nvSpPr>
            <p:spPr>
              <a:xfrm>
                <a:off x="7258489" y="2179103"/>
                <a:ext cx="168569" cy="112718"/>
              </a:xfrm>
              <a:custGeom>
                <a:avLst/>
                <a:gdLst>
                  <a:gd name="connsiteX0" fmla="*/ 112154 w 168569"/>
                  <a:gd name="connsiteY0" fmla="*/ 64265 h 112718"/>
                  <a:gd name="connsiteX1" fmla="*/ 168570 w 168569"/>
                  <a:gd name="connsiteY1" fmla="*/ 64265 h 112718"/>
                  <a:gd name="connsiteX2" fmla="*/ 168570 w 168569"/>
                  <a:gd name="connsiteY2" fmla="*/ 48454 h 112718"/>
                  <a:gd name="connsiteX3" fmla="*/ 112154 w 168569"/>
                  <a:gd name="connsiteY3" fmla="*/ 48454 h 112718"/>
                  <a:gd name="connsiteX4" fmla="*/ 48454 w 168569"/>
                  <a:gd name="connsiteY4" fmla="*/ 564 h 112718"/>
                  <a:gd name="connsiteX5" fmla="*/ 564 w 168569"/>
                  <a:gd name="connsiteY5" fmla="*/ 64265 h 112718"/>
                  <a:gd name="connsiteX6" fmla="*/ 64265 w 168569"/>
                  <a:gd name="connsiteY6" fmla="*/ 112154 h 112718"/>
                  <a:gd name="connsiteX7" fmla="*/ 112154 w 168569"/>
                  <a:gd name="connsiteY7" fmla="*/ 64265 h 112718"/>
                  <a:gd name="connsiteX8" fmla="*/ 16020 w 168569"/>
                  <a:gd name="connsiteY8" fmla="*/ 56359 h 112718"/>
                  <a:gd name="connsiteX9" fmla="*/ 56561 w 168569"/>
                  <a:gd name="connsiteY9" fmla="*/ 15819 h 112718"/>
                  <a:gd name="connsiteX10" fmla="*/ 97102 w 168569"/>
                  <a:gd name="connsiteY10" fmla="*/ 56359 h 112718"/>
                  <a:gd name="connsiteX11" fmla="*/ 56561 w 168569"/>
                  <a:gd name="connsiteY11" fmla="*/ 96900 h 112718"/>
                  <a:gd name="connsiteX12" fmla="*/ 16020 w 168569"/>
                  <a:gd name="connsiteY12" fmla="*/ 56359 h 112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8569" h="112718">
                    <a:moveTo>
                      <a:pt x="112154" y="64265"/>
                    </a:moveTo>
                    <a:lnTo>
                      <a:pt x="168570" y="64265"/>
                    </a:lnTo>
                    <a:lnTo>
                      <a:pt x="168570" y="48454"/>
                    </a:lnTo>
                    <a:lnTo>
                      <a:pt x="112154" y="48454"/>
                    </a:lnTo>
                    <a:cubicBezTo>
                      <a:pt x="107788" y="17639"/>
                      <a:pt x="79268" y="-3802"/>
                      <a:pt x="48454" y="564"/>
                    </a:cubicBezTo>
                    <a:cubicBezTo>
                      <a:pt x="17639" y="4931"/>
                      <a:pt x="-3802" y="33450"/>
                      <a:pt x="564" y="64265"/>
                    </a:cubicBezTo>
                    <a:cubicBezTo>
                      <a:pt x="4931" y="95080"/>
                      <a:pt x="33450" y="116520"/>
                      <a:pt x="64265" y="112154"/>
                    </a:cubicBezTo>
                    <a:cubicBezTo>
                      <a:pt x="89110" y="108634"/>
                      <a:pt x="108634" y="89110"/>
                      <a:pt x="112154" y="64265"/>
                    </a:cubicBezTo>
                    <a:close/>
                    <a:moveTo>
                      <a:pt x="16020" y="56359"/>
                    </a:moveTo>
                    <a:cubicBezTo>
                      <a:pt x="16020" y="33970"/>
                      <a:pt x="34171" y="15819"/>
                      <a:pt x="56561" y="15819"/>
                    </a:cubicBezTo>
                    <a:cubicBezTo>
                      <a:pt x="78951" y="15819"/>
                      <a:pt x="97102" y="33970"/>
                      <a:pt x="97102" y="56359"/>
                    </a:cubicBezTo>
                    <a:cubicBezTo>
                      <a:pt x="97102" y="78749"/>
                      <a:pt x="78951" y="96900"/>
                      <a:pt x="56561" y="96900"/>
                    </a:cubicBezTo>
                    <a:cubicBezTo>
                      <a:pt x="34185" y="96865"/>
                      <a:pt x="16055" y="78735"/>
                      <a:pt x="16020" y="56359"/>
                    </a:cubicBez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32" name="Picture Placeholder 91">
                <a:extLst>
                  <a:ext uri="{FF2B5EF4-FFF2-40B4-BE49-F238E27FC236}">
                    <a16:creationId xmlns:a16="http://schemas.microsoft.com/office/drawing/2014/main" id="{7E8397DC-6147-DB4D-9619-A95472C133C3}"/>
                  </a:ext>
                </a:extLst>
              </p:cNvPr>
              <p:cNvSpPr/>
              <p:nvPr/>
            </p:nvSpPr>
            <p:spPr>
              <a:xfrm>
                <a:off x="7220750" y="2071845"/>
                <a:ext cx="505968" cy="316230"/>
              </a:xfrm>
              <a:custGeom>
                <a:avLst/>
                <a:gdLst>
                  <a:gd name="connsiteX0" fmla="*/ 0 w 505968"/>
                  <a:gd name="connsiteY0" fmla="*/ 0 h 316230"/>
                  <a:gd name="connsiteX1" fmla="*/ 0 w 505968"/>
                  <a:gd name="connsiteY1" fmla="*/ 15812 h 316230"/>
                  <a:gd name="connsiteX2" fmla="*/ 490157 w 505968"/>
                  <a:gd name="connsiteY2" fmla="*/ 15812 h 316230"/>
                  <a:gd name="connsiteX3" fmla="*/ 490157 w 505968"/>
                  <a:gd name="connsiteY3" fmla="*/ 300419 h 316230"/>
                  <a:gd name="connsiteX4" fmla="*/ 0 w 505968"/>
                  <a:gd name="connsiteY4" fmla="*/ 300419 h 316230"/>
                  <a:gd name="connsiteX5" fmla="*/ 0 w 505968"/>
                  <a:gd name="connsiteY5" fmla="*/ 316230 h 316230"/>
                  <a:gd name="connsiteX6" fmla="*/ 505968 w 505968"/>
                  <a:gd name="connsiteY6" fmla="*/ 316230 h 316230"/>
                  <a:gd name="connsiteX7" fmla="*/ 505968 w 505968"/>
                  <a:gd name="connsiteY7" fmla="*/ 0 h 316230"/>
                  <a:gd name="connsiteX8" fmla="*/ 0 w 505968"/>
                  <a:gd name="connsiteY8"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5968" h="316230">
                    <a:moveTo>
                      <a:pt x="0" y="0"/>
                    </a:moveTo>
                    <a:lnTo>
                      <a:pt x="0" y="15812"/>
                    </a:lnTo>
                    <a:lnTo>
                      <a:pt x="490157" y="15812"/>
                    </a:lnTo>
                    <a:lnTo>
                      <a:pt x="490157" y="300419"/>
                    </a:lnTo>
                    <a:lnTo>
                      <a:pt x="0" y="300419"/>
                    </a:lnTo>
                    <a:lnTo>
                      <a:pt x="0" y="316230"/>
                    </a:lnTo>
                    <a:lnTo>
                      <a:pt x="505968" y="316230"/>
                    </a:lnTo>
                    <a:lnTo>
                      <a:pt x="505968" y="0"/>
                    </a:lnTo>
                    <a:lnTo>
                      <a:pt x="0" y="0"/>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33" name="Picture Placeholder 91">
                <a:extLst>
                  <a:ext uri="{FF2B5EF4-FFF2-40B4-BE49-F238E27FC236}">
                    <a16:creationId xmlns:a16="http://schemas.microsoft.com/office/drawing/2014/main" id="{19011305-E899-0549-B2E1-5406CE922EED}"/>
                  </a:ext>
                </a:extLst>
              </p:cNvPr>
              <p:cNvSpPr/>
              <p:nvPr/>
            </p:nvSpPr>
            <p:spPr>
              <a:xfrm>
                <a:off x="7124173" y="2008599"/>
                <a:ext cx="79057" cy="442722"/>
              </a:xfrm>
              <a:custGeom>
                <a:avLst/>
                <a:gdLst>
                  <a:gd name="connsiteX0" fmla="*/ 0 w 79057"/>
                  <a:gd name="connsiteY0" fmla="*/ 442722 h 442722"/>
                  <a:gd name="connsiteX1" fmla="*/ 79058 w 79057"/>
                  <a:gd name="connsiteY1" fmla="*/ 442722 h 442722"/>
                  <a:gd name="connsiteX2" fmla="*/ 79058 w 79057"/>
                  <a:gd name="connsiteY2" fmla="*/ 0 h 442722"/>
                  <a:gd name="connsiteX3" fmla="*/ 0 w 79057"/>
                  <a:gd name="connsiteY3" fmla="*/ 0 h 442722"/>
                  <a:gd name="connsiteX4" fmla="*/ 15812 w 79057"/>
                  <a:gd name="connsiteY4" fmla="*/ 15812 h 442722"/>
                  <a:gd name="connsiteX5" fmla="*/ 63246 w 79057"/>
                  <a:gd name="connsiteY5" fmla="*/ 15812 h 442722"/>
                  <a:gd name="connsiteX6" fmla="*/ 63246 w 79057"/>
                  <a:gd name="connsiteY6" fmla="*/ 426911 h 442722"/>
                  <a:gd name="connsiteX7" fmla="*/ 15812 w 79057"/>
                  <a:gd name="connsiteY7" fmla="*/ 426911 h 44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057" h="442722">
                    <a:moveTo>
                      <a:pt x="0" y="442722"/>
                    </a:moveTo>
                    <a:lnTo>
                      <a:pt x="79058" y="442722"/>
                    </a:lnTo>
                    <a:lnTo>
                      <a:pt x="79058" y="0"/>
                    </a:lnTo>
                    <a:lnTo>
                      <a:pt x="0" y="0"/>
                    </a:lnTo>
                    <a:close/>
                    <a:moveTo>
                      <a:pt x="15812" y="15812"/>
                    </a:moveTo>
                    <a:lnTo>
                      <a:pt x="63246" y="15812"/>
                    </a:lnTo>
                    <a:lnTo>
                      <a:pt x="63246" y="426911"/>
                    </a:lnTo>
                    <a:lnTo>
                      <a:pt x="15812" y="426911"/>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34" name="Picture Placeholder 91">
                <a:extLst>
                  <a:ext uri="{FF2B5EF4-FFF2-40B4-BE49-F238E27FC236}">
                    <a16:creationId xmlns:a16="http://schemas.microsoft.com/office/drawing/2014/main" id="{B3A02734-1748-EF49-9486-C5E244323BD3}"/>
                  </a:ext>
                </a:extLst>
              </p:cNvPr>
              <p:cNvSpPr/>
              <p:nvPr/>
            </p:nvSpPr>
            <p:spPr>
              <a:xfrm>
                <a:off x="7388858" y="2403886"/>
                <a:ext cx="273159" cy="56099"/>
              </a:xfrm>
              <a:custGeom>
                <a:avLst/>
                <a:gdLst>
                  <a:gd name="connsiteX0" fmla="*/ 257348 w 273159"/>
                  <a:gd name="connsiteY0" fmla="*/ 40288 h 56099"/>
                  <a:gd name="connsiteX1" fmla="*/ 218072 w 273159"/>
                  <a:gd name="connsiteY1" fmla="*/ 40288 h 56099"/>
                  <a:gd name="connsiteX2" fmla="*/ 218072 w 273159"/>
                  <a:gd name="connsiteY2" fmla="*/ 0 h 56099"/>
                  <a:gd name="connsiteX3" fmla="*/ 202261 w 273159"/>
                  <a:gd name="connsiteY3" fmla="*/ 0 h 56099"/>
                  <a:gd name="connsiteX4" fmla="*/ 202261 w 273159"/>
                  <a:gd name="connsiteY4" fmla="*/ 40288 h 56099"/>
                  <a:gd name="connsiteX5" fmla="*/ 168740 w 273159"/>
                  <a:gd name="connsiteY5" fmla="*/ 40288 h 56099"/>
                  <a:gd name="connsiteX6" fmla="*/ 168740 w 273159"/>
                  <a:gd name="connsiteY6" fmla="*/ 0 h 56099"/>
                  <a:gd name="connsiteX7" fmla="*/ 152929 w 273159"/>
                  <a:gd name="connsiteY7" fmla="*/ 0 h 56099"/>
                  <a:gd name="connsiteX8" fmla="*/ 152929 w 273159"/>
                  <a:gd name="connsiteY8" fmla="*/ 40288 h 56099"/>
                  <a:gd name="connsiteX9" fmla="*/ 119345 w 273159"/>
                  <a:gd name="connsiteY9" fmla="*/ 40288 h 56099"/>
                  <a:gd name="connsiteX10" fmla="*/ 119345 w 273159"/>
                  <a:gd name="connsiteY10" fmla="*/ 0 h 56099"/>
                  <a:gd name="connsiteX11" fmla="*/ 103534 w 273159"/>
                  <a:gd name="connsiteY11" fmla="*/ 0 h 56099"/>
                  <a:gd name="connsiteX12" fmla="*/ 103534 w 273159"/>
                  <a:gd name="connsiteY12" fmla="*/ 40288 h 56099"/>
                  <a:gd name="connsiteX13" fmla="*/ 70013 w 273159"/>
                  <a:gd name="connsiteY13" fmla="*/ 40288 h 56099"/>
                  <a:gd name="connsiteX14" fmla="*/ 70013 w 273159"/>
                  <a:gd name="connsiteY14" fmla="*/ 0 h 56099"/>
                  <a:gd name="connsiteX15" fmla="*/ 54202 w 273159"/>
                  <a:gd name="connsiteY15" fmla="*/ 0 h 56099"/>
                  <a:gd name="connsiteX16" fmla="*/ 54202 w 273159"/>
                  <a:gd name="connsiteY16" fmla="*/ 40288 h 56099"/>
                  <a:gd name="connsiteX17" fmla="*/ 15812 w 273159"/>
                  <a:gd name="connsiteY17" fmla="*/ 40288 h 56099"/>
                  <a:gd name="connsiteX18" fmla="*/ 15812 w 273159"/>
                  <a:gd name="connsiteY18" fmla="*/ 0 h 56099"/>
                  <a:gd name="connsiteX19" fmla="*/ 0 w 273159"/>
                  <a:gd name="connsiteY19" fmla="*/ 0 h 56099"/>
                  <a:gd name="connsiteX20" fmla="*/ 0 w 273159"/>
                  <a:gd name="connsiteY20" fmla="*/ 56099 h 56099"/>
                  <a:gd name="connsiteX21" fmla="*/ 273159 w 273159"/>
                  <a:gd name="connsiteY21" fmla="*/ 56099 h 56099"/>
                  <a:gd name="connsiteX22" fmla="*/ 273159 w 273159"/>
                  <a:gd name="connsiteY22" fmla="*/ 0 h 56099"/>
                  <a:gd name="connsiteX23" fmla="*/ 257348 w 273159"/>
                  <a:gd name="connsiteY23" fmla="*/ 0 h 56099"/>
                  <a:gd name="connsiteX24" fmla="*/ 257348 w 273159"/>
                  <a:gd name="connsiteY24" fmla="*/ 40288 h 56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3159" h="56099">
                    <a:moveTo>
                      <a:pt x="257348" y="40288"/>
                    </a:moveTo>
                    <a:lnTo>
                      <a:pt x="218072" y="40288"/>
                    </a:lnTo>
                    <a:lnTo>
                      <a:pt x="218072" y="0"/>
                    </a:lnTo>
                    <a:lnTo>
                      <a:pt x="202261" y="0"/>
                    </a:lnTo>
                    <a:lnTo>
                      <a:pt x="202261" y="40288"/>
                    </a:lnTo>
                    <a:lnTo>
                      <a:pt x="168740" y="40288"/>
                    </a:lnTo>
                    <a:lnTo>
                      <a:pt x="168740" y="0"/>
                    </a:lnTo>
                    <a:lnTo>
                      <a:pt x="152929" y="0"/>
                    </a:lnTo>
                    <a:lnTo>
                      <a:pt x="152929" y="40288"/>
                    </a:lnTo>
                    <a:lnTo>
                      <a:pt x="119345" y="40288"/>
                    </a:lnTo>
                    <a:lnTo>
                      <a:pt x="119345" y="0"/>
                    </a:lnTo>
                    <a:lnTo>
                      <a:pt x="103534" y="0"/>
                    </a:lnTo>
                    <a:lnTo>
                      <a:pt x="103534" y="40288"/>
                    </a:lnTo>
                    <a:lnTo>
                      <a:pt x="70013" y="40288"/>
                    </a:lnTo>
                    <a:lnTo>
                      <a:pt x="70013" y="0"/>
                    </a:lnTo>
                    <a:lnTo>
                      <a:pt x="54202" y="0"/>
                    </a:lnTo>
                    <a:lnTo>
                      <a:pt x="54202" y="40288"/>
                    </a:lnTo>
                    <a:lnTo>
                      <a:pt x="15812" y="40288"/>
                    </a:lnTo>
                    <a:lnTo>
                      <a:pt x="15812" y="0"/>
                    </a:lnTo>
                    <a:lnTo>
                      <a:pt x="0" y="0"/>
                    </a:lnTo>
                    <a:lnTo>
                      <a:pt x="0" y="56099"/>
                    </a:lnTo>
                    <a:lnTo>
                      <a:pt x="273159" y="56099"/>
                    </a:lnTo>
                    <a:lnTo>
                      <a:pt x="273159" y="0"/>
                    </a:lnTo>
                    <a:lnTo>
                      <a:pt x="257348" y="0"/>
                    </a:lnTo>
                    <a:lnTo>
                      <a:pt x="257348" y="40288"/>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235" name="TextBox 234">
              <a:extLst>
                <a:ext uri="{FF2B5EF4-FFF2-40B4-BE49-F238E27FC236}">
                  <a16:creationId xmlns:a16="http://schemas.microsoft.com/office/drawing/2014/main" id="{110ECB30-C82B-7543-A75A-F18CF0BC9C2C}"/>
                </a:ext>
              </a:extLst>
            </p:cNvPr>
            <p:cNvSpPr txBox="1"/>
            <p:nvPr/>
          </p:nvSpPr>
          <p:spPr>
            <a:xfrm>
              <a:off x="7607133" y="5337464"/>
              <a:ext cx="497060" cy="202288"/>
            </a:xfrm>
            <a:prstGeom prst="rect">
              <a:avLst/>
            </a:prstGeom>
            <a:noFill/>
          </p:spPr>
          <p:txBody>
            <a:bodyPr wrap="none" lIns="0" tIns="0" rIns="0" bIns="0" rtlCol="0">
              <a:spAutoFit/>
            </a:bodyPr>
            <a:lstStyle/>
            <a:p>
              <a:pPr defTabSz="914126">
                <a:lnSpc>
                  <a:spcPct val="130000"/>
                </a:lnSpc>
                <a:defRPr/>
              </a:pPr>
              <a:r>
                <a:rPr lang="en-US" sz="1100" dirty="0">
                  <a:solidFill>
                    <a:srgbClr val="F2F2F2">
                      <a:lumMod val="50000"/>
                    </a:srgbClr>
                  </a:solidFill>
                  <a:latin typeface="Calibri" panose="020F0502020204030204" pitchFamily="34" charset="0"/>
                </a:rPr>
                <a:t>Network</a:t>
              </a:r>
            </a:p>
          </p:txBody>
        </p:sp>
      </p:grpSp>
      <p:sp>
        <p:nvSpPr>
          <p:cNvPr id="240" name="Rectangle 239">
            <a:extLst>
              <a:ext uri="{FF2B5EF4-FFF2-40B4-BE49-F238E27FC236}">
                <a16:creationId xmlns:a16="http://schemas.microsoft.com/office/drawing/2014/main" id="{A962A838-CBCB-4A42-8C40-2198206D454D}"/>
              </a:ext>
            </a:extLst>
          </p:cNvPr>
          <p:cNvSpPr/>
          <p:nvPr/>
        </p:nvSpPr>
        <p:spPr>
          <a:xfrm>
            <a:off x="9444392" y="2871810"/>
            <a:ext cx="2102323" cy="405913"/>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r>
              <a:rPr lang="en-US" sz="1200" dirty="0">
                <a:solidFill>
                  <a:prstClr val="white"/>
                </a:solidFill>
                <a:latin typeface="Calibri" panose="020F0502020204030204" pitchFamily="34" charset="0"/>
              </a:rPr>
              <a:t>Full System Emulation</a:t>
            </a:r>
          </a:p>
        </p:txBody>
      </p:sp>
    </p:spTree>
    <p:extLst>
      <p:ext uri="{BB962C8B-B14F-4D97-AF65-F5344CB8AC3E}">
        <p14:creationId xmlns:p14="http://schemas.microsoft.com/office/powerpoint/2010/main" val="5281585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3450560453"/>
              </p:ext>
            </p:extLst>
          </p:nvPr>
        </p:nvGraphicFramePr>
        <p:xfrm>
          <a:off x="2242773" y="1234440"/>
          <a:ext cx="9753600" cy="466344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1"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425547459"/>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27690273"/>
                  </a:ext>
                </a:extLst>
              </a:tr>
            </a:tbl>
          </a:graphicData>
        </a:graphic>
      </p:graphicFrame>
    </p:spTree>
    <p:extLst>
      <p:ext uri="{BB962C8B-B14F-4D97-AF65-F5344CB8AC3E}">
        <p14:creationId xmlns:p14="http://schemas.microsoft.com/office/powerpoint/2010/main" val="9824041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9B9D56-000C-024D-B2AB-C9D44BAE34A6}"/>
              </a:ext>
            </a:extLst>
          </p:cNvPr>
          <p:cNvSpPr>
            <a:spLocks noGrp="1"/>
          </p:cNvSpPr>
          <p:nvPr>
            <p:ph type="title"/>
          </p:nvPr>
        </p:nvSpPr>
        <p:spPr/>
        <p:txBody>
          <a:bodyPr/>
          <a:lstStyle/>
          <a:p>
            <a:r>
              <a:rPr lang="en-US" dirty="0"/>
              <a:t>Gateway Malware Detection</a:t>
            </a:r>
          </a:p>
        </p:txBody>
      </p:sp>
      <p:sp>
        <p:nvSpPr>
          <p:cNvPr id="112" name="Text Placeholder 1">
            <a:extLst>
              <a:ext uri="{FF2B5EF4-FFF2-40B4-BE49-F238E27FC236}">
                <a16:creationId xmlns:a16="http://schemas.microsoft.com/office/drawing/2014/main" id="{CFBB99BF-35ED-3747-AF86-414E2607D6FF}"/>
              </a:ext>
            </a:extLst>
          </p:cNvPr>
          <p:cNvSpPr>
            <a:spLocks noGrp="1"/>
          </p:cNvSpPr>
          <p:nvPr>
            <p:ph type="body" sz="quarter" idx="17"/>
          </p:nvPr>
        </p:nvSpPr>
        <p:spPr>
          <a:xfrm>
            <a:off x="8382597" y="1600200"/>
            <a:ext cx="3809403" cy="4572000"/>
          </a:xfrm>
        </p:spPr>
        <p:txBody>
          <a:bodyPr rIns="45720"/>
          <a:lstStyle/>
          <a:p>
            <a:pPr marL="285664" indent="-285664">
              <a:spcBef>
                <a:spcPts val="600"/>
              </a:spcBef>
              <a:buFont typeface="Arial" panose="020B0604020202020204" pitchFamily="34" charset="0"/>
              <a:buChar char="•"/>
            </a:pPr>
            <a:r>
              <a:rPr lang="en-US" b="1" dirty="0"/>
              <a:t>Detection of known and unknown malicious files at the network/zone perimeter</a:t>
            </a:r>
          </a:p>
          <a:p>
            <a:pPr marL="285664" indent="-285664">
              <a:spcBef>
                <a:spcPts val="600"/>
              </a:spcBef>
              <a:buFont typeface="Arial" panose="020B0604020202020204" pitchFamily="34" charset="0"/>
              <a:buChar char="•"/>
            </a:pPr>
            <a:r>
              <a:rPr lang="en-US" dirty="0"/>
              <a:t>Supported on T1 (Uplink and Service Interface)</a:t>
            </a:r>
          </a:p>
          <a:p>
            <a:pPr marL="285664" indent="-285664">
              <a:spcBef>
                <a:spcPts val="600"/>
              </a:spcBef>
              <a:buFont typeface="Arial" panose="020B0604020202020204" pitchFamily="34" charset="0"/>
              <a:buChar char="•"/>
            </a:pPr>
            <a:r>
              <a:rPr lang="en-US" dirty="0"/>
              <a:t>Many file types (documents, executables, archives, scripts)</a:t>
            </a:r>
          </a:p>
          <a:p>
            <a:pPr marL="285664" indent="-285664">
              <a:spcBef>
                <a:spcPts val="600"/>
              </a:spcBef>
              <a:buFont typeface="Arial" panose="020B0604020202020204" pitchFamily="34" charset="0"/>
              <a:buChar char="•"/>
            </a:pPr>
            <a:r>
              <a:rPr lang="en-US" dirty="0"/>
              <a:t>Hash lookup, Local analysis and Cloud-based dynamic analysis </a:t>
            </a:r>
          </a:p>
          <a:p>
            <a:pPr marL="285664" indent="-285664">
              <a:spcBef>
                <a:spcPts val="600"/>
              </a:spcBef>
              <a:buFont typeface="Arial" panose="020B0604020202020204" pitchFamily="34" charset="0"/>
              <a:buChar char="•"/>
            </a:pPr>
            <a:r>
              <a:rPr lang="en-US" dirty="0"/>
              <a:t>No </a:t>
            </a:r>
            <a:r>
              <a:rPr lang="en-US" dirty="0" err="1"/>
              <a:t>hairpinning</a:t>
            </a:r>
            <a:r>
              <a:rPr lang="en-US" dirty="0"/>
              <a:t>, network-latency or re-architecture</a:t>
            </a:r>
          </a:p>
          <a:p>
            <a:pPr marL="285664" indent="-285664">
              <a:spcBef>
                <a:spcPts val="600"/>
              </a:spcBef>
              <a:buFont typeface="Arial" panose="020B0604020202020204" pitchFamily="34" charset="0"/>
              <a:buChar char="•"/>
            </a:pPr>
            <a:r>
              <a:rPr lang="en-US" dirty="0"/>
              <a:t>Full system-emulation cloud sandbox enables detection of evasive malware</a:t>
            </a:r>
          </a:p>
          <a:p>
            <a:pPr marL="285664" indent="-285664">
              <a:spcBef>
                <a:spcPts val="600"/>
              </a:spcBef>
              <a:buFont typeface="Arial" panose="020B0604020202020204" pitchFamily="34" charset="0"/>
              <a:buChar char="•"/>
            </a:pPr>
            <a:r>
              <a:rPr lang="en-US" dirty="0"/>
              <a:t>IDPS-based file extraction</a:t>
            </a:r>
          </a:p>
        </p:txBody>
      </p:sp>
      <p:sp>
        <p:nvSpPr>
          <p:cNvPr id="4" name="Subtitle 3">
            <a:extLst>
              <a:ext uri="{FF2B5EF4-FFF2-40B4-BE49-F238E27FC236}">
                <a16:creationId xmlns:a16="http://schemas.microsoft.com/office/drawing/2014/main" id="{A2BBD237-302F-BE4F-8BDE-FB2E7B20E428}"/>
              </a:ext>
            </a:extLst>
          </p:cNvPr>
          <p:cNvSpPr>
            <a:spLocks noGrp="1"/>
          </p:cNvSpPr>
          <p:nvPr>
            <p:ph type="subTitle" idx="10"/>
          </p:nvPr>
        </p:nvSpPr>
        <p:spPr/>
        <p:txBody>
          <a:bodyPr/>
          <a:lstStyle/>
          <a:p>
            <a:r>
              <a:rPr lang="en-US" dirty="0"/>
              <a:t>Capabilities</a:t>
            </a:r>
          </a:p>
        </p:txBody>
      </p:sp>
      <p:pic>
        <p:nvPicPr>
          <p:cNvPr id="79" name="Graphic 78">
            <a:extLst>
              <a:ext uri="{FF2B5EF4-FFF2-40B4-BE49-F238E27FC236}">
                <a16:creationId xmlns:a16="http://schemas.microsoft.com/office/drawing/2014/main" id="{6419A42A-79D0-5549-A923-9E3DCAFF62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5124" y="-1292120"/>
            <a:ext cx="216253" cy="255898"/>
          </a:xfrm>
          <a:prstGeom prst="rect">
            <a:avLst/>
          </a:prstGeom>
        </p:spPr>
      </p:pic>
      <p:grpSp>
        <p:nvGrpSpPr>
          <p:cNvPr id="64" name="Group 63">
            <a:extLst>
              <a:ext uri="{FF2B5EF4-FFF2-40B4-BE49-F238E27FC236}">
                <a16:creationId xmlns:a16="http://schemas.microsoft.com/office/drawing/2014/main" id="{08D75192-641D-8CBF-BD49-0212D8D1324A}"/>
              </a:ext>
            </a:extLst>
          </p:cNvPr>
          <p:cNvGrpSpPr>
            <a:grpSpLocks noChangeAspect="1"/>
          </p:cNvGrpSpPr>
          <p:nvPr/>
        </p:nvGrpSpPr>
        <p:grpSpPr>
          <a:xfrm>
            <a:off x="3045590" y="2354637"/>
            <a:ext cx="548640" cy="548640"/>
            <a:chOff x="7736620" y="7009631"/>
            <a:chExt cx="4501800" cy="4503600"/>
          </a:xfrm>
          <a:solidFill>
            <a:schemeClr val="tx1"/>
          </a:solidFill>
        </p:grpSpPr>
        <p:sp>
          <p:nvSpPr>
            <p:cNvPr id="76" name="Freeform: Shape 1">
              <a:extLst>
                <a:ext uri="{FF2B5EF4-FFF2-40B4-BE49-F238E27FC236}">
                  <a16:creationId xmlns:a16="http://schemas.microsoft.com/office/drawing/2014/main" id="{0BA9175D-8E3F-E1A8-88A2-57DD84A44B17}"/>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7" name="Freeform: Shape 2">
              <a:extLst>
                <a:ext uri="{FF2B5EF4-FFF2-40B4-BE49-F238E27FC236}">
                  <a16:creationId xmlns:a16="http://schemas.microsoft.com/office/drawing/2014/main" id="{E131CA2C-0E01-FD94-4044-EE6E68463B20}"/>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8" name="Freeform: Shape 3">
              <a:extLst>
                <a:ext uri="{FF2B5EF4-FFF2-40B4-BE49-F238E27FC236}">
                  <a16:creationId xmlns:a16="http://schemas.microsoft.com/office/drawing/2014/main" id="{AEB19D11-CA2F-5039-A19D-4F420322C1A5}"/>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1" name="Freeform: Shape 4">
              <a:extLst>
                <a:ext uri="{FF2B5EF4-FFF2-40B4-BE49-F238E27FC236}">
                  <a16:creationId xmlns:a16="http://schemas.microsoft.com/office/drawing/2014/main" id="{14AAF3B2-5B36-FB43-9813-B6894E24193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2" name="Freeform: Shape 5">
              <a:extLst>
                <a:ext uri="{FF2B5EF4-FFF2-40B4-BE49-F238E27FC236}">
                  <a16:creationId xmlns:a16="http://schemas.microsoft.com/office/drawing/2014/main" id="{4373C259-BC09-FBC4-DDAA-007039D091F2}"/>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83" name="TextBox 82">
            <a:extLst>
              <a:ext uri="{FF2B5EF4-FFF2-40B4-BE49-F238E27FC236}">
                <a16:creationId xmlns:a16="http://schemas.microsoft.com/office/drawing/2014/main" id="{0A39F7E1-FB80-C4B7-A4B6-CCFCF578ADE8}"/>
              </a:ext>
            </a:extLst>
          </p:cNvPr>
          <p:cNvSpPr txBox="1"/>
          <p:nvPr/>
        </p:nvSpPr>
        <p:spPr>
          <a:xfrm>
            <a:off x="2018087"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84" name="Straight Connector 83">
            <a:extLst>
              <a:ext uri="{FF2B5EF4-FFF2-40B4-BE49-F238E27FC236}">
                <a16:creationId xmlns:a16="http://schemas.microsoft.com/office/drawing/2014/main" id="{6AA2C3C0-D79C-15B5-3034-3D1FDDB6BFD2}"/>
              </a:ext>
            </a:extLst>
          </p:cNvPr>
          <p:cNvCxnSpPr>
            <a:cxnSpLocks/>
            <a:stCxn id="89" idx="46"/>
            <a:endCxn id="76" idx="0"/>
          </p:cNvCxnSpPr>
          <p:nvPr/>
        </p:nvCxnSpPr>
        <p:spPr bwMode="gray">
          <a:xfrm>
            <a:off x="3319908"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3CC52E27-2132-1243-AA18-0211319DF1AC}"/>
              </a:ext>
            </a:extLst>
          </p:cNvPr>
          <p:cNvCxnSpPr>
            <a:cxnSpLocks/>
            <a:stCxn id="76" idx="2"/>
            <a:endCxn id="92" idx="0"/>
          </p:cNvCxnSpPr>
          <p:nvPr/>
        </p:nvCxnSpPr>
        <p:spPr bwMode="gray">
          <a:xfrm>
            <a:off x="3319910"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2173FDAF-33E6-E4CB-2CFA-F925D5F9FC4D}"/>
              </a:ext>
            </a:extLst>
          </p:cNvPr>
          <p:cNvCxnSpPr>
            <a:cxnSpLocks/>
          </p:cNvCxnSpPr>
          <p:nvPr/>
        </p:nvCxnSpPr>
        <p:spPr bwMode="gray">
          <a:xfrm>
            <a:off x="4105620" y="3096254"/>
            <a:ext cx="2425178"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89998A9D-C63F-0311-5C8E-F44C3489352A}"/>
              </a:ext>
            </a:extLst>
          </p:cNvPr>
          <p:cNvCxnSpPr>
            <a:cxnSpLocks/>
          </p:cNvCxnSpPr>
          <p:nvPr/>
        </p:nvCxnSpPr>
        <p:spPr bwMode="gray">
          <a:xfrm>
            <a:off x="3553766" y="2726490"/>
            <a:ext cx="823777" cy="69896"/>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CE3E8B3E-DD1F-4F75-41ED-D4BE87CE03A1}"/>
              </a:ext>
            </a:extLst>
          </p:cNvPr>
          <p:cNvCxnSpPr>
            <a:cxnSpLocks/>
          </p:cNvCxnSpPr>
          <p:nvPr/>
        </p:nvCxnSpPr>
        <p:spPr bwMode="gray">
          <a:xfrm>
            <a:off x="4377543" y="2783787"/>
            <a:ext cx="0" cy="31246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9" name="Freeform 180">
            <a:extLst>
              <a:ext uri="{FF2B5EF4-FFF2-40B4-BE49-F238E27FC236}">
                <a16:creationId xmlns:a16="http://schemas.microsoft.com/office/drawing/2014/main" id="{06D9DD0A-3058-1206-29CD-F1B34332555D}"/>
              </a:ext>
            </a:extLst>
          </p:cNvPr>
          <p:cNvSpPr>
            <a:spLocks noChangeAspect="1" noEditPoints="1"/>
          </p:cNvSpPr>
          <p:nvPr/>
        </p:nvSpPr>
        <p:spPr bwMode="auto">
          <a:xfrm>
            <a:off x="2917538"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sp>
        <p:nvSpPr>
          <p:cNvPr id="90" name="TextBox 89">
            <a:extLst>
              <a:ext uri="{FF2B5EF4-FFF2-40B4-BE49-F238E27FC236}">
                <a16:creationId xmlns:a16="http://schemas.microsoft.com/office/drawing/2014/main" id="{45005DF5-699D-2E88-FC26-78F23546D228}"/>
              </a:ext>
            </a:extLst>
          </p:cNvPr>
          <p:cNvSpPr txBox="1"/>
          <p:nvPr/>
        </p:nvSpPr>
        <p:spPr>
          <a:xfrm>
            <a:off x="6171042" y="2906128"/>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p>
        </p:txBody>
      </p:sp>
      <p:grpSp>
        <p:nvGrpSpPr>
          <p:cNvPr id="91" name="Group 90">
            <a:extLst>
              <a:ext uri="{FF2B5EF4-FFF2-40B4-BE49-F238E27FC236}">
                <a16:creationId xmlns:a16="http://schemas.microsoft.com/office/drawing/2014/main" id="{1A751B26-6758-69F8-1FFA-F68B86400911}"/>
              </a:ext>
            </a:extLst>
          </p:cNvPr>
          <p:cNvGrpSpPr>
            <a:grpSpLocks noChangeAspect="1"/>
          </p:cNvGrpSpPr>
          <p:nvPr/>
        </p:nvGrpSpPr>
        <p:grpSpPr>
          <a:xfrm>
            <a:off x="3049793" y="3249902"/>
            <a:ext cx="548640" cy="548640"/>
            <a:chOff x="7736620" y="7009631"/>
            <a:chExt cx="4501800" cy="4503600"/>
          </a:xfrm>
          <a:solidFill>
            <a:schemeClr val="accent1"/>
          </a:solidFill>
        </p:grpSpPr>
        <p:sp>
          <p:nvSpPr>
            <p:cNvPr id="92" name="Freeform: Shape 1">
              <a:extLst>
                <a:ext uri="{FF2B5EF4-FFF2-40B4-BE49-F238E27FC236}">
                  <a16:creationId xmlns:a16="http://schemas.microsoft.com/office/drawing/2014/main" id="{14628F6E-4A87-C114-70FA-F415F75B1D53}"/>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3" name="Freeform: Shape 2">
              <a:extLst>
                <a:ext uri="{FF2B5EF4-FFF2-40B4-BE49-F238E27FC236}">
                  <a16:creationId xmlns:a16="http://schemas.microsoft.com/office/drawing/2014/main" id="{48174859-9339-54CC-7F57-32BE8DD4990F}"/>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4" name="Freeform: Shape 3">
              <a:extLst>
                <a:ext uri="{FF2B5EF4-FFF2-40B4-BE49-F238E27FC236}">
                  <a16:creationId xmlns:a16="http://schemas.microsoft.com/office/drawing/2014/main" id="{EA3B5289-9D86-DEC0-1370-BF9C12FB6D67}"/>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5" name="Freeform: Shape 4">
              <a:extLst>
                <a:ext uri="{FF2B5EF4-FFF2-40B4-BE49-F238E27FC236}">
                  <a16:creationId xmlns:a16="http://schemas.microsoft.com/office/drawing/2014/main" id="{01AD8F5C-617A-C33C-03FA-C20CD2E755CF}"/>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6" name="Freeform: Shape 5">
              <a:extLst>
                <a:ext uri="{FF2B5EF4-FFF2-40B4-BE49-F238E27FC236}">
                  <a16:creationId xmlns:a16="http://schemas.microsoft.com/office/drawing/2014/main" id="{48C6A600-85BA-114C-3D66-8D86D2FCE90F}"/>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97" name="TextBox 96">
            <a:extLst>
              <a:ext uri="{FF2B5EF4-FFF2-40B4-BE49-F238E27FC236}">
                <a16:creationId xmlns:a16="http://schemas.microsoft.com/office/drawing/2014/main" id="{BCDBCCE1-9D21-5E26-2D22-E3A3F0207485}"/>
              </a:ext>
            </a:extLst>
          </p:cNvPr>
          <p:cNvSpPr txBox="1"/>
          <p:nvPr/>
        </p:nvSpPr>
        <p:spPr>
          <a:xfrm>
            <a:off x="2643708"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cxnSp>
        <p:nvCxnSpPr>
          <p:cNvPr id="98" name="Straight Connector 97">
            <a:extLst>
              <a:ext uri="{FF2B5EF4-FFF2-40B4-BE49-F238E27FC236}">
                <a16:creationId xmlns:a16="http://schemas.microsoft.com/office/drawing/2014/main" id="{28034DA4-6C79-8684-38F9-3AAF0ED609E3}"/>
              </a:ext>
            </a:extLst>
          </p:cNvPr>
          <p:cNvCxnSpPr>
            <a:cxnSpLocks/>
          </p:cNvCxnSpPr>
          <p:nvPr/>
        </p:nvCxnSpPr>
        <p:spPr bwMode="gray">
          <a:xfrm>
            <a:off x="383059" y="4118975"/>
            <a:ext cx="257911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5E7A6B48-A8ED-F19B-0A61-E5D043DCB768}"/>
              </a:ext>
            </a:extLst>
          </p:cNvPr>
          <p:cNvCxnSpPr>
            <a:cxnSpLocks/>
          </p:cNvCxnSpPr>
          <p:nvPr/>
        </p:nvCxnSpPr>
        <p:spPr bwMode="gray">
          <a:xfrm flipH="1">
            <a:off x="2360062" y="3698540"/>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2B6E8583-3131-331F-52EC-524C1B2C59EA}"/>
              </a:ext>
            </a:extLst>
          </p:cNvPr>
          <p:cNvCxnSpPr>
            <a:cxnSpLocks/>
          </p:cNvCxnSpPr>
          <p:nvPr/>
        </p:nvCxnSpPr>
        <p:spPr bwMode="gray">
          <a:xfrm>
            <a:off x="5093305" y="4227653"/>
            <a:ext cx="267179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A9CAA069-ADDC-2980-11DC-582F58A952F0}"/>
              </a:ext>
            </a:extLst>
          </p:cNvPr>
          <p:cNvCxnSpPr>
            <a:cxnSpLocks/>
          </p:cNvCxnSpPr>
          <p:nvPr/>
        </p:nvCxnSpPr>
        <p:spPr bwMode="gray">
          <a:xfrm flipV="1">
            <a:off x="4685463" y="4227653"/>
            <a:ext cx="637168" cy="37038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9" name="TextBox 108">
            <a:extLst>
              <a:ext uri="{FF2B5EF4-FFF2-40B4-BE49-F238E27FC236}">
                <a16:creationId xmlns:a16="http://schemas.microsoft.com/office/drawing/2014/main" id="{20871219-D86F-D183-0ADB-0C1E06D97708}"/>
              </a:ext>
            </a:extLst>
          </p:cNvPr>
          <p:cNvSpPr txBox="1"/>
          <p:nvPr/>
        </p:nvSpPr>
        <p:spPr>
          <a:xfrm>
            <a:off x="440327" y="3921363"/>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sp>
        <p:nvSpPr>
          <p:cNvPr id="110" name="TextBox 109">
            <a:extLst>
              <a:ext uri="{FF2B5EF4-FFF2-40B4-BE49-F238E27FC236}">
                <a16:creationId xmlns:a16="http://schemas.microsoft.com/office/drawing/2014/main" id="{6A9D1C41-3E48-2050-71D0-F33151EBB573}"/>
              </a:ext>
            </a:extLst>
          </p:cNvPr>
          <p:cNvSpPr txBox="1"/>
          <p:nvPr/>
        </p:nvSpPr>
        <p:spPr>
          <a:xfrm>
            <a:off x="7351122" y="4027014"/>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endParaRPr lang="en-US" sz="1400">
              <a:latin typeface="Calibri" panose="020F0502020204030204" pitchFamily="34" charset="0"/>
            </a:endParaRPr>
          </a:p>
        </p:txBody>
      </p:sp>
      <p:cxnSp>
        <p:nvCxnSpPr>
          <p:cNvPr id="111" name="Straight Connector 110">
            <a:extLst>
              <a:ext uri="{FF2B5EF4-FFF2-40B4-BE49-F238E27FC236}">
                <a16:creationId xmlns:a16="http://schemas.microsoft.com/office/drawing/2014/main" id="{C180BD86-10A0-EFEA-9713-7C230AB46925}"/>
              </a:ext>
            </a:extLst>
          </p:cNvPr>
          <p:cNvCxnSpPr>
            <a:cxnSpLocks/>
          </p:cNvCxnSpPr>
          <p:nvPr/>
        </p:nvCxnSpPr>
        <p:spPr bwMode="gray">
          <a:xfrm>
            <a:off x="1466733" y="4124174"/>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3" name="Rectangle 112">
            <a:extLst>
              <a:ext uri="{FF2B5EF4-FFF2-40B4-BE49-F238E27FC236}">
                <a16:creationId xmlns:a16="http://schemas.microsoft.com/office/drawing/2014/main" id="{6EB00D39-2EF7-93AB-39B1-1550A36534FD}"/>
              </a:ext>
            </a:extLst>
          </p:cNvPr>
          <p:cNvSpPr>
            <a:spLocks noChangeAspect="1"/>
          </p:cNvSpPr>
          <p:nvPr/>
        </p:nvSpPr>
        <p:spPr>
          <a:xfrm>
            <a:off x="1329451" y="4482847"/>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14" name="Group 113">
            <a:extLst>
              <a:ext uri="{FF2B5EF4-FFF2-40B4-BE49-F238E27FC236}">
                <a16:creationId xmlns:a16="http://schemas.microsoft.com/office/drawing/2014/main" id="{142DBFD4-CFCB-12EF-8F9C-3CB5F77BD3A8}"/>
              </a:ext>
            </a:extLst>
          </p:cNvPr>
          <p:cNvGrpSpPr/>
          <p:nvPr/>
        </p:nvGrpSpPr>
        <p:grpSpPr>
          <a:xfrm>
            <a:off x="4237129" y="3090794"/>
            <a:ext cx="657699" cy="540490"/>
            <a:chOff x="6855481" y="3612066"/>
            <a:chExt cx="657699" cy="540490"/>
          </a:xfrm>
        </p:grpSpPr>
        <p:cxnSp>
          <p:nvCxnSpPr>
            <p:cNvPr id="115" name="Straight Connector 114">
              <a:extLst>
                <a:ext uri="{FF2B5EF4-FFF2-40B4-BE49-F238E27FC236}">
                  <a16:creationId xmlns:a16="http://schemas.microsoft.com/office/drawing/2014/main" id="{98CA182E-694B-1788-E2F4-88B3D9CCBA7B}"/>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6" name="Freeform 86">
              <a:extLst>
                <a:ext uri="{FF2B5EF4-FFF2-40B4-BE49-F238E27FC236}">
                  <a16:creationId xmlns:a16="http://schemas.microsoft.com/office/drawing/2014/main" id="{1E89B4C5-4322-9F90-2E1E-D3E75D6279AB}"/>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117" name="Group 116">
            <a:extLst>
              <a:ext uri="{FF2B5EF4-FFF2-40B4-BE49-F238E27FC236}">
                <a16:creationId xmlns:a16="http://schemas.microsoft.com/office/drawing/2014/main" id="{46B220DF-D454-7416-EFB2-D6851C64A661}"/>
              </a:ext>
            </a:extLst>
          </p:cNvPr>
          <p:cNvGrpSpPr/>
          <p:nvPr/>
        </p:nvGrpSpPr>
        <p:grpSpPr>
          <a:xfrm>
            <a:off x="2227331" y="4114657"/>
            <a:ext cx="657699" cy="540490"/>
            <a:chOff x="6855481" y="3612066"/>
            <a:chExt cx="657699" cy="540490"/>
          </a:xfrm>
        </p:grpSpPr>
        <p:cxnSp>
          <p:nvCxnSpPr>
            <p:cNvPr id="118" name="Straight Connector 117">
              <a:extLst>
                <a:ext uri="{FF2B5EF4-FFF2-40B4-BE49-F238E27FC236}">
                  <a16:creationId xmlns:a16="http://schemas.microsoft.com/office/drawing/2014/main" id="{1A65ACC3-7DBF-89E4-2F10-E09E1D04B703}"/>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9" name="Freeform 86">
              <a:extLst>
                <a:ext uri="{FF2B5EF4-FFF2-40B4-BE49-F238E27FC236}">
                  <a16:creationId xmlns:a16="http://schemas.microsoft.com/office/drawing/2014/main" id="{6589EA45-27DD-2CAA-0095-58DBE5CD33A9}"/>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120" name="Group 119">
            <a:extLst>
              <a:ext uri="{FF2B5EF4-FFF2-40B4-BE49-F238E27FC236}">
                <a16:creationId xmlns:a16="http://schemas.microsoft.com/office/drawing/2014/main" id="{94C164DD-3699-02D6-73E6-9132A5EACA27}"/>
              </a:ext>
            </a:extLst>
          </p:cNvPr>
          <p:cNvGrpSpPr>
            <a:grpSpLocks noChangeAspect="1"/>
          </p:cNvGrpSpPr>
          <p:nvPr/>
        </p:nvGrpSpPr>
        <p:grpSpPr>
          <a:xfrm>
            <a:off x="4152255" y="4434245"/>
            <a:ext cx="548640" cy="548640"/>
            <a:chOff x="7736620" y="7009631"/>
            <a:chExt cx="4501800" cy="4503600"/>
          </a:xfrm>
          <a:solidFill>
            <a:schemeClr val="accent1"/>
          </a:solidFill>
        </p:grpSpPr>
        <p:sp>
          <p:nvSpPr>
            <p:cNvPr id="121" name="Freeform: Shape 1">
              <a:extLst>
                <a:ext uri="{FF2B5EF4-FFF2-40B4-BE49-F238E27FC236}">
                  <a16:creationId xmlns:a16="http://schemas.microsoft.com/office/drawing/2014/main" id="{E45A5D10-F7D2-8BDF-211A-45876FB9C167}"/>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2" name="Freeform: Shape 2">
              <a:extLst>
                <a:ext uri="{FF2B5EF4-FFF2-40B4-BE49-F238E27FC236}">
                  <a16:creationId xmlns:a16="http://schemas.microsoft.com/office/drawing/2014/main" id="{2FB9F744-96C2-B65E-14CE-1CDA30F9F8F2}"/>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3" name="Freeform: Shape 3">
              <a:extLst>
                <a:ext uri="{FF2B5EF4-FFF2-40B4-BE49-F238E27FC236}">
                  <a16:creationId xmlns:a16="http://schemas.microsoft.com/office/drawing/2014/main" id="{07DD7234-05B3-700F-DC6E-1C92C2927B87}"/>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4" name="Freeform: Shape 4">
              <a:extLst>
                <a:ext uri="{FF2B5EF4-FFF2-40B4-BE49-F238E27FC236}">
                  <a16:creationId xmlns:a16="http://schemas.microsoft.com/office/drawing/2014/main" id="{EDF070C4-36AB-D9B5-E579-E1CE311FE6FB}"/>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5" name="Freeform: Shape 5">
              <a:extLst>
                <a:ext uri="{FF2B5EF4-FFF2-40B4-BE49-F238E27FC236}">
                  <a16:creationId xmlns:a16="http://schemas.microsoft.com/office/drawing/2014/main" id="{21DE5FC2-13CA-D009-D9E4-77FE7C17227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26" name="TextBox 125">
            <a:extLst>
              <a:ext uri="{FF2B5EF4-FFF2-40B4-BE49-F238E27FC236}">
                <a16:creationId xmlns:a16="http://schemas.microsoft.com/office/drawing/2014/main" id="{2E286F0B-FB61-0EF8-666A-743938DC1E14}"/>
              </a:ext>
            </a:extLst>
          </p:cNvPr>
          <p:cNvSpPr txBox="1"/>
          <p:nvPr/>
        </p:nvSpPr>
        <p:spPr>
          <a:xfrm>
            <a:off x="3746170" y="462787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127" name="Straight Connector 126">
            <a:extLst>
              <a:ext uri="{FF2B5EF4-FFF2-40B4-BE49-F238E27FC236}">
                <a16:creationId xmlns:a16="http://schemas.microsoft.com/office/drawing/2014/main" id="{D7BBA8B5-5D64-BAB6-274B-80493468BD2E}"/>
              </a:ext>
            </a:extLst>
          </p:cNvPr>
          <p:cNvCxnSpPr>
            <a:cxnSpLocks/>
          </p:cNvCxnSpPr>
          <p:nvPr/>
        </p:nvCxnSpPr>
        <p:spPr bwMode="gray">
          <a:xfrm>
            <a:off x="1374251" y="5303318"/>
            <a:ext cx="269038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07D3ECAE-AA2D-F79F-E5DC-7926D50DE3CC}"/>
              </a:ext>
            </a:extLst>
          </p:cNvPr>
          <p:cNvCxnSpPr>
            <a:cxnSpLocks/>
          </p:cNvCxnSpPr>
          <p:nvPr/>
        </p:nvCxnSpPr>
        <p:spPr bwMode="gray">
          <a:xfrm flipH="1">
            <a:off x="3462524" y="4882883"/>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29" name="TextBox 128">
            <a:extLst>
              <a:ext uri="{FF2B5EF4-FFF2-40B4-BE49-F238E27FC236}">
                <a16:creationId xmlns:a16="http://schemas.microsoft.com/office/drawing/2014/main" id="{9092A44A-9CF2-FEFD-A93E-D9ED71C04784}"/>
              </a:ext>
            </a:extLst>
          </p:cNvPr>
          <p:cNvSpPr txBox="1"/>
          <p:nvPr/>
        </p:nvSpPr>
        <p:spPr>
          <a:xfrm>
            <a:off x="1520213" y="5105706"/>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130" name="Straight Connector 129">
            <a:extLst>
              <a:ext uri="{FF2B5EF4-FFF2-40B4-BE49-F238E27FC236}">
                <a16:creationId xmlns:a16="http://schemas.microsoft.com/office/drawing/2014/main" id="{DEC97029-8B4E-E701-041C-0CFA1FB3D36A}"/>
              </a:ext>
            </a:extLst>
          </p:cNvPr>
          <p:cNvCxnSpPr>
            <a:cxnSpLocks/>
          </p:cNvCxnSpPr>
          <p:nvPr/>
        </p:nvCxnSpPr>
        <p:spPr bwMode="gray">
          <a:xfrm>
            <a:off x="2519767" y="5304435"/>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31" name="Rectangle 130">
            <a:extLst>
              <a:ext uri="{FF2B5EF4-FFF2-40B4-BE49-F238E27FC236}">
                <a16:creationId xmlns:a16="http://schemas.microsoft.com/office/drawing/2014/main" id="{A407740E-8EC0-B558-A307-7DFFEEF3CEE3}"/>
              </a:ext>
            </a:extLst>
          </p:cNvPr>
          <p:cNvSpPr>
            <a:spLocks noChangeAspect="1"/>
          </p:cNvSpPr>
          <p:nvPr/>
        </p:nvSpPr>
        <p:spPr>
          <a:xfrm>
            <a:off x="2382485" y="566310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32" name="Group 131">
            <a:extLst>
              <a:ext uri="{FF2B5EF4-FFF2-40B4-BE49-F238E27FC236}">
                <a16:creationId xmlns:a16="http://schemas.microsoft.com/office/drawing/2014/main" id="{2BB78F60-4735-68E7-4E29-025DEABD2704}"/>
              </a:ext>
            </a:extLst>
          </p:cNvPr>
          <p:cNvGrpSpPr/>
          <p:nvPr/>
        </p:nvGrpSpPr>
        <p:grpSpPr>
          <a:xfrm>
            <a:off x="3329793" y="5299000"/>
            <a:ext cx="657699" cy="540490"/>
            <a:chOff x="6855481" y="3612066"/>
            <a:chExt cx="657699" cy="540490"/>
          </a:xfrm>
        </p:grpSpPr>
        <p:cxnSp>
          <p:nvCxnSpPr>
            <p:cNvPr id="133" name="Straight Connector 132">
              <a:extLst>
                <a:ext uri="{FF2B5EF4-FFF2-40B4-BE49-F238E27FC236}">
                  <a16:creationId xmlns:a16="http://schemas.microsoft.com/office/drawing/2014/main" id="{B51C54A0-9BC8-3004-5074-5F63C15C104D}"/>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34" name="Freeform 86">
              <a:extLst>
                <a:ext uri="{FF2B5EF4-FFF2-40B4-BE49-F238E27FC236}">
                  <a16:creationId xmlns:a16="http://schemas.microsoft.com/office/drawing/2014/main" id="{FCA5D0EE-34F3-847A-B5CB-F4478C1E3AC4}"/>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135" name="Straight Connector 134">
            <a:extLst>
              <a:ext uri="{FF2B5EF4-FFF2-40B4-BE49-F238E27FC236}">
                <a16:creationId xmlns:a16="http://schemas.microsoft.com/office/drawing/2014/main" id="{7C3A47E9-792D-47F5-BC90-A302CC3423F8}"/>
              </a:ext>
            </a:extLst>
          </p:cNvPr>
          <p:cNvCxnSpPr>
            <a:cxnSpLocks/>
            <a:endCxn id="121" idx="0"/>
          </p:cNvCxnSpPr>
          <p:nvPr/>
        </p:nvCxnSpPr>
        <p:spPr bwMode="gray">
          <a:xfrm>
            <a:off x="3534813" y="3698540"/>
            <a:ext cx="891762" cy="73570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36" name="Group 135">
            <a:extLst>
              <a:ext uri="{FF2B5EF4-FFF2-40B4-BE49-F238E27FC236}">
                <a16:creationId xmlns:a16="http://schemas.microsoft.com/office/drawing/2014/main" id="{AA3F0D39-ED27-8A8B-849F-32A119D3C65E}"/>
              </a:ext>
            </a:extLst>
          </p:cNvPr>
          <p:cNvGrpSpPr/>
          <p:nvPr/>
        </p:nvGrpSpPr>
        <p:grpSpPr>
          <a:xfrm>
            <a:off x="5486625" y="4227548"/>
            <a:ext cx="657699" cy="540490"/>
            <a:chOff x="6855481" y="3612066"/>
            <a:chExt cx="657699" cy="540490"/>
          </a:xfrm>
        </p:grpSpPr>
        <p:cxnSp>
          <p:nvCxnSpPr>
            <p:cNvPr id="137" name="Straight Connector 136">
              <a:extLst>
                <a:ext uri="{FF2B5EF4-FFF2-40B4-BE49-F238E27FC236}">
                  <a16:creationId xmlns:a16="http://schemas.microsoft.com/office/drawing/2014/main" id="{28BC0F17-8183-6A25-427E-34AA637F60EC}"/>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38" name="Freeform 86">
              <a:extLst>
                <a:ext uri="{FF2B5EF4-FFF2-40B4-BE49-F238E27FC236}">
                  <a16:creationId xmlns:a16="http://schemas.microsoft.com/office/drawing/2014/main" id="{33FE16C3-B88A-4905-EEEE-A533E9A0A9E7}"/>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139" name="Group 138">
            <a:extLst>
              <a:ext uri="{FF2B5EF4-FFF2-40B4-BE49-F238E27FC236}">
                <a16:creationId xmlns:a16="http://schemas.microsoft.com/office/drawing/2014/main" id="{1B75B972-920F-B0C1-AB36-4489F61CB138}"/>
              </a:ext>
            </a:extLst>
          </p:cNvPr>
          <p:cNvGrpSpPr/>
          <p:nvPr/>
        </p:nvGrpSpPr>
        <p:grpSpPr>
          <a:xfrm>
            <a:off x="1971108" y="5300480"/>
            <a:ext cx="274320" cy="632993"/>
            <a:chOff x="1693658" y="4666427"/>
            <a:chExt cx="274320" cy="632993"/>
          </a:xfrm>
        </p:grpSpPr>
        <p:cxnSp>
          <p:nvCxnSpPr>
            <p:cNvPr id="140" name="Straight Connector 139">
              <a:extLst>
                <a:ext uri="{FF2B5EF4-FFF2-40B4-BE49-F238E27FC236}">
                  <a16:creationId xmlns:a16="http://schemas.microsoft.com/office/drawing/2014/main" id="{1BA0FADE-70AC-822C-F71E-04BCA760696B}"/>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1" name="Rectangle 140">
              <a:extLst>
                <a:ext uri="{FF2B5EF4-FFF2-40B4-BE49-F238E27FC236}">
                  <a16:creationId xmlns:a16="http://schemas.microsoft.com/office/drawing/2014/main" id="{1E4E707E-12FB-07C9-8D12-168AB53B519C}"/>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42" name="Group 141">
            <a:extLst>
              <a:ext uri="{FF2B5EF4-FFF2-40B4-BE49-F238E27FC236}">
                <a16:creationId xmlns:a16="http://schemas.microsoft.com/office/drawing/2014/main" id="{6AE6A2FC-743E-89C3-F022-C6D9DD5271FB}"/>
              </a:ext>
            </a:extLst>
          </p:cNvPr>
          <p:cNvGrpSpPr/>
          <p:nvPr/>
        </p:nvGrpSpPr>
        <p:grpSpPr>
          <a:xfrm>
            <a:off x="902219" y="4124174"/>
            <a:ext cx="274320" cy="632993"/>
            <a:chOff x="1693658" y="4666427"/>
            <a:chExt cx="274320" cy="632993"/>
          </a:xfrm>
        </p:grpSpPr>
        <p:cxnSp>
          <p:nvCxnSpPr>
            <p:cNvPr id="143" name="Straight Connector 142">
              <a:extLst>
                <a:ext uri="{FF2B5EF4-FFF2-40B4-BE49-F238E27FC236}">
                  <a16:creationId xmlns:a16="http://schemas.microsoft.com/office/drawing/2014/main" id="{B41A8607-58B9-B1EA-8DEF-737F428ACA8D}"/>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4" name="Rectangle 143">
              <a:extLst>
                <a:ext uri="{FF2B5EF4-FFF2-40B4-BE49-F238E27FC236}">
                  <a16:creationId xmlns:a16="http://schemas.microsoft.com/office/drawing/2014/main" id="{21D373D8-DEAB-92E8-3B35-86ABEB87A4A5}"/>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145" name="Straight Connector 144">
            <a:extLst>
              <a:ext uri="{FF2B5EF4-FFF2-40B4-BE49-F238E27FC236}">
                <a16:creationId xmlns:a16="http://schemas.microsoft.com/office/drawing/2014/main" id="{B7E07F34-2F8B-FDA0-05EE-60F6B4C1E358}"/>
              </a:ext>
            </a:extLst>
          </p:cNvPr>
          <p:cNvCxnSpPr>
            <a:cxnSpLocks/>
          </p:cNvCxnSpPr>
          <p:nvPr/>
        </p:nvCxnSpPr>
        <p:spPr bwMode="gray">
          <a:xfrm>
            <a:off x="5712213" y="3093838"/>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6" name="Rectangle 145">
            <a:extLst>
              <a:ext uri="{FF2B5EF4-FFF2-40B4-BE49-F238E27FC236}">
                <a16:creationId xmlns:a16="http://schemas.microsoft.com/office/drawing/2014/main" id="{4F542DA9-1084-23C1-F221-0D1D78A6D49F}"/>
              </a:ext>
            </a:extLst>
          </p:cNvPr>
          <p:cNvSpPr>
            <a:spLocks noChangeAspect="1"/>
          </p:cNvSpPr>
          <p:nvPr/>
        </p:nvSpPr>
        <p:spPr>
          <a:xfrm>
            <a:off x="5574931" y="3452511"/>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47" name="Group 146">
            <a:extLst>
              <a:ext uri="{FF2B5EF4-FFF2-40B4-BE49-F238E27FC236}">
                <a16:creationId xmlns:a16="http://schemas.microsoft.com/office/drawing/2014/main" id="{9AD76E7D-B6BE-DC80-56A4-FCD34019E78C}"/>
              </a:ext>
            </a:extLst>
          </p:cNvPr>
          <p:cNvGrpSpPr/>
          <p:nvPr/>
        </p:nvGrpSpPr>
        <p:grpSpPr>
          <a:xfrm>
            <a:off x="5163554" y="3093965"/>
            <a:ext cx="274320" cy="632993"/>
            <a:chOff x="1693658" y="4666427"/>
            <a:chExt cx="274320" cy="632993"/>
          </a:xfrm>
        </p:grpSpPr>
        <p:cxnSp>
          <p:nvCxnSpPr>
            <p:cNvPr id="148" name="Straight Connector 147">
              <a:extLst>
                <a:ext uri="{FF2B5EF4-FFF2-40B4-BE49-F238E27FC236}">
                  <a16:creationId xmlns:a16="http://schemas.microsoft.com/office/drawing/2014/main" id="{71D75AE3-EA25-D2AA-9540-15E4A9D95B0F}"/>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9" name="Rectangle 148">
              <a:extLst>
                <a:ext uri="{FF2B5EF4-FFF2-40B4-BE49-F238E27FC236}">
                  <a16:creationId xmlns:a16="http://schemas.microsoft.com/office/drawing/2014/main" id="{31FF5F80-26FB-1B49-463D-F6E0CE34ABAD}"/>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150" name="Straight Connector 149">
            <a:extLst>
              <a:ext uri="{FF2B5EF4-FFF2-40B4-BE49-F238E27FC236}">
                <a16:creationId xmlns:a16="http://schemas.microsoft.com/office/drawing/2014/main" id="{248E8D96-0AE6-F038-71F8-49D7F91A3D59}"/>
              </a:ext>
            </a:extLst>
          </p:cNvPr>
          <p:cNvCxnSpPr>
            <a:cxnSpLocks/>
          </p:cNvCxnSpPr>
          <p:nvPr/>
        </p:nvCxnSpPr>
        <p:spPr bwMode="gray">
          <a:xfrm>
            <a:off x="6935563" y="4231045"/>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1" name="Rectangle 150">
            <a:extLst>
              <a:ext uri="{FF2B5EF4-FFF2-40B4-BE49-F238E27FC236}">
                <a16:creationId xmlns:a16="http://schemas.microsoft.com/office/drawing/2014/main" id="{9E66AE9A-447E-D0C4-B08A-89029E53DA74}"/>
              </a:ext>
            </a:extLst>
          </p:cNvPr>
          <p:cNvSpPr>
            <a:spLocks noChangeAspect="1"/>
          </p:cNvSpPr>
          <p:nvPr/>
        </p:nvSpPr>
        <p:spPr>
          <a:xfrm>
            <a:off x="6798281" y="458971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52" name="Group 151">
            <a:extLst>
              <a:ext uri="{FF2B5EF4-FFF2-40B4-BE49-F238E27FC236}">
                <a16:creationId xmlns:a16="http://schemas.microsoft.com/office/drawing/2014/main" id="{F0E6DD89-3601-5366-9A44-9E04FD8F3DEB}"/>
              </a:ext>
            </a:extLst>
          </p:cNvPr>
          <p:cNvGrpSpPr/>
          <p:nvPr/>
        </p:nvGrpSpPr>
        <p:grpSpPr>
          <a:xfrm>
            <a:off x="6386904" y="4227090"/>
            <a:ext cx="274320" cy="632993"/>
            <a:chOff x="1693658" y="4666427"/>
            <a:chExt cx="274320" cy="632993"/>
          </a:xfrm>
        </p:grpSpPr>
        <p:cxnSp>
          <p:nvCxnSpPr>
            <p:cNvPr id="153" name="Straight Connector 152">
              <a:extLst>
                <a:ext uri="{FF2B5EF4-FFF2-40B4-BE49-F238E27FC236}">
                  <a16:creationId xmlns:a16="http://schemas.microsoft.com/office/drawing/2014/main" id="{45D0ECB9-F0C7-98B3-CF7F-749A08CA18A2}"/>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4" name="Rectangle 153">
              <a:extLst>
                <a:ext uri="{FF2B5EF4-FFF2-40B4-BE49-F238E27FC236}">
                  <a16:creationId xmlns:a16="http://schemas.microsoft.com/office/drawing/2014/main" id="{EA69371E-1D55-4E32-BE39-BC76526439F4}"/>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pic>
        <p:nvPicPr>
          <p:cNvPr id="155" name="Picture 154">
            <a:extLst>
              <a:ext uri="{FF2B5EF4-FFF2-40B4-BE49-F238E27FC236}">
                <a16:creationId xmlns:a16="http://schemas.microsoft.com/office/drawing/2014/main" id="{23B33AAA-FA9E-4274-10E1-B8E4A368AA01}"/>
              </a:ext>
            </a:extLst>
          </p:cNvPr>
          <p:cNvPicPr>
            <a:picLocks noChangeAspect="1"/>
          </p:cNvPicPr>
          <p:nvPr/>
        </p:nvPicPr>
        <p:blipFill>
          <a:blip r:embed="rId5"/>
          <a:stretch>
            <a:fillRect/>
          </a:stretch>
        </p:blipFill>
        <p:spPr>
          <a:xfrm>
            <a:off x="5163329" y="3650034"/>
            <a:ext cx="285750" cy="285750"/>
          </a:xfrm>
          <a:prstGeom prst="rect">
            <a:avLst/>
          </a:prstGeom>
        </p:spPr>
      </p:pic>
      <p:pic>
        <p:nvPicPr>
          <p:cNvPr id="156" name="Picture 155">
            <a:extLst>
              <a:ext uri="{FF2B5EF4-FFF2-40B4-BE49-F238E27FC236}">
                <a16:creationId xmlns:a16="http://schemas.microsoft.com/office/drawing/2014/main" id="{B52E713E-CFD8-4288-71F6-B5A4AC40AF90}"/>
              </a:ext>
            </a:extLst>
          </p:cNvPr>
          <p:cNvPicPr>
            <a:picLocks noChangeAspect="1"/>
          </p:cNvPicPr>
          <p:nvPr/>
        </p:nvPicPr>
        <p:blipFill>
          <a:blip r:embed="rId6"/>
          <a:stretch>
            <a:fillRect/>
          </a:stretch>
        </p:blipFill>
        <p:spPr>
          <a:xfrm>
            <a:off x="5573687" y="3648921"/>
            <a:ext cx="286893" cy="285750"/>
          </a:xfrm>
          <a:prstGeom prst="rect">
            <a:avLst/>
          </a:prstGeom>
        </p:spPr>
      </p:pic>
      <p:pic>
        <p:nvPicPr>
          <p:cNvPr id="157" name="Picture 156">
            <a:extLst>
              <a:ext uri="{FF2B5EF4-FFF2-40B4-BE49-F238E27FC236}">
                <a16:creationId xmlns:a16="http://schemas.microsoft.com/office/drawing/2014/main" id="{FDB9B3D1-720D-A41F-4652-57EDA05F2EA8}"/>
              </a:ext>
            </a:extLst>
          </p:cNvPr>
          <p:cNvPicPr>
            <a:picLocks noChangeAspect="1"/>
          </p:cNvPicPr>
          <p:nvPr/>
        </p:nvPicPr>
        <p:blipFill>
          <a:blip r:embed="rId5"/>
          <a:stretch>
            <a:fillRect/>
          </a:stretch>
        </p:blipFill>
        <p:spPr>
          <a:xfrm>
            <a:off x="6387923" y="4781645"/>
            <a:ext cx="285750" cy="285750"/>
          </a:xfrm>
          <a:prstGeom prst="rect">
            <a:avLst/>
          </a:prstGeom>
        </p:spPr>
      </p:pic>
      <p:pic>
        <p:nvPicPr>
          <p:cNvPr id="158" name="Picture 157">
            <a:extLst>
              <a:ext uri="{FF2B5EF4-FFF2-40B4-BE49-F238E27FC236}">
                <a16:creationId xmlns:a16="http://schemas.microsoft.com/office/drawing/2014/main" id="{EF05532D-AA96-075D-4291-36B1DA8EDEA1}"/>
              </a:ext>
            </a:extLst>
          </p:cNvPr>
          <p:cNvPicPr>
            <a:picLocks noChangeAspect="1"/>
          </p:cNvPicPr>
          <p:nvPr/>
        </p:nvPicPr>
        <p:blipFill>
          <a:blip r:embed="rId6"/>
          <a:stretch>
            <a:fillRect/>
          </a:stretch>
        </p:blipFill>
        <p:spPr>
          <a:xfrm>
            <a:off x="6798281" y="4780532"/>
            <a:ext cx="286893" cy="285750"/>
          </a:xfrm>
          <a:prstGeom prst="rect">
            <a:avLst/>
          </a:prstGeom>
        </p:spPr>
      </p:pic>
      <p:pic>
        <p:nvPicPr>
          <p:cNvPr id="159" name="Picture 158">
            <a:extLst>
              <a:ext uri="{FF2B5EF4-FFF2-40B4-BE49-F238E27FC236}">
                <a16:creationId xmlns:a16="http://schemas.microsoft.com/office/drawing/2014/main" id="{0725ED27-431B-F108-3BA6-B632A0A16869}"/>
              </a:ext>
            </a:extLst>
          </p:cNvPr>
          <p:cNvPicPr>
            <a:picLocks noChangeAspect="1"/>
          </p:cNvPicPr>
          <p:nvPr/>
        </p:nvPicPr>
        <p:blipFill>
          <a:blip r:embed="rId5"/>
          <a:stretch>
            <a:fillRect/>
          </a:stretch>
        </p:blipFill>
        <p:spPr>
          <a:xfrm>
            <a:off x="909159" y="4678215"/>
            <a:ext cx="285750" cy="285750"/>
          </a:xfrm>
          <a:prstGeom prst="rect">
            <a:avLst/>
          </a:prstGeom>
        </p:spPr>
      </p:pic>
      <p:pic>
        <p:nvPicPr>
          <p:cNvPr id="160" name="Picture 159">
            <a:extLst>
              <a:ext uri="{FF2B5EF4-FFF2-40B4-BE49-F238E27FC236}">
                <a16:creationId xmlns:a16="http://schemas.microsoft.com/office/drawing/2014/main" id="{90EA9A77-EF1C-1D69-6A1C-35F7ADBA97B1}"/>
              </a:ext>
            </a:extLst>
          </p:cNvPr>
          <p:cNvPicPr>
            <a:picLocks noChangeAspect="1"/>
          </p:cNvPicPr>
          <p:nvPr/>
        </p:nvPicPr>
        <p:blipFill>
          <a:blip r:embed="rId6"/>
          <a:stretch>
            <a:fillRect/>
          </a:stretch>
        </p:blipFill>
        <p:spPr>
          <a:xfrm>
            <a:off x="1323790" y="4677102"/>
            <a:ext cx="286893" cy="285750"/>
          </a:xfrm>
          <a:prstGeom prst="rect">
            <a:avLst/>
          </a:prstGeom>
        </p:spPr>
      </p:pic>
      <p:pic>
        <p:nvPicPr>
          <p:cNvPr id="161" name="Picture 160">
            <a:extLst>
              <a:ext uri="{FF2B5EF4-FFF2-40B4-BE49-F238E27FC236}">
                <a16:creationId xmlns:a16="http://schemas.microsoft.com/office/drawing/2014/main" id="{4BD79628-8020-F88A-EE28-D48D591EF4F0}"/>
              </a:ext>
            </a:extLst>
          </p:cNvPr>
          <p:cNvPicPr>
            <a:picLocks noChangeAspect="1"/>
          </p:cNvPicPr>
          <p:nvPr/>
        </p:nvPicPr>
        <p:blipFill>
          <a:blip r:embed="rId5"/>
          <a:stretch>
            <a:fillRect/>
          </a:stretch>
        </p:blipFill>
        <p:spPr>
          <a:xfrm>
            <a:off x="1959678" y="5849470"/>
            <a:ext cx="285750" cy="285750"/>
          </a:xfrm>
          <a:prstGeom prst="rect">
            <a:avLst/>
          </a:prstGeom>
        </p:spPr>
      </p:pic>
      <p:pic>
        <p:nvPicPr>
          <p:cNvPr id="162" name="Picture 161">
            <a:extLst>
              <a:ext uri="{FF2B5EF4-FFF2-40B4-BE49-F238E27FC236}">
                <a16:creationId xmlns:a16="http://schemas.microsoft.com/office/drawing/2014/main" id="{6C2ABA8C-5CF8-E560-6983-3227D9CDAEBD}"/>
              </a:ext>
            </a:extLst>
          </p:cNvPr>
          <p:cNvPicPr>
            <a:picLocks noChangeAspect="1"/>
          </p:cNvPicPr>
          <p:nvPr/>
        </p:nvPicPr>
        <p:blipFill>
          <a:blip r:embed="rId6"/>
          <a:stretch>
            <a:fillRect/>
          </a:stretch>
        </p:blipFill>
        <p:spPr>
          <a:xfrm>
            <a:off x="2370036" y="5848357"/>
            <a:ext cx="286893" cy="285750"/>
          </a:xfrm>
          <a:prstGeom prst="rect">
            <a:avLst/>
          </a:prstGeom>
        </p:spPr>
      </p:pic>
      <p:sp>
        <p:nvSpPr>
          <p:cNvPr id="168" name="Picture Placeholder 80" descr="Defense Preventions&#10;">
            <a:extLst>
              <a:ext uri="{FF2B5EF4-FFF2-40B4-BE49-F238E27FC236}">
                <a16:creationId xmlns:a16="http://schemas.microsoft.com/office/drawing/2014/main" id="{C7FB25BF-5266-9DA9-93CA-9EFABF7407F2}"/>
              </a:ext>
            </a:extLst>
          </p:cNvPr>
          <p:cNvSpPr>
            <a:spLocks noChangeAspect="1"/>
          </p:cNvSpPr>
          <p:nvPr/>
        </p:nvSpPr>
        <p:spPr>
          <a:xfrm>
            <a:off x="4719696" y="445475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69" name="Picture Placeholder 80" descr="Defense Preventions&#10;">
            <a:extLst>
              <a:ext uri="{FF2B5EF4-FFF2-40B4-BE49-F238E27FC236}">
                <a16:creationId xmlns:a16="http://schemas.microsoft.com/office/drawing/2014/main" id="{264BE238-735D-6896-E6C2-B148B9CFBBBF}"/>
              </a:ext>
            </a:extLst>
          </p:cNvPr>
          <p:cNvSpPr>
            <a:spLocks noChangeAspect="1"/>
          </p:cNvSpPr>
          <p:nvPr/>
        </p:nvSpPr>
        <p:spPr>
          <a:xfrm>
            <a:off x="4177855" y="408350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34959036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5000"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fade">
                                      <p:cBhvr>
                                        <p:cTn id="7" dur="500"/>
                                        <p:tgtEl>
                                          <p:spTgt spid="168"/>
                                        </p:tgtEl>
                                      </p:cBhvr>
                                    </p:animEffect>
                                  </p:childTnLst>
                                </p:cTn>
                              </p:par>
                              <p:par>
                                <p:cTn id="8" presetID="10" presetClass="entr" presetSubtype="0" repeatCount="5000" fill="hold" grpId="0" nodeType="withEffect">
                                  <p:stCondLst>
                                    <p:cond delay="0"/>
                                  </p:stCondLst>
                                  <p:childTnLst>
                                    <p:set>
                                      <p:cBhvr>
                                        <p:cTn id="9" dur="1" fill="hold">
                                          <p:stCondLst>
                                            <p:cond delay="0"/>
                                          </p:stCondLst>
                                        </p:cTn>
                                        <p:tgtEl>
                                          <p:spTgt spid="169"/>
                                        </p:tgtEl>
                                        <p:attrNameLst>
                                          <p:attrName>style.visibility</p:attrName>
                                        </p:attrNameLst>
                                      </p:cBhvr>
                                      <p:to>
                                        <p:strVal val="visible"/>
                                      </p:to>
                                    </p:set>
                                    <p:animEffect transition="in" filter="fade">
                                      <p:cBhvr>
                                        <p:cTn id="10" dur="500"/>
                                        <p:tgtEl>
                                          <p:spTgt spid="1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P spid="16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a:extLst>
              <a:ext uri="{FF2B5EF4-FFF2-40B4-BE49-F238E27FC236}">
                <a16:creationId xmlns:a16="http://schemas.microsoft.com/office/drawing/2014/main" id="{42B54C7E-845B-4147-906B-CD88FB41D704}"/>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05" name="Rectangle 104">
            <a:extLst>
              <a:ext uri="{FF2B5EF4-FFF2-40B4-BE49-F238E27FC236}">
                <a16:creationId xmlns:a16="http://schemas.microsoft.com/office/drawing/2014/main" id="{C503C414-2C39-0E4D-BC83-2AEE828C6DD4}"/>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Gateway Malware Detection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45720"/>
          <a:lstStyle/>
          <a:p>
            <a:r>
              <a:rPr lang="en-US" dirty="0"/>
              <a:t>T1 Gateway Malware:</a:t>
            </a:r>
          </a:p>
          <a:p>
            <a:pPr marL="742864" lvl="1" indent="-285664"/>
            <a:r>
              <a:rPr lang="en-US" dirty="0"/>
              <a:t>On T1 Uplinks and Service Interfaces</a:t>
            </a:r>
          </a:p>
          <a:p>
            <a:pPr marL="742864" lvl="1" indent="-285664"/>
            <a:r>
              <a:rPr lang="en-US" dirty="0"/>
              <a:t>Intercept File</a:t>
            </a:r>
          </a:p>
          <a:p>
            <a:pPr marL="1030202" lvl="2" indent="-285664"/>
            <a:r>
              <a:rPr lang="en-US" dirty="0"/>
              <a:t>over HTTP or FTP (or HTTPS if TLS Inspection is enabled)</a:t>
            </a:r>
          </a:p>
          <a:p>
            <a:pPr marL="1030202" lvl="2" indent="-285664"/>
            <a:r>
              <a:rPr lang="en-US" dirty="0"/>
              <a:t>for files download (HTTP and FTP GET)</a:t>
            </a:r>
          </a:p>
          <a:p>
            <a:pPr marL="1030202" lvl="2" indent="-285664"/>
            <a:r>
              <a:rPr lang="en-US" dirty="0"/>
              <a:t>different file types </a:t>
            </a:r>
            <a:r>
              <a:rPr lang="en-US" sz="1000" i="1" dirty="0"/>
              <a:t>(see Notes for exhaustive list)</a:t>
            </a:r>
            <a:endParaRPr lang="en-US" i="1" dirty="0"/>
          </a:p>
          <a:p>
            <a:pPr marL="742864" lvl="1" indent="-285664"/>
            <a:r>
              <a:rPr lang="en-US" dirty="0"/>
              <a:t>Malware Detection only</a:t>
            </a:r>
          </a:p>
          <a:p>
            <a:pPr marL="1030202" lvl="2" indent="-285664"/>
            <a:r>
              <a:rPr lang="en-US" dirty="0"/>
              <a:t>Detect known and previously unseen malicious files with local analysis</a:t>
            </a:r>
          </a:p>
          <a:p>
            <a:pPr marL="1255627" lvl="3" indent="-285664">
              <a:buFont typeface="+mj-lt"/>
              <a:buAutoNum type="arabicPeriod"/>
            </a:pPr>
            <a:r>
              <a:rPr lang="en-US" dirty="0"/>
              <a:t>File Hash</a:t>
            </a:r>
          </a:p>
          <a:p>
            <a:pPr marL="1255627" lvl="3" indent="-285664">
              <a:buFont typeface="+mj-lt"/>
              <a:buAutoNum type="arabicPeriod"/>
            </a:pPr>
            <a:r>
              <a:rPr lang="en-US" dirty="0"/>
              <a:t>If File Hash Local = No Match, File Hash on Security Analyzer</a:t>
            </a:r>
          </a:p>
          <a:p>
            <a:pPr marL="1255627" lvl="3" indent="-285664">
              <a:buFont typeface="+mj-lt"/>
              <a:buAutoNum type="arabicPeriod"/>
            </a:pPr>
            <a:r>
              <a:rPr lang="en-US" dirty="0"/>
              <a:t>If File Hash Security Analyzer = No Match, Local Analysis</a:t>
            </a:r>
          </a:p>
          <a:p>
            <a:pPr marL="1312863" lvl="3" indent="-342900">
              <a:buFont typeface="+mj-lt"/>
              <a:buAutoNum type="arabicPeriod"/>
            </a:pPr>
            <a:r>
              <a:rPr lang="en-US" i="1" dirty="0"/>
              <a:t>(optional) Cloud Analysis if needed and configured</a:t>
            </a:r>
          </a:p>
          <a:p>
            <a:pPr marL="742864" lvl="1" indent="-285664"/>
            <a:r>
              <a:rPr lang="en-US" dirty="0"/>
              <a:t>(optional) Data Source for NSX NDR</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Packet Walk</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2085470" y="2309812"/>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1057967" y="2483229"/>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2359788" y="2067918"/>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2359790" y="2858452"/>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957418" y="1768912"/>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2089673" y="3205077"/>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2092755" y="4383637"/>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2277316" y="4947450"/>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274320" y="5252710"/>
            <a:ext cx="1466322"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p:cNvCxnSpPr>
          <p:nvPr/>
        </p:nvCxnSpPr>
        <p:spPr bwMode="gray">
          <a:xfrm flipH="1">
            <a:off x="1403024" y="4832275"/>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807E994-E06D-D04E-B1CB-28369272C90D}"/>
              </a:ext>
            </a:extLst>
          </p:cNvPr>
          <p:cNvSpPr txBox="1"/>
          <p:nvPr/>
        </p:nvSpPr>
        <p:spPr>
          <a:xfrm>
            <a:off x="340823" y="5055098"/>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283227" y="52538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145945" y="56125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cxnSp>
        <p:nvCxnSpPr>
          <p:cNvPr id="69" name="Straight Connector 68">
            <a:extLst>
              <a:ext uri="{FF2B5EF4-FFF2-40B4-BE49-F238E27FC236}">
                <a16:creationId xmlns:a16="http://schemas.microsoft.com/office/drawing/2014/main" id="{2B9E81AB-71AD-6447-B57F-6B98E208C931}"/>
              </a:ext>
            </a:extLst>
          </p:cNvPr>
          <p:cNvCxnSpPr>
            <a:cxnSpLocks/>
            <a:stCxn id="22" idx="2"/>
            <a:endCxn id="50" idx="0"/>
          </p:cNvCxnSpPr>
          <p:nvPr/>
        </p:nvCxnSpPr>
        <p:spPr bwMode="gray">
          <a:xfrm>
            <a:off x="2363993" y="3753717"/>
            <a:ext cx="3082" cy="62992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4B1EE40-4725-5F46-A4F5-B6E6A4029974}"/>
              </a:ext>
            </a:extLst>
          </p:cNvPr>
          <p:cNvGrpSpPr/>
          <p:nvPr/>
        </p:nvGrpSpPr>
        <p:grpSpPr>
          <a:xfrm>
            <a:off x="734568" y="5249872"/>
            <a:ext cx="274320" cy="632993"/>
            <a:chOff x="1693658" y="4666427"/>
            <a:chExt cx="274320" cy="632993"/>
          </a:xfrm>
        </p:grpSpPr>
        <p:cxnSp>
          <p:nvCxnSpPr>
            <p:cNvPr id="76" name="Straight Connector 75">
              <a:extLst>
                <a:ext uri="{FF2B5EF4-FFF2-40B4-BE49-F238E27FC236}">
                  <a16:creationId xmlns:a16="http://schemas.microsoft.com/office/drawing/2014/main" id="{A49CBD06-0946-4746-A7E4-D506DEEA730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197AF589-0F94-A044-8814-A6C88A42BD1A}"/>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18" name="Group 117">
            <a:extLst>
              <a:ext uri="{FF2B5EF4-FFF2-40B4-BE49-F238E27FC236}">
                <a16:creationId xmlns:a16="http://schemas.microsoft.com/office/drawing/2014/main" id="{7282FF0C-1257-AC4E-A7A0-9F05A063B94C}"/>
              </a:ext>
            </a:extLst>
          </p:cNvPr>
          <p:cNvGrpSpPr/>
          <p:nvPr/>
        </p:nvGrpSpPr>
        <p:grpSpPr>
          <a:xfrm>
            <a:off x="4123388" y="4547417"/>
            <a:ext cx="847109" cy="307777"/>
            <a:chOff x="3732340" y="3944399"/>
            <a:chExt cx="847109" cy="307777"/>
          </a:xfrm>
        </p:grpSpPr>
        <p:sp>
          <p:nvSpPr>
            <p:cNvPr id="147" name="TextBox 146">
              <a:extLst>
                <a:ext uri="{FF2B5EF4-FFF2-40B4-BE49-F238E27FC236}">
                  <a16:creationId xmlns:a16="http://schemas.microsoft.com/office/drawing/2014/main" id="{87FC1BDD-C144-DE40-8E80-C59671A6DEF1}"/>
                </a:ext>
              </a:extLst>
            </p:cNvPr>
            <p:cNvSpPr txBox="1"/>
            <p:nvPr/>
          </p:nvSpPr>
          <p:spPr>
            <a:xfrm>
              <a:off x="4068091" y="3944399"/>
              <a:ext cx="511358" cy="307777"/>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p:txBody>
        </p:sp>
        <p:grpSp>
          <p:nvGrpSpPr>
            <p:cNvPr id="148" name="Picture Placeholder 77" descr="Threathunting&#10;">
              <a:extLst>
                <a:ext uri="{FF2B5EF4-FFF2-40B4-BE49-F238E27FC236}">
                  <a16:creationId xmlns:a16="http://schemas.microsoft.com/office/drawing/2014/main" id="{56F97EA0-17D6-334E-A8AC-0261FFD7B5DA}"/>
                </a:ext>
              </a:extLst>
            </p:cNvPr>
            <p:cNvGrpSpPr>
              <a:grpSpLocks noChangeAspect="1"/>
            </p:cNvGrpSpPr>
            <p:nvPr/>
          </p:nvGrpSpPr>
          <p:grpSpPr>
            <a:xfrm>
              <a:off x="3732340" y="3953614"/>
              <a:ext cx="296113" cy="294542"/>
              <a:chOff x="4495969" y="4428417"/>
              <a:chExt cx="375950" cy="373960"/>
            </a:xfrm>
            <a:solidFill>
              <a:srgbClr val="FF0000"/>
            </a:solidFill>
          </p:grpSpPr>
          <p:sp>
            <p:nvSpPr>
              <p:cNvPr id="149" name="Picture Placeholder 77">
                <a:extLst>
                  <a:ext uri="{FF2B5EF4-FFF2-40B4-BE49-F238E27FC236}">
                    <a16:creationId xmlns:a16="http://schemas.microsoft.com/office/drawing/2014/main" id="{BC0A22AE-76F0-4A41-AD4D-E89F7BE58CBE}"/>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50" name="Picture Placeholder 77">
                <a:extLst>
                  <a:ext uri="{FF2B5EF4-FFF2-40B4-BE49-F238E27FC236}">
                    <a16:creationId xmlns:a16="http://schemas.microsoft.com/office/drawing/2014/main" id="{7874D4F1-4EED-F648-8D51-652603B6E60D}"/>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cxnSp>
        <p:nvCxnSpPr>
          <p:cNvPr id="61" name="Straight Arrow Connector 60">
            <a:extLst>
              <a:ext uri="{FF2B5EF4-FFF2-40B4-BE49-F238E27FC236}">
                <a16:creationId xmlns:a16="http://schemas.microsoft.com/office/drawing/2014/main" id="{A81D8B0F-D0C3-4441-9AC4-BB8A21A537F5}"/>
              </a:ext>
            </a:extLst>
          </p:cNvPr>
          <p:cNvCxnSpPr>
            <a:cxnSpLocks/>
          </p:cNvCxnSpPr>
          <p:nvPr/>
        </p:nvCxnSpPr>
        <p:spPr bwMode="gray">
          <a:xfrm>
            <a:off x="2927144" y="1978285"/>
            <a:ext cx="0" cy="2727388"/>
          </a:xfrm>
          <a:prstGeom prst="straightConnector1">
            <a:avLst/>
          </a:prstGeom>
          <a:ln w="57150">
            <a:solidFill>
              <a:srgbClr val="7030A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54" name="TextBox 153">
            <a:extLst>
              <a:ext uri="{FF2B5EF4-FFF2-40B4-BE49-F238E27FC236}">
                <a16:creationId xmlns:a16="http://schemas.microsoft.com/office/drawing/2014/main" id="{AC99A3AE-0F9B-9446-A832-77785A1D0829}"/>
              </a:ext>
            </a:extLst>
          </p:cNvPr>
          <p:cNvSpPr txBox="1"/>
          <p:nvPr/>
        </p:nvSpPr>
        <p:spPr>
          <a:xfrm>
            <a:off x="3046172" y="2390935"/>
            <a:ext cx="2623347" cy="646331"/>
          </a:xfrm>
          <a:prstGeom prst="rect">
            <a:avLst/>
          </a:prstGeom>
        </p:spPr>
        <p:txBody>
          <a:bodyPr wrap="none" lIns="0" tIns="0" rIns="0" bIns="0" rtlCol="0" anchor="ctr">
            <a:spAutoFit/>
          </a:bodyPr>
          <a:lstStyle/>
          <a:p>
            <a:r>
              <a:rPr lang="en-US" sz="1400" dirty="0">
                <a:solidFill>
                  <a:srgbClr val="7030A0"/>
                </a:solidFill>
                <a:latin typeface="Calibri" panose="020F0502020204030204" pitchFamily="34" charset="0"/>
              </a:rPr>
              <a:t>Transfer protocol:</a:t>
            </a:r>
          </a:p>
          <a:p>
            <a:r>
              <a:rPr lang="en-US" sz="1400" dirty="0">
                <a:solidFill>
                  <a:srgbClr val="7030A0"/>
                </a:solidFill>
                <a:latin typeface="Calibri" panose="020F0502020204030204" pitchFamily="34" charset="0"/>
              </a:rPr>
              <a:t>HTTP or FTP</a:t>
            </a:r>
          </a:p>
          <a:p>
            <a:r>
              <a:rPr lang="en-US" sz="1400" dirty="0">
                <a:solidFill>
                  <a:srgbClr val="7030A0"/>
                </a:solidFill>
                <a:latin typeface="Calibri" panose="020F0502020204030204" pitchFamily="34" charset="0"/>
              </a:rPr>
              <a:t>(or HTTPS if TLS Inspection enabled)</a:t>
            </a:r>
          </a:p>
        </p:txBody>
      </p:sp>
      <p:cxnSp>
        <p:nvCxnSpPr>
          <p:cNvPr id="155" name="Straight Connector 154">
            <a:extLst>
              <a:ext uri="{FF2B5EF4-FFF2-40B4-BE49-F238E27FC236}">
                <a16:creationId xmlns:a16="http://schemas.microsoft.com/office/drawing/2014/main" id="{7836119C-0CF7-A14B-93EE-75E9DCA97DA1}"/>
              </a:ext>
            </a:extLst>
          </p:cNvPr>
          <p:cNvCxnSpPr>
            <a:cxnSpLocks/>
          </p:cNvCxnSpPr>
          <p:nvPr/>
        </p:nvCxnSpPr>
        <p:spPr bwMode="gray">
          <a:xfrm>
            <a:off x="286482" y="4176879"/>
            <a:ext cx="1454160"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3516E4D3-BD5A-5943-BC24-40A2DF10F3F0}"/>
              </a:ext>
            </a:extLst>
          </p:cNvPr>
          <p:cNvSpPr txBox="1"/>
          <p:nvPr/>
        </p:nvSpPr>
        <p:spPr>
          <a:xfrm>
            <a:off x="315449" y="3976240"/>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endParaRPr lang="en-US" sz="1400">
              <a:latin typeface="Calibri" panose="020F0502020204030204" pitchFamily="34" charset="0"/>
            </a:endParaRPr>
          </a:p>
        </p:txBody>
      </p:sp>
      <p:grpSp>
        <p:nvGrpSpPr>
          <p:cNvPr id="157" name="Group 156">
            <a:extLst>
              <a:ext uri="{FF2B5EF4-FFF2-40B4-BE49-F238E27FC236}">
                <a16:creationId xmlns:a16="http://schemas.microsoft.com/office/drawing/2014/main" id="{7C030AD0-AF1A-A647-8956-D3487D001DFC}"/>
              </a:ext>
            </a:extLst>
          </p:cNvPr>
          <p:cNvGrpSpPr/>
          <p:nvPr/>
        </p:nvGrpSpPr>
        <p:grpSpPr>
          <a:xfrm>
            <a:off x="679802" y="4176774"/>
            <a:ext cx="657699" cy="540490"/>
            <a:chOff x="6855481" y="3612066"/>
            <a:chExt cx="657699" cy="540490"/>
          </a:xfrm>
        </p:grpSpPr>
        <p:cxnSp>
          <p:nvCxnSpPr>
            <p:cNvPr id="158" name="Straight Connector 157">
              <a:extLst>
                <a:ext uri="{FF2B5EF4-FFF2-40B4-BE49-F238E27FC236}">
                  <a16:creationId xmlns:a16="http://schemas.microsoft.com/office/drawing/2014/main" id="{0D6ABA5B-F5C4-144E-AD79-B02AE41A41D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9" name="Freeform 86">
              <a:extLst>
                <a:ext uri="{FF2B5EF4-FFF2-40B4-BE49-F238E27FC236}">
                  <a16:creationId xmlns:a16="http://schemas.microsoft.com/office/drawing/2014/main" id="{452D8727-E3E8-014B-A777-8328B75E4C5A}"/>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160" name="Straight Connector 159">
            <a:extLst>
              <a:ext uri="{FF2B5EF4-FFF2-40B4-BE49-F238E27FC236}">
                <a16:creationId xmlns:a16="http://schemas.microsoft.com/office/drawing/2014/main" id="{EF8F89A4-CFB6-694E-9D7A-600C29A5624D}"/>
              </a:ext>
            </a:extLst>
          </p:cNvPr>
          <p:cNvCxnSpPr>
            <a:cxnSpLocks/>
          </p:cNvCxnSpPr>
          <p:nvPr/>
        </p:nvCxnSpPr>
        <p:spPr bwMode="gray">
          <a:xfrm flipH="1" flipV="1">
            <a:off x="1420265" y="4175838"/>
            <a:ext cx="731374" cy="32327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82" name="TextBox 181">
            <a:extLst>
              <a:ext uri="{FF2B5EF4-FFF2-40B4-BE49-F238E27FC236}">
                <a16:creationId xmlns:a16="http://schemas.microsoft.com/office/drawing/2014/main" id="{D9F51F94-4767-224F-9145-F9C32EC50525}"/>
              </a:ext>
            </a:extLst>
          </p:cNvPr>
          <p:cNvSpPr txBox="1"/>
          <p:nvPr/>
        </p:nvSpPr>
        <p:spPr>
          <a:xfrm>
            <a:off x="3046172" y="3267252"/>
            <a:ext cx="1473801" cy="430887"/>
          </a:xfrm>
          <a:prstGeom prst="rect">
            <a:avLst/>
          </a:prstGeom>
        </p:spPr>
        <p:txBody>
          <a:bodyPr wrap="none" lIns="0" tIns="0" rIns="0" bIns="0" rtlCol="0" anchor="ctr">
            <a:spAutoFit/>
          </a:bodyPr>
          <a:lstStyle/>
          <a:p>
            <a:r>
              <a:rPr lang="en-US" sz="1400" dirty="0">
                <a:solidFill>
                  <a:srgbClr val="7030A0"/>
                </a:solidFill>
                <a:latin typeface="Calibri" panose="020F0502020204030204" pitchFamily="34" charset="0"/>
              </a:rPr>
              <a:t>File type:</a:t>
            </a:r>
          </a:p>
          <a:p>
            <a:r>
              <a:rPr lang="en-US" sz="1400" dirty="0">
                <a:solidFill>
                  <a:srgbClr val="7030A0"/>
                </a:solidFill>
                <a:latin typeface="Calibri" panose="020F0502020204030204" pitchFamily="34" charset="0"/>
              </a:rPr>
              <a:t>exe, </a:t>
            </a:r>
            <a:r>
              <a:rPr lang="en-US" sz="1400" dirty="0" err="1">
                <a:solidFill>
                  <a:srgbClr val="7030A0"/>
                </a:solidFill>
                <a:latin typeface="Calibri" panose="020F0502020204030204" pitchFamily="34" charset="0"/>
              </a:rPr>
              <a:t>xls</a:t>
            </a:r>
            <a:r>
              <a:rPr lang="en-US" sz="1400" dirty="0">
                <a:solidFill>
                  <a:srgbClr val="7030A0"/>
                </a:solidFill>
                <a:latin typeface="Calibri" panose="020F0502020204030204" pitchFamily="34" charset="0"/>
              </a:rPr>
              <a:t>, </a:t>
            </a:r>
            <a:r>
              <a:rPr lang="en-US" sz="1400" dirty="0" err="1">
                <a:solidFill>
                  <a:srgbClr val="7030A0"/>
                </a:solidFill>
                <a:latin typeface="Calibri" panose="020F0502020204030204" pitchFamily="34" charset="0"/>
              </a:rPr>
              <a:t>vba</a:t>
            </a:r>
            <a:r>
              <a:rPr lang="en-US" sz="1400" dirty="0">
                <a:solidFill>
                  <a:srgbClr val="7030A0"/>
                </a:solidFill>
                <a:latin typeface="Calibri" panose="020F0502020204030204" pitchFamily="34" charset="0"/>
              </a:rPr>
              <a:t>, zip, </a:t>
            </a:r>
            <a:r>
              <a:rPr lang="en-US" sz="1400" dirty="0" err="1">
                <a:solidFill>
                  <a:srgbClr val="7030A0"/>
                </a:solidFill>
                <a:latin typeface="Calibri" panose="020F0502020204030204" pitchFamily="34" charset="0"/>
              </a:rPr>
              <a:t>etc</a:t>
            </a:r>
            <a:endParaRPr lang="en-US" sz="1400" dirty="0">
              <a:solidFill>
                <a:srgbClr val="7030A0"/>
              </a:solidFill>
              <a:latin typeface="Calibri" panose="020F0502020204030204" pitchFamily="34" charset="0"/>
            </a:endParaRPr>
          </a:p>
        </p:txBody>
      </p:sp>
      <p:grpSp>
        <p:nvGrpSpPr>
          <p:cNvPr id="123" name="Group 122">
            <a:extLst>
              <a:ext uri="{FF2B5EF4-FFF2-40B4-BE49-F238E27FC236}">
                <a16:creationId xmlns:a16="http://schemas.microsoft.com/office/drawing/2014/main" id="{820BD952-D7B3-2341-B6FA-F22CF2A7B53B}"/>
              </a:ext>
            </a:extLst>
          </p:cNvPr>
          <p:cNvGrpSpPr/>
          <p:nvPr/>
        </p:nvGrpSpPr>
        <p:grpSpPr>
          <a:xfrm>
            <a:off x="7156274" y="5233341"/>
            <a:ext cx="537164" cy="830423"/>
            <a:chOff x="5490707" y="2971408"/>
            <a:chExt cx="537164" cy="830423"/>
          </a:xfrm>
        </p:grpSpPr>
        <p:cxnSp>
          <p:nvCxnSpPr>
            <p:cNvPr id="179" name="Straight Arrow Connector 178">
              <a:extLst>
                <a:ext uri="{FF2B5EF4-FFF2-40B4-BE49-F238E27FC236}">
                  <a16:creationId xmlns:a16="http://schemas.microsoft.com/office/drawing/2014/main" id="{381A9118-FFB3-9243-A265-613F01EECE23}"/>
                </a:ext>
              </a:extLst>
            </p:cNvPr>
            <p:cNvCxnSpPr>
              <a:cxnSpLocks/>
            </p:cNvCxnSpPr>
            <p:nvPr/>
          </p:nvCxnSpPr>
          <p:spPr bwMode="gray">
            <a:xfrm>
              <a:off x="5759289" y="2971408"/>
              <a:ext cx="0" cy="363047"/>
            </a:xfrm>
            <a:prstGeom prst="straightConnector1">
              <a:avLst/>
            </a:prstGeom>
            <a:ln w="2540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184" name="Hexagon 183">
              <a:extLst>
                <a:ext uri="{FF2B5EF4-FFF2-40B4-BE49-F238E27FC236}">
                  <a16:creationId xmlns:a16="http://schemas.microsoft.com/office/drawing/2014/main" id="{2227310F-F220-E447-B24B-2C8714BB195F}"/>
                </a:ext>
              </a:extLst>
            </p:cNvPr>
            <p:cNvSpPr>
              <a:spLocks/>
            </p:cNvSpPr>
            <p:nvPr/>
          </p:nvSpPr>
          <p:spPr>
            <a:xfrm>
              <a:off x="5490707" y="3399495"/>
              <a:ext cx="537164" cy="402336"/>
            </a:xfrm>
            <a:prstGeom prst="hexagon">
              <a:avLst>
                <a:gd name="adj" fmla="val 29770"/>
                <a:gd name="vf" fmla="val 115470"/>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spcAft>
                  <a:spcPts val="600"/>
                </a:spcAft>
                <a:defRPr/>
              </a:pPr>
              <a:r>
                <a:rPr lang="en-US" sz="1200">
                  <a:solidFill>
                    <a:schemeClr val="accent2"/>
                  </a:solidFill>
                  <a:latin typeface="Calibri" panose="020F0502020204030204" pitchFamily="34" charset="0"/>
                </a:rPr>
                <a:t>NDR</a:t>
              </a:r>
            </a:p>
          </p:txBody>
        </p:sp>
      </p:grpSp>
      <p:sp>
        <p:nvSpPr>
          <p:cNvPr id="186" name="TextBox 185">
            <a:extLst>
              <a:ext uri="{FF2B5EF4-FFF2-40B4-BE49-F238E27FC236}">
                <a16:creationId xmlns:a16="http://schemas.microsoft.com/office/drawing/2014/main" id="{D417CAA6-44AA-8040-B81F-2F2694C9665B}"/>
              </a:ext>
            </a:extLst>
          </p:cNvPr>
          <p:cNvSpPr txBox="1"/>
          <p:nvPr/>
        </p:nvSpPr>
        <p:spPr>
          <a:xfrm>
            <a:off x="1693975" y="333149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cxnSp>
        <p:nvCxnSpPr>
          <p:cNvPr id="71" name="Straight Arrow Connector 70">
            <a:extLst>
              <a:ext uri="{FF2B5EF4-FFF2-40B4-BE49-F238E27FC236}">
                <a16:creationId xmlns:a16="http://schemas.microsoft.com/office/drawing/2014/main" id="{37FA454A-B1F5-9A49-8C70-A5C76B24B2FC}"/>
              </a:ext>
            </a:extLst>
          </p:cNvPr>
          <p:cNvCxnSpPr>
            <a:cxnSpLocks/>
          </p:cNvCxnSpPr>
          <p:nvPr/>
        </p:nvCxnSpPr>
        <p:spPr bwMode="gray">
          <a:xfrm flipH="1">
            <a:off x="1145945" y="4815968"/>
            <a:ext cx="845376" cy="0"/>
          </a:xfrm>
          <a:prstGeom prst="straightConnector1">
            <a:avLst/>
          </a:prstGeom>
          <a:ln w="57150">
            <a:solidFill>
              <a:srgbClr val="7030A0"/>
            </a:solidFill>
            <a:miter lim="800000"/>
            <a:tailEnd type="triangle"/>
          </a:ln>
        </p:spPr>
        <p:style>
          <a:lnRef idx="1">
            <a:schemeClr val="accent1"/>
          </a:lnRef>
          <a:fillRef idx="0">
            <a:schemeClr val="accent1"/>
          </a:fillRef>
          <a:effectRef idx="0">
            <a:schemeClr val="accent1"/>
          </a:effectRef>
          <a:fontRef idx="minor">
            <a:schemeClr val="tx1"/>
          </a:fontRef>
        </p:style>
      </p:cxnSp>
      <p:grpSp>
        <p:nvGrpSpPr>
          <p:cNvPr id="83" name="Group 82">
            <a:extLst>
              <a:ext uri="{FF2B5EF4-FFF2-40B4-BE49-F238E27FC236}">
                <a16:creationId xmlns:a16="http://schemas.microsoft.com/office/drawing/2014/main" id="{A987CA0B-4DD7-E24F-A777-812E02D6261F}"/>
              </a:ext>
            </a:extLst>
          </p:cNvPr>
          <p:cNvGrpSpPr>
            <a:grpSpLocks noChangeAspect="1"/>
          </p:cNvGrpSpPr>
          <p:nvPr/>
        </p:nvGrpSpPr>
        <p:grpSpPr>
          <a:xfrm>
            <a:off x="3063038" y="2048301"/>
            <a:ext cx="314282" cy="314282"/>
            <a:chOff x="3113791" y="1367124"/>
            <a:chExt cx="612898" cy="612898"/>
          </a:xfrm>
        </p:grpSpPr>
        <p:sp>
          <p:nvSpPr>
            <p:cNvPr id="84" name="Oval 83">
              <a:extLst>
                <a:ext uri="{FF2B5EF4-FFF2-40B4-BE49-F238E27FC236}">
                  <a16:creationId xmlns:a16="http://schemas.microsoft.com/office/drawing/2014/main" id="{8131E83F-D1F0-2040-868F-56392EA39EC2}"/>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85" name="Picture Placeholder 75" descr="Virus 1&#10;">
              <a:extLst>
                <a:ext uri="{FF2B5EF4-FFF2-40B4-BE49-F238E27FC236}">
                  <a16:creationId xmlns:a16="http://schemas.microsoft.com/office/drawing/2014/main" id="{A807D111-C038-0746-A520-41F796821411}"/>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86" name="Rectangle 85">
            <a:extLst>
              <a:ext uri="{FF2B5EF4-FFF2-40B4-BE49-F238E27FC236}">
                <a16:creationId xmlns:a16="http://schemas.microsoft.com/office/drawing/2014/main" id="{83B40081-072D-B340-A76C-E35D04EDD9CB}"/>
              </a:ext>
            </a:extLst>
          </p:cNvPr>
          <p:cNvSpPr>
            <a:spLocks noChangeAspect="1"/>
          </p:cNvSpPr>
          <p:nvPr/>
        </p:nvSpPr>
        <p:spPr>
          <a:xfrm>
            <a:off x="1820389" y="3998111"/>
            <a:ext cx="3341337" cy="1490765"/>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77" name="Rectangle 76">
            <a:extLst>
              <a:ext uri="{FF2B5EF4-FFF2-40B4-BE49-F238E27FC236}">
                <a16:creationId xmlns:a16="http://schemas.microsoft.com/office/drawing/2014/main" id="{F226A759-046A-9D41-813D-75CE4A5CC3D3}"/>
              </a:ext>
            </a:extLst>
          </p:cNvPr>
          <p:cNvSpPr>
            <a:spLocks noChangeAspect="1"/>
          </p:cNvSpPr>
          <p:nvPr/>
        </p:nvSpPr>
        <p:spPr>
          <a:xfrm>
            <a:off x="3484333" y="4075904"/>
            <a:ext cx="1559235" cy="979183"/>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79" name="TextBox 78">
            <a:extLst>
              <a:ext uri="{FF2B5EF4-FFF2-40B4-BE49-F238E27FC236}">
                <a16:creationId xmlns:a16="http://schemas.microsoft.com/office/drawing/2014/main" id="{7703F4A7-6038-9C45-B64C-815547BAAA62}"/>
              </a:ext>
            </a:extLst>
          </p:cNvPr>
          <p:cNvSpPr txBox="1"/>
          <p:nvPr/>
        </p:nvSpPr>
        <p:spPr>
          <a:xfrm>
            <a:off x="3072641" y="5493732"/>
            <a:ext cx="836832" cy="246221"/>
          </a:xfrm>
          <a:prstGeom prst="rect">
            <a:avLst/>
          </a:prstGeom>
        </p:spPr>
        <p:txBody>
          <a:bodyPr wrap="none" lIns="0" tIns="0" rIns="0" bIns="0" rtlCol="0">
            <a:spAutoFit/>
          </a:bodyPr>
          <a:lstStyle/>
          <a:p>
            <a:pPr algn="ctr">
              <a:spcAft>
                <a:spcPts val="600"/>
              </a:spcAft>
            </a:pPr>
            <a:r>
              <a:rPr lang="en-US" sz="1600">
                <a:solidFill>
                  <a:schemeClr val="tx2"/>
                </a:solidFill>
                <a:latin typeface="Calibri" panose="020F0502020204030204" pitchFamily="34" charset="0"/>
              </a:rPr>
              <a:t>Edge</a:t>
            </a:r>
            <a:r>
              <a:rPr lang="en-US" sz="1400">
                <a:solidFill>
                  <a:schemeClr val="tx2"/>
                </a:solidFill>
                <a:latin typeface="Calibri" panose="020F0502020204030204" pitchFamily="34" charset="0"/>
              </a:rPr>
              <a:t> Node</a:t>
            </a:r>
          </a:p>
        </p:txBody>
      </p:sp>
      <p:grpSp>
        <p:nvGrpSpPr>
          <p:cNvPr id="80" name="Group 79">
            <a:extLst>
              <a:ext uri="{FF2B5EF4-FFF2-40B4-BE49-F238E27FC236}">
                <a16:creationId xmlns:a16="http://schemas.microsoft.com/office/drawing/2014/main" id="{4F43E3E5-E7CB-7444-83AA-88F8DDCE7CBB}"/>
              </a:ext>
            </a:extLst>
          </p:cNvPr>
          <p:cNvGrpSpPr>
            <a:grpSpLocks noChangeAspect="1"/>
          </p:cNvGrpSpPr>
          <p:nvPr/>
        </p:nvGrpSpPr>
        <p:grpSpPr>
          <a:xfrm>
            <a:off x="3064778" y="4472919"/>
            <a:ext cx="314282" cy="314282"/>
            <a:chOff x="3113791" y="1367124"/>
            <a:chExt cx="612898" cy="612898"/>
          </a:xfrm>
        </p:grpSpPr>
        <p:sp>
          <p:nvSpPr>
            <p:cNvPr id="81" name="Oval 80">
              <a:extLst>
                <a:ext uri="{FF2B5EF4-FFF2-40B4-BE49-F238E27FC236}">
                  <a16:creationId xmlns:a16="http://schemas.microsoft.com/office/drawing/2014/main" id="{E84FE7F5-DB2A-4545-8DA8-E611F812A502}"/>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82" name="Picture Placeholder 75" descr="Virus 1&#10;">
              <a:extLst>
                <a:ext uri="{FF2B5EF4-FFF2-40B4-BE49-F238E27FC236}">
                  <a16:creationId xmlns:a16="http://schemas.microsoft.com/office/drawing/2014/main" id="{AF14142B-EDB7-1F44-8C0B-EE3009BDB109}"/>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90" name="Group 89">
            <a:extLst>
              <a:ext uri="{FF2B5EF4-FFF2-40B4-BE49-F238E27FC236}">
                <a16:creationId xmlns:a16="http://schemas.microsoft.com/office/drawing/2014/main" id="{D0F0FF9A-4305-244C-BCAC-064391572966}"/>
              </a:ext>
            </a:extLst>
          </p:cNvPr>
          <p:cNvGrpSpPr/>
          <p:nvPr/>
        </p:nvGrpSpPr>
        <p:grpSpPr>
          <a:xfrm>
            <a:off x="6244469" y="1863324"/>
            <a:ext cx="1051570" cy="789020"/>
            <a:chOff x="5781882" y="4522572"/>
            <a:chExt cx="1051570" cy="789020"/>
          </a:xfrm>
        </p:grpSpPr>
        <p:grpSp>
          <p:nvGrpSpPr>
            <p:cNvPr id="91" name="Group 90" descr="Cloud Analysis&#10;">
              <a:extLst>
                <a:ext uri="{FF2B5EF4-FFF2-40B4-BE49-F238E27FC236}">
                  <a16:creationId xmlns:a16="http://schemas.microsoft.com/office/drawing/2014/main" id="{6B6FF5C2-77C1-2E4A-A9B4-0A4E4A27C307}"/>
                </a:ext>
              </a:extLst>
            </p:cNvPr>
            <p:cNvGrpSpPr>
              <a:grpSpLocks noChangeAspect="1"/>
            </p:cNvGrpSpPr>
            <p:nvPr/>
          </p:nvGrpSpPr>
          <p:grpSpPr>
            <a:xfrm>
              <a:off x="6007252" y="4522572"/>
              <a:ext cx="443941" cy="418316"/>
              <a:chOff x="11080035" y="1971556"/>
              <a:chExt cx="600836" cy="566154"/>
            </a:xfrm>
          </p:grpSpPr>
          <p:sp>
            <p:nvSpPr>
              <p:cNvPr id="93" name="Picture Placeholder 91">
                <a:extLst>
                  <a:ext uri="{FF2B5EF4-FFF2-40B4-BE49-F238E27FC236}">
                    <a16:creationId xmlns:a16="http://schemas.microsoft.com/office/drawing/2014/main" id="{4199F557-D70E-0942-A174-23461E43082D}"/>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94" name="Picture Placeholder 91">
                <a:extLst>
                  <a:ext uri="{FF2B5EF4-FFF2-40B4-BE49-F238E27FC236}">
                    <a16:creationId xmlns:a16="http://schemas.microsoft.com/office/drawing/2014/main" id="{E67EA4B6-8368-E740-8562-59847A5756AF}"/>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92" name="TextBox 91">
              <a:extLst>
                <a:ext uri="{FF2B5EF4-FFF2-40B4-BE49-F238E27FC236}">
                  <a16:creationId xmlns:a16="http://schemas.microsoft.com/office/drawing/2014/main" id="{26B1DBF9-9454-8B47-B86B-9D1A7DAD2276}"/>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grpSp>
        <p:nvGrpSpPr>
          <p:cNvPr id="95" name="Group 94">
            <a:extLst>
              <a:ext uri="{FF2B5EF4-FFF2-40B4-BE49-F238E27FC236}">
                <a16:creationId xmlns:a16="http://schemas.microsoft.com/office/drawing/2014/main" id="{F88DE6B3-9D31-A345-9910-CB7C2925F03A}"/>
              </a:ext>
            </a:extLst>
          </p:cNvPr>
          <p:cNvGrpSpPr>
            <a:grpSpLocks noChangeAspect="1"/>
          </p:cNvGrpSpPr>
          <p:nvPr/>
        </p:nvGrpSpPr>
        <p:grpSpPr>
          <a:xfrm>
            <a:off x="3690479" y="4662356"/>
            <a:ext cx="314282" cy="314282"/>
            <a:chOff x="3113791" y="1367124"/>
            <a:chExt cx="612898" cy="612898"/>
          </a:xfrm>
        </p:grpSpPr>
        <p:sp>
          <p:nvSpPr>
            <p:cNvPr id="96" name="Oval 95">
              <a:extLst>
                <a:ext uri="{FF2B5EF4-FFF2-40B4-BE49-F238E27FC236}">
                  <a16:creationId xmlns:a16="http://schemas.microsoft.com/office/drawing/2014/main" id="{333FEEEA-E53E-4F44-8660-2CCB152179A9}"/>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97" name="Picture Placeholder 75" descr="Virus 1&#10;">
              <a:extLst>
                <a:ext uri="{FF2B5EF4-FFF2-40B4-BE49-F238E27FC236}">
                  <a16:creationId xmlns:a16="http://schemas.microsoft.com/office/drawing/2014/main" id="{E934974B-1DB4-E54B-905D-88452739C108}"/>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100" name="Picture Placeholder 77" descr="Threathunting&#10;">
            <a:extLst>
              <a:ext uri="{FF2B5EF4-FFF2-40B4-BE49-F238E27FC236}">
                <a16:creationId xmlns:a16="http://schemas.microsoft.com/office/drawing/2014/main" id="{15774048-F4EE-6849-8399-3E40DAD5FD45}"/>
              </a:ext>
            </a:extLst>
          </p:cNvPr>
          <p:cNvGrpSpPr>
            <a:grpSpLocks noChangeAspect="1"/>
          </p:cNvGrpSpPr>
          <p:nvPr/>
        </p:nvGrpSpPr>
        <p:grpSpPr>
          <a:xfrm>
            <a:off x="6968818" y="1925813"/>
            <a:ext cx="210639" cy="209522"/>
            <a:chOff x="4495962" y="4428412"/>
            <a:chExt cx="590052" cy="586922"/>
          </a:xfrm>
          <a:solidFill>
            <a:schemeClr val="accent2"/>
          </a:solidFill>
        </p:grpSpPr>
        <p:sp>
          <p:nvSpPr>
            <p:cNvPr id="101" name="Picture Placeholder 77">
              <a:extLst>
                <a:ext uri="{FF2B5EF4-FFF2-40B4-BE49-F238E27FC236}">
                  <a16:creationId xmlns:a16="http://schemas.microsoft.com/office/drawing/2014/main" id="{72246D76-26A5-FF4C-A9DC-788A25A32C71}"/>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02" name="Picture Placeholder 77">
              <a:extLst>
                <a:ext uri="{FF2B5EF4-FFF2-40B4-BE49-F238E27FC236}">
                  <a16:creationId xmlns:a16="http://schemas.microsoft.com/office/drawing/2014/main" id="{8A76F854-58F8-7C45-808B-CC7594117BA9}"/>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32" name="Group 31">
            <a:extLst>
              <a:ext uri="{FF2B5EF4-FFF2-40B4-BE49-F238E27FC236}">
                <a16:creationId xmlns:a16="http://schemas.microsoft.com/office/drawing/2014/main" id="{7DDDB7E5-D504-4449-9816-3811194FB0EA}"/>
              </a:ext>
            </a:extLst>
          </p:cNvPr>
          <p:cNvGrpSpPr/>
          <p:nvPr/>
        </p:nvGrpSpPr>
        <p:grpSpPr>
          <a:xfrm>
            <a:off x="6110499" y="2694470"/>
            <a:ext cx="507455" cy="1353764"/>
            <a:chOff x="6110499" y="2739295"/>
            <a:chExt cx="507455" cy="1353764"/>
          </a:xfrm>
        </p:grpSpPr>
        <p:cxnSp>
          <p:nvCxnSpPr>
            <p:cNvPr id="104" name="Straight Arrow Connector 103">
              <a:extLst>
                <a:ext uri="{FF2B5EF4-FFF2-40B4-BE49-F238E27FC236}">
                  <a16:creationId xmlns:a16="http://schemas.microsoft.com/office/drawing/2014/main" id="{A2AF7137-F6B9-674E-BF6E-069C3BC257F7}"/>
                </a:ext>
              </a:extLst>
            </p:cNvPr>
            <p:cNvCxnSpPr>
              <a:cxnSpLocks/>
            </p:cNvCxnSpPr>
            <p:nvPr/>
          </p:nvCxnSpPr>
          <p:spPr bwMode="gray">
            <a:xfrm flipV="1">
              <a:off x="6617954" y="2739295"/>
              <a:ext cx="0" cy="1353764"/>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106" name="TextBox 105">
              <a:extLst>
                <a:ext uri="{FF2B5EF4-FFF2-40B4-BE49-F238E27FC236}">
                  <a16:creationId xmlns:a16="http://schemas.microsoft.com/office/drawing/2014/main" id="{AF1BDDA1-FB6B-D343-907A-F709AEA6B7D2}"/>
                </a:ext>
              </a:extLst>
            </p:cNvPr>
            <p:cNvSpPr txBox="1"/>
            <p:nvPr/>
          </p:nvSpPr>
          <p:spPr>
            <a:xfrm>
              <a:off x="6110499" y="3137302"/>
              <a:ext cx="447237" cy="307777"/>
            </a:xfrm>
            <a:prstGeom prst="rect">
              <a:avLst/>
            </a:prstGeom>
          </p:spPr>
          <p:txBody>
            <a:bodyPr wrap="none" lIns="0" tIns="0" rIns="0" bIns="0" rtlCol="0" anchor="ctr">
              <a:spAutoFit/>
            </a:bodyPr>
            <a:lstStyle/>
            <a:p>
              <a:pPr algn="r"/>
              <a:r>
                <a:rPr lang="en-US" sz="1000" i="1" dirty="0">
                  <a:solidFill>
                    <a:schemeClr val="accent2"/>
                  </a:solidFill>
                  <a:latin typeface="Calibri" panose="020F0502020204030204" pitchFamily="34" charset="0"/>
                </a:rPr>
                <a:t>Send file</a:t>
              </a:r>
            </a:p>
            <a:p>
              <a:pPr algn="r"/>
              <a:r>
                <a:rPr lang="en-US" sz="1000" i="1" dirty="0">
                  <a:solidFill>
                    <a:schemeClr val="accent2"/>
                  </a:solidFill>
                  <a:latin typeface="Calibri" panose="020F0502020204030204" pitchFamily="34" charset="0"/>
                </a:rPr>
                <a:t>to Cloud</a:t>
              </a:r>
            </a:p>
          </p:txBody>
        </p:sp>
      </p:grpSp>
      <p:sp>
        <p:nvSpPr>
          <p:cNvPr id="98" name="TextBox 97">
            <a:extLst>
              <a:ext uri="{FF2B5EF4-FFF2-40B4-BE49-F238E27FC236}">
                <a16:creationId xmlns:a16="http://schemas.microsoft.com/office/drawing/2014/main" id="{57FC5E68-0CDC-5945-9C71-E3C839E6F57A}"/>
              </a:ext>
            </a:extLst>
          </p:cNvPr>
          <p:cNvSpPr txBox="1"/>
          <p:nvPr/>
        </p:nvSpPr>
        <p:spPr>
          <a:xfrm>
            <a:off x="3771389" y="5063961"/>
            <a:ext cx="1006108"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Malware Engine</a:t>
            </a:r>
            <a:endParaRPr lang="en-US" sz="1100">
              <a:solidFill>
                <a:schemeClr val="accent2"/>
              </a:solidFill>
              <a:latin typeface="Calibri" panose="020F0502020204030204" pitchFamily="34" charset="0"/>
            </a:endParaRPr>
          </a:p>
        </p:txBody>
      </p:sp>
      <p:sp>
        <p:nvSpPr>
          <p:cNvPr id="103" name="TextBox 102">
            <a:extLst>
              <a:ext uri="{FF2B5EF4-FFF2-40B4-BE49-F238E27FC236}">
                <a16:creationId xmlns:a16="http://schemas.microsoft.com/office/drawing/2014/main" id="{13CD34B5-5477-134C-8B51-DE27DB73F783}"/>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08" name="TextBox 107">
            <a:extLst>
              <a:ext uri="{FF2B5EF4-FFF2-40B4-BE49-F238E27FC236}">
                <a16:creationId xmlns:a16="http://schemas.microsoft.com/office/drawing/2014/main" id="{28E37525-9670-AD49-8E63-EB4CB1A35197}"/>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113" name="Group 112">
            <a:extLst>
              <a:ext uri="{FF2B5EF4-FFF2-40B4-BE49-F238E27FC236}">
                <a16:creationId xmlns:a16="http://schemas.microsoft.com/office/drawing/2014/main" id="{E5C9493A-69F5-334C-8BB3-81D754044B6F}"/>
              </a:ext>
            </a:extLst>
          </p:cNvPr>
          <p:cNvGrpSpPr/>
          <p:nvPr/>
        </p:nvGrpSpPr>
        <p:grpSpPr>
          <a:xfrm>
            <a:off x="5050372" y="4498508"/>
            <a:ext cx="1228076" cy="503792"/>
            <a:chOff x="5054995" y="4705236"/>
            <a:chExt cx="1228076" cy="503792"/>
          </a:xfrm>
        </p:grpSpPr>
        <p:cxnSp>
          <p:nvCxnSpPr>
            <p:cNvPr id="114" name="Straight Arrow Connector 113">
              <a:extLst>
                <a:ext uri="{FF2B5EF4-FFF2-40B4-BE49-F238E27FC236}">
                  <a16:creationId xmlns:a16="http://schemas.microsoft.com/office/drawing/2014/main" id="{9D5C969D-3630-254B-9401-DB4BA9474524}"/>
                </a:ext>
              </a:extLst>
            </p:cNvPr>
            <p:cNvCxnSpPr>
              <a:cxnSpLocks/>
            </p:cNvCxnSpPr>
            <p:nvPr/>
          </p:nvCxnSpPr>
          <p:spPr bwMode="gray">
            <a:xfrm>
              <a:off x="5054995" y="4705236"/>
              <a:ext cx="1228076"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115" name="TextBox 114">
              <a:extLst>
                <a:ext uri="{FF2B5EF4-FFF2-40B4-BE49-F238E27FC236}">
                  <a16:creationId xmlns:a16="http://schemas.microsoft.com/office/drawing/2014/main" id="{257A83D6-FCD8-2441-900A-AB7E9266E3A3}"/>
                </a:ext>
              </a:extLst>
            </p:cNvPr>
            <p:cNvSpPr txBox="1"/>
            <p:nvPr/>
          </p:nvSpPr>
          <p:spPr>
            <a:xfrm>
              <a:off x="5297942" y="4747363"/>
              <a:ext cx="742190" cy="461665"/>
            </a:xfrm>
            <a:prstGeom prst="rect">
              <a:avLst/>
            </a:prstGeom>
          </p:spPr>
          <p:txBody>
            <a:bodyPr wrap="none" lIns="0" tIns="0" rIns="0" bIns="0" rtlCol="0" anchor="t">
              <a:spAutoFit/>
            </a:bodyPr>
            <a:lstStyle/>
            <a:p>
              <a:pPr algn="ctr"/>
              <a:r>
                <a:rPr lang="en-US" sz="1000" i="1" dirty="0">
                  <a:solidFill>
                    <a:schemeClr val="accent2"/>
                  </a:solidFill>
                  <a:latin typeface="Calibri" panose="020F0502020204030204" pitchFamily="34" charset="0"/>
                </a:rPr>
                <a:t>(optional)</a:t>
              </a:r>
            </a:p>
            <a:p>
              <a:pPr algn="ctr"/>
              <a:r>
                <a:rPr lang="en-US" sz="1000" i="1" dirty="0">
                  <a:solidFill>
                    <a:schemeClr val="accent2"/>
                  </a:solidFill>
                  <a:latin typeface="Calibri" panose="020F0502020204030204" pitchFamily="34" charset="0"/>
                </a:rPr>
                <a:t>Send file for</a:t>
              </a:r>
            </a:p>
            <a:p>
              <a:pPr algn="ctr"/>
              <a:r>
                <a:rPr lang="en-US" sz="1000" i="1" dirty="0">
                  <a:solidFill>
                    <a:schemeClr val="accent2"/>
                  </a:solidFill>
                  <a:latin typeface="Calibri" panose="020F0502020204030204" pitchFamily="34" charset="0"/>
                </a:rPr>
                <a:t>Cloud Analysis</a:t>
              </a:r>
            </a:p>
          </p:txBody>
        </p:sp>
      </p:grpSp>
      <p:grpSp>
        <p:nvGrpSpPr>
          <p:cNvPr id="187" name="Picture Placeholder 77" descr="Secure Storage&#10;">
            <a:extLst>
              <a:ext uri="{FF2B5EF4-FFF2-40B4-BE49-F238E27FC236}">
                <a16:creationId xmlns:a16="http://schemas.microsoft.com/office/drawing/2014/main" id="{F266A333-AC92-6C4E-8AA3-3A6B9C4FAE65}"/>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188" name="Picture Placeholder 77">
              <a:extLst>
                <a:ext uri="{FF2B5EF4-FFF2-40B4-BE49-F238E27FC236}">
                  <a16:creationId xmlns:a16="http://schemas.microsoft.com/office/drawing/2014/main" id="{488C24CE-F7B4-2946-8844-DC2F55264F48}"/>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89" name="Picture Placeholder 77">
              <a:extLst>
                <a:ext uri="{FF2B5EF4-FFF2-40B4-BE49-F238E27FC236}">
                  <a16:creationId xmlns:a16="http://schemas.microsoft.com/office/drawing/2014/main" id="{E96CA57C-43D7-3A4C-9067-389EFA593363}"/>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90" name="TextBox 189">
            <a:extLst>
              <a:ext uri="{FF2B5EF4-FFF2-40B4-BE49-F238E27FC236}">
                <a16:creationId xmlns:a16="http://schemas.microsoft.com/office/drawing/2014/main" id="{7F7F3932-D0F7-4641-B79D-3C3D756759B5}"/>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63" name="Group 62">
            <a:extLst>
              <a:ext uri="{FF2B5EF4-FFF2-40B4-BE49-F238E27FC236}">
                <a16:creationId xmlns:a16="http://schemas.microsoft.com/office/drawing/2014/main" id="{3BA0642E-788F-1242-AC22-7CC43DB03914}"/>
              </a:ext>
            </a:extLst>
          </p:cNvPr>
          <p:cNvGrpSpPr/>
          <p:nvPr/>
        </p:nvGrpSpPr>
        <p:grpSpPr>
          <a:xfrm>
            <a:off x="1976484" y="4163120"/>
            <a:ext cx="621014" cy="352504"/>
            <a:chOff x="1976484" y="4163120"/>
            <a:chExt cx="621014" cy="352504"/>
          </a:xfrm>
        </p:grpSpPr>
        <p:sp>
          <p:nvSpPr>
            <p:cNvPr id="215" name="Picture Placeholder 80" descr="Defense Preventions&#10;">
              <a:extLst>
                <a:ext uri="{FF2B5EF4-FFF2-40B4-BE49-F238E27FC236}">
                  <a16:creationId xmlns:a16="http://schemas.microsoft.com/office/drawing/2014/main" id="{F10DDA06-06F6-B54B-994F-CF8A55929721}"/>
                </a:ext>
              </a:extLst>
            </p:cNvPr>
            <p:cNvSpPr>
              <a:spLocks noChangeAspect="1"/>
            </p:cNvSpPr>
            <p:nvPr/>
          </p:nvSpPr>
          <p:spPr>
            <a:xfrm>
              <a:off x="1976484" y="4205825"/>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216" name="Picture Placeholder 80" descr="Defense Preventions&#10;">
              <a:extLst>
                <a:ext uri="{FF2B5EF4-FFF2-40B4-BE49-F238E27FC236}">
                  <a16:creationId xmlns:a16="http://schemas.microsoft.com/office/drawing/2014/main" id="{AC014125-8AF6-CB45-9560-4D74B623C0AD}"/>
                </a:ext>
              </a:extLst>
            </p:cNvPr>
            <p:cNvSpPr>
              <a:spLocks noChangeAspect="1"/>
            </p:cNvSpPr>
            <p:nvPr/>
          </p:nvSpPr>
          <p:spPr>
            <a:xfrm>
              <a:off x="2334601" y="4163120"/>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218" name="Picture Placeholder 95" descr="Detections 3&#10;">
            <a:extLst>
              <a:ext uri="{FF2B5EF4-FFF2-40B4-BE49-F238E27FC236}">
                <a16:creationId xmlns:a16="http://schemas.microsoft.com/office/drawing/2014/main" id="{D09677FD-2B01-674E-989B-BDEAEF1C9A07}"/>
              </a:ext>
            </a:extLst>
          </p:cNvPr>
          <p:cNvGrpSpPr>
            <a:grpSpLocks noChangeAspect="1"/>
          </p:cNvGrpSpPr>
          <p:nvPr/>
        </p:nvGrpSpPr>
        <p:grpSpPr>
          <a:xfrm>
            <a:off x="4221042" y="4142746"/>
            <a:ext cx="274183" cy="275038"/>
            <a:chOff x="11081827" y="720438"/>
            <a:chExt cx="600204" cy="602073"/>
          </a:xfrm>
          <a:solidFill>
            <a:schemeClr val="accent2"/>
          </a:solidFill>
        </p:grpSpPr>
        <p:sp>
          <p:nvSpPr>
            <p:cNvPr id="220" name="Picture Placeholder 95">
              <a:extLst>
                <a:ext uri="{FF2B5EF4-FFF2-40B4-BE49-F238E27FC236}">
                  <a16:creationId xmlns:a16="http://schemas.microsoft.com/office/drawing/2014/main" id="{65E082D2-3DBA-B549-9C34-2C4EB6904E70}"/>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221" name="Picture Placeholder 95">
              <a:extLst>
                <a:ext uri="{FF2B5EF4-FFF2-40B4-BE49-F238E27FC236}">
                  <a16:creationId xmlns:a16="http://schemas.microsoft.com/office/drawing/2014/main" id="{790A94D3-F6B3-6A42-AA4A-ED303CDDADC0}"/>
                </a:ext>
              </a:extLst>
            </p:cNvPr>
            <p:cNvGrpSpPr/>
            <p:nvPr/>
          </p:nvGrpSpPr>
          <p:grpSpPr>
            <a:xfrm>
              <a:off x="11081827" y="720438"/>
              <a:ext cx="600204" cy="553805"/>
              <a:chOff x="11081827" y="720438"/>
              <a:chExt cx="600204" cy="553805"/>
            </a:xfrm>
            <a:solidFill>
              <a:schemeClr val="accent2"/>
            </a:solidFill>
          </p:grpSpPr>
          <p:grpSp>
            <p:nvGrpSpPr>
              <p:cNvPr id="222" name="Picture Placeholder 95">
                <a:extLst>
                  <a:ext uri="{FF2B5EF4-FFF2-40B4-BE49-F238E27FC236}">
                    <a16:creationId xmlns:a16="http://schemas.microsoft.com/office/drawing/2014/main" id="{257C2670-F86C-AC4B-A85D-BF28AE6C02F1}"/>
                  </a:ext>
                </a:extLst>
              </p:cNvPr>
              <p:cNvGrpSpPr/>
              <p:nvPr/>
            </p:nvGrpSpPr>
            <p:grpSpPr>
              <a:xfrm>
                <a:off x="11252592" y="851999"/>
                <a:ext cx="263103" cy="338137"/>
                <a:chOff x="11252592" y="851999"/>
                <a:chExt cx="263103" cy="338137"/>
              </a:xfrm>
              <a:solidFill>
                <a:schemeClr val="accent2"/>
              </a:solidFill>
            </p:grpSpPr>
            <p:sp>
              <p:nvSpPr>
                <p:cNvPr id="230" name="Picture Placeholder 95">
                  <a:extLst>
                    <a:ext uri="{FF2B5EF4-FFF2-40B4-BE49-F238E27FC236}">
                      <a16:creationId xmlns:a16="http://schemas.microsoft.com/office/drawing/2014/main" id="{0E468093-7507-394D-BCDC-4DD997DBF11D}"/>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1" name="Picture Placeholder 95">
                  <a:extLst>
                    <a:ext uri="{FF2B5EF4-FFF2-40B4-BE49-F238E27FC236}">
                      <a16:creationId xmlns:a16="http://schemas.microsoft.com/office/drawing/2014/main" id="{9C4A9F7B-931B-8E43-8BC9-D03C1C9A5177}"/>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2" name="Picture Placeholder 95">
                  <a:extLst>
                    <a:ext uri="{FF2B5EF4-FFF2-40B4-BE49-F238E27FC236}">
                      <a16:creationId xmlns:a16="http://schemas.microsoft.com/office/drawing/2014/main" id="{6224399A-107C-A640-95CA-4F0E05934E49}"/>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3" name="Picture Placeholder 95">
                  <a:extLst>
                    <a:ext uri="{FF2B5EF4-FFF2-40B4-BE49-F238E27FC236}">
                      <a16:creationId xmlns:a16="http://schemas.microsoft.com/office/drawing/2014/main" id="{AFEBE4E8-A748-7A44-9E78-E3A9AF8C1789}"/>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4" name="Picture Placeholder 95">
                  <a:extLst>
                    <a:ext uri="{FF2B5EF4-FFF2-40B4-BE49-F238E27FC236}">
                      <a16:creationId xmlns:a16="http://schemas.microsoft.com/office/drawing/2014/main" id="{B8F7AD7B-2BA3-394E-9227-D754B73D44CE}"/>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5" name="Picture Placeholder 95">
                  <a:extLst>
                    <a:ext uri="{FF2B5EF4-FFF2-40B4-BE49-F238E27FC236}">
                      <a16:creationId xmlns:a16="http://schemas.microsoft.com/office/drawing/2014/main" id="{FFD87BFD-334E-294E-BCCC-02930B359A20}"/>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6" name="Picture Placeholder 95">
                  <a:extLst>
                    <a:ext uri="{FF2B5EF4-FFF2-40B4-BE49-F238E27FC236}">
                      <a16:creationId xmlns:a16="http://schemas.microsoft.com/office/drawing/2014/main" id="{0F2E5ED6-8602-4D45-AF11-BACC888C12B4}"/>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7" name="Picture Placeholder 95">
                  <a:extLst>
                    <a:ext uri="{FF2B5EF4-FFF2-40B4-BE49-F238E27FC236}">
                      <a16:creationId xmlns:a16="http://schemas.microsoft.com/office/drawing/2014/main" id="{4FB12B24-BB77-AB4C-9AFC-6E46EB615155}"/>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23" name="Picture Placeholder 95">
                <a:extLst>
                  <a:ext uri="{FF2B5EF4-FFF2-40B4-BE49-F238E27FC236}">
                    <a16:creationId xmlns:a16="http://schemas.microsoft.com/office/drawing/2014/main" id="{C09F6A0B-B132-5149-9B18-8BF2BE2FAA00}"/>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4" name="Picture Placeholder 95">
                <a:extLst>
                  <a:ext uri="{FF2B5EF4-FFF2-40B4-BE49-F238E27FC236}">
                    <a16:creationId xmlns:a16="http://schemas.microsoft.com/office/drawing/2014/main" id="{A6DD9AEB-D544-1340-8265-4D69BC1F438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5" name="Picture Placeholder 95">
                <a:extLst>
                  <a:ext uri="{FF2B5EF4-FFF2-40B4-BE49-F238E27FC236}">
                    <a16:creationId xmlns:a16="http://schemas.microsoft.com/office/drawing/2014/main" id="{99AD4864-BED3-AD46-9D4D-5D7051A3BE37}"/>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6" name="Picture Placeholder 95">
                <a:extLst>
                  <a:ext uri="{FF2B5EF4-FFF2-40B4-BE49-F238E27FC236}">
                    <a16:creationId xmlns:a16="http://schemas.microsoft.com/office/drawing/2014/main" id="{355DA8B1-7366-2542-9941-D328C124EB26}"/>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7" name="Picture Placeholder 95">
                <a:extLst>
                  <a:ext uri="{FF2B5EF4-FFF2-40B4-BE49-F238E27FC236}">
                    <a16:creationId xmlns:a16="http://schemas.microsoft.com/office/drawing/2014/main" id="{81576F78-0F2B-664A-AEE1-40979579D460}"/>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8" name="Picture Placeholder 95">
                <a:extLst>
                  <a:ext uri="{FF2B5EF4-FFF2-40B4-BE49-F238E27FC236}">
                    <a16:creationId xmlns:a16="http://schemas.microsoft.com/office/drawing/2014/main" id="{A5FA2AAE-348B-6943-96A1-52D3B87D8232}"/>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9" name="Picture Placeholder 95">
                <a:extLst>
                  <a:ext uri="{FF2B5EF4-FFF2-40B4-BE49-F238E27FC236}">
                    <a16:creationId xmlns:a16="http://schemas.microsoft.com/office/drawing/2014/main" id="{0D9C1A62-0073-2E44-A344-AA452E0253F7}"/>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42" name="Picture Placeholder 99" descr="Unfiltered Data&#10;">
            <a:extLst>
              <a:ext uri="{FF2B5EF4-FFF2-40B4-BE49-F238E27FC236}">
                <a16:creationId xmlns:a16="http://schemas.microsoft.com/office/drawing/2014/main" id="{089B0D56-BF75-2F41-8F2B-B6AC8E338301}"/>
              </a:ext>
            </a:extLst>
          </p:cNvPr>
          <p:cNvGrpSpPr>
            <a:grpSpLocks noChangeAspect="1"/>
          </p:cNvGrpSpPr>
          <p:nvPr/>
        </p:nvGrpSpPr>
        <p:grpSpPr>
          <a:xfrm>
            <a:off x="4639724" y="4176784"/>
            <a:ext cx="204546" cy="204979"/>
            <a:chOff x="8446849" y="1951740"/>
            <a:chExt cx="595777" cy="597042"/>
          </a:xfrm>
          <a:solidFill>
            <a:schemeClr val="accent2"/>
          </a:solidFill>
        </p:grpSpPr>
        <p:grpSp>
          <p:nvGrpSpPr>
            <p:cNvPr id="243" name="Picture Placeholder 99">
              <a:extLst>
                <a:ext uri="{FF2B5EF4-FFF2-40B4-BE49-F238E27FC236}">
                  <a16:creationId xmlns:a16="http://schemas.microsoft.com/office/drawing/2014/main" id="{1522A93F-5881-7D44-B87C-CC53490642C5}"/>
                </a:ext>
              </a:extLst>
            </p:cNvPr>
            <p:cNvGrpSpPr/>
            <p:nvPr/>
          </p:nvGrpSpPr>
          <p:grpSpPr>
            <a:xfrm>
              <a:off x="8571443" y="2015619"/>
              <a:ext cx="471182" cy="35417"/>
              <a:chOff x="8571443" y="2015619"/>
              <a:chExt cx="471182" cy="35417"/>
            </a:xfrm>
            <a:solidFill>
              <a:schemeClr val="accent2"/>
            </a:solidFill>
          </p:grpSpPr>
          <p:sp>
            <p:nvSpPr>
              <p:cNvPr id="293" name="Picture Placeholder 99">
                <a:extLst>
                  <a:ext uri="{FF2B5EF4-FFF2-40B4-BE49-F238E27FC236}">
                    <a16:creationId xmlns:a16="http://schemas.microsoft.com/office/drawing/2014/main" id="{FABE7DC8-607D-684E-92FF-9C15BD71F547}"/>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4" name="Picture Placeholder 99">
                <a:extLst>
                  <a:ext uri="{FF2B5EF4-FFF2-40B4-BE49-F238E27FC236}">
                    <a16:creationId xmlns:a16="http://schemas.microsoft.com/office/drawing/2014/main" id="{1AEBD554-C339-4C41-A9DE-8424757CD82F}"/>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5" name="Picture Placeholder 99">
                <a:extLst>
                  <a:ext uri="{FF2B5EF4-FFF2-40B4-BE49-F238E27FC236}">
                    <a16:creationId xmlns:a16="http://schemas.microsoft.com/office/drawing/2014/main" id="{DD8E638B-F30F-C94F-B80A-692BE9B6C7BF}"/>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6" name="Picture Placeholder 99">
                <a:extLst>
                  <a:ext uri="{FF2B5EF4-FFF2-40B4-BE49-F238E27FC236}">
                    <a16:creationId xmlns:a16="http://schemas.microsoft.com/office/drawing/2014/main" id="{9BEC298E-02DC-4541-9CF4-734EB329B02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7" name="Picture Placeholder 99">
                <a:extLst>
                  <a:ext uri="{FF2B5EF4-FFF2-40B4-BE49-F238E27FC236}">
                    <a16:creationId xmlns:a16="http://schemas.microsoft.com/office/drawing/2014/main" id="{5A9450EF-D9E2-D44C-ADE5-EE8D05672151}"/>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8" name="Picture Placeholder 99">
                <a:extLst>
                  <a:ext uri="{FF2B5EF4-FFF2-40B4-BE49-F238E27FC236}">
                    <a16:creationId xmlns:a16="http://schemas.microsoft.com/office/drawing/2014/main" id="{D9F8A7EF-4C67-5A4D-B664-26B3B3264B6C}"/>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9" name="Picture Placeholder 99">
                <a:extLst>
                  <a:ext uri="{FF2B5EF4-FFF2-40B4-BE49-F238E27FC236}">
                    <a16:creationId xmlns:a16="http://schemas.microsoft.com/office/drawing/2014/main" id="{EB7F6F82-19FB-C849-86E4-D34BAA56A70D}"/>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0" name="Picture Placeholder 99">
                <a:extLst>
                  <a:ext uri="{FF2B5EF4-FFF2-40B4-BE49-F238E27FC236}">
                    <a16:creationId xmlns:a16="http://schemas.microsoft.com/office/drawing/2014/main" id="{3A40E177-6412-9348-B0CD-21574E082AC5}"/>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4" name="Picture Placeholder 99">
              <a:extLst>
                <a:ext uri="{FF2B5EF4-FFF2-40B4-BE49-F238E27FC236}">
                  <a16:creationId xmlns:a16="http://schemas.microsoft.com/office/drawing/2014/main" id="{9F485F38-6957-6D4A-A2F3-3EF52BDC897C}"/>
                </a:ext>
              </a:extLst>
            </p:cNvPr>
            <p:cNvGrpSpPr/>
            <p:nvPr/>
          </p:nvGrpSpPr>
          <p:grpSpPr>
            <a:xfrm>
              <a:off x="8633425" y="2102266"/>
              <a:ext cx="409201" cy="35417"/>
              <a:chOff x="8633425" y="2102266"/>
              <a:chExt cx="409201" cy="35417"/>
            </a:xfrm>
            <a:solidFill>
              <a:schemeClr val="accent2"/>
            </a:solidFill>
          </p:grpSpPr>
          <p:sp>
            <p:nvSpPr>
              <p:cNvPr id="286" name="Picture Placeholder 99">
                <a:extLst>
                  <a:ext uri="{FF2B5EF4-FFF2-40B4-BE49-F238E27FC236}">
                    <a16:creationId xmlns:a16="http://schemas.microsoft.com/office/drawing/2014/main" id="{ED57ED55-8DEE-C844-8933-62CDD6BB2371}"/>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7" name="Picture Placeholder 99">
                <a:extLst>
                  <a:ext uri="{FF2B5EF4-FFF2-40B4-BE49-F238E27FC236}">
                    <a16:creationId xmlns:a16="http://schemas.microsoft.com/office/drawing/2014/main" id="{6937833A-F5F0-7049-B290-B6610A878BEF}"/>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8" name="Picture Placeholder 99">
                <a:extLst>
                  <a:ext uri="{FF2B5EF4-FFF2-40B4-BE49-F238E27FC236}">
                    <a16:creationId xmlns:a16="http://schemas.microsoft.com/office/drawing/2014/main" id="{B5CC73FA-A8B9-2247-85C1-7E7657E6F84B}"/>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9" name="Picture Placeholder 99">
                <a:extLst>
                  <a:ext uri="{FF2B5EF4-FFF2-40B4-BE49-F238E27FC236}">
                    <a16:creationId xmlns:a16="http://schemas.microsoft.com/office/drawing/2014/main" id="{BD9BA86D-2E2D-C146-B6C8-5EA15828FBF6}"/>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0" name="Picture Placeholder 99">
                <a:extLst>
                  <a:ext uri="{FF2B5EF4-FFF2-40B4-BE49-F238E27FC236}">
                    <a16:creationId xmlns:a16="http://schemas.microsoft.com/office/drawing/2014/main" id="{FC2616B4-1BFD-7B4A-BE19-045C36BC0965}"/>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1" name="Picture Placeholder 99">
                <a:extLst>
                  <a:ext uri="{FF2B5EF4-FFF2-40B4-BE49-F238E27FC236}">
                    <a16:creationId xmlns:a16="http://schemas.microsoft.com/office/drawing/2014/main" id="{3B03DFB7-914A-4C45-B977-74397ECFE16A}"/>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2" name="Picture Placeholder 99">
                <a:extLst>
                  <a:ext uri="{FF2B5EF4-FFF2-40B4-BE49-F238E27FC236}">
                    <a16:creationId xmlns:a16="http://schemas.microsoft.com/office/drawing/2014/main" id="{47D6A06E-E4BF-064B-B769-60AE94C8F8EB}"/>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5" name="Picture Placeholder 99">
              <a:extLst>
                <a:ext uri="{FF2B5EF4-FFF2-40B4-BE49-F238E27FC236}">
                  <a16:creationId xmlns:a16="http://schemas.microsoft.com/office/drawing/2014/main" id="{CAC423CC-312C-9E4E-8303-06B78A6F0F88}"/>
                </a:ext>
              </a:extLst>
            </p:cNvPr>
            <p:cNvGrpSpPr/>
            <p:nvPr/>
          </p:nvGrpSpPr>
          <p:grpSpPr>
            <a:xfrm>
              <a:off x="8510095" y="2188913"/>
              <a:ext cx="532531" cy="35417"/>
              <a:chOff x="8510095" y="2188913"/>
              <a:chExt cx="532531" cy="35417"/>
            </a:xfrm>
            <a:solidFill>
              <a:schemeClr val="accent2"/>
            </a:solidFill>
          </p:grpSpPr>
          <p:sp>
            <p:nvSpPr>
              <p:cNvPr id="277" name="Picture Placeholder 99">
                <a:extLst>
                  <a:ext uri="{FF2B5EF4-FFF2-40B4-BE49-F238E27FC236}">
                    <a16:creationId xmlns:a16="http://schemas.microsoft.com/office/drawing/2014/main" id="{C8D1CEC5-5B79-AD4D-85DB-01ED623BC858}"/>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8" name="Picture Placeholder 99">
                <a:extLst>
                  <a:ext uri="{FF2B5EF4-FFF2-40B4-BE49-F238E27FC236}">
                    <a16:creationId xmlns:a16="http://schemas.microsoft.com/office/drawing/2014/main" id="{FC7D75B8-E584-9A4D-BABA-27E5C1163468}"/>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9" name="Picture Placeholder 99">
                <a:extLst>
                  <a:ext uri="{FF2B5EF4-FFF2-40B4-BE49-F238E27FC236}">
                    <a16:creationId xmlns:a16="http://schemas.microsoft.com/office/drawing/2014/main" id="{C32E428D-ED70-974D-84BB-23EE3734FEDA}"/>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0" name="Picture Placeholder 99">
                <a:extLst>
                  <a:ext uri="{FF2B5EF4-FFF2-40B4-BE49-F238E27FC236}">
                    <a16:creationId xmlns:a16="http://schemas.microsoft.com/office/drawing/2014/main" id="{31482E9B-EDD8-CD4D-AA08-8137B8690E16}"/>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1" name="Picture Placeholder 99">
                <a:extLst>
                  <a:ext uri="{FF2B5EF4-FFF2-40B4-BE49-F238E27FC236}">
                    <a16:creationId xmlns:a16="http://schemas.microsoft.com/office/drawing/2014/main" id="{76C3293A-7BF8-4949-A6F3-57D630CE4CAF}"/>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2" name="Picture Placeholder 99">
                <a:extLst>
                  <a:ext uri="{FF2B5EF4-FFF2-40B4-BE49-F238E27FC236}">
                    <a16:creationId xmlns:a16="http://schemas.microsoft.com/office/drawing/2014/main" id="{A5C40E8F-12E9-9845-8968-E2F5629068B6}"/>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3" name="Picture Placeholder 99">
                <a:extLst>
                  <a:ext uri="{FF2B5EF4-FFF2-40B4-BE49-F238E27FC236}">
                    <a16:creationId xmlns:a16="http://schemas.microsoft.com/office/drawing/2014/main" id="{A198DA3D-749A-8942-B154-EDB667B410FF}"/>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4" name="Picture Placeholder 99">
                <a:extLst>
                  <a:ext uri="{FF2B5EF4-FFF2-40B4-BE49-F238E27FC236}">
                    <a16:creationId xmlns:a16="http://schemas.microsoft.com/office/drawing/2014/main" id="{45A84476-C353-DA48-96B2-ED5ECE095DA9}"/>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5" name="Picture Placeholder 99">
                <a:extLst>
                  <a:ext uri="{FF2B5EF4-FFF2-40B4-BE49-F238E27FC236}">
                    <a16:creationId xmlns:a16="http://schemas.microsoft.com/office/drawing/2014/main" id="{0BB4D298-9EB3-1140-83F9-696171A1B1D2}"/>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6" name="Picture Placeholder 99">
              <a:extLst>
                <a:ext uri="{FF2B5EF4-FFF2-40B4-BE49-F238E27FC236}">
                  <a16:creationId xmlns:a16="http://schemas.microsoft.com/office/drawing/2014/main" id="{121EB44C-47CB-D546-8B02-A050A5198A0D}"/>
                </a:ext>
              </a:extLst>
            </p:cNvPr>
            <p:cNvGrpSpPr/>
            <p:nvPr/>
          </p:nvGrpSpPr>
          <p:grpSpPr>
            <a:xfrm>
              <a:off x="8446849" y="2275560"/>
              <a:ext cx="595777" cy="35417"/>
              <a:chOff x="8446849" y="2275560"/>
              <a:chExt cx="595777" cy="35417"/>
            </a:xfrm>
            <a:solidFill>
              <a:schemeClr val="accent2"/>
            </a:solidFill>
          </p:grpSpPr>
          <p:sp>
            <p:nvSpPr>
              <p:cNvPr id="267" name="Picture Placeholder 99">
                <a:extLst>
                  <a:ext uri="{FF2B5EF4-FFF2-40B4-BE49-F238E27FC236}">
                    <a16:creationId xmlns:a16="http://schemas.microsoft.com/office/drawing/2014/main" id="{0020F2EC-E799-0D47-A8C9-A4503EDE2E54}"/>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8" name="Picture Placeholder 99">
                <a:extLst>
                  <a:ext uri="{FF2B5EF4-FFF2-40B4-BE49-F238E27FC236}">
                    <a16:creationId xmlns:a16="http://schemas.microsoft.com/office/drawing/2014/main" id="{1FE6CCFA-5C9B-F44C-BDE1-48DEB1EC9603}"/>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9" name="Picture Placeholder 99">
                <a:extLst>
                  <a:ext uri="{FF2B5EF4-FFF2-40B4-BE49-F238E27FC236}">
                    <a16:creationId xmlns:a16="http://schemas.microsoft.com/office/drawing/2014/main" id="{B6867CCB-0BBB-5F4F-B8EF-CD89A6F0DF70}"/>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0" name="Picture Placeholder 99">
                <a:extLst>
                  <a:ext uri="{FF2B5EF4-FFF2-40B4-BE49-F238E27FC236}">
                    <a16:creationId xmlns:a16="http://schemas.microsoft.com/office/drawing/2014/main" id="{85085326-BFFE-8D44-B644-9188DF931AC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1" name="Picture Placeholder 99">
                <a:extLst>
                  <a:ext uri="{FF2B5EF4-FFF2-40B4-BE49-F238E27FC236}">
                    <a16:creationId xmlns:a16="http://schemas.microsoft.com/office/drawing/2014/main" id="{7FF3251E-5A8A-0648-AB10-A4A4C4FE26FE}"/>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2" name="Picture Placeholder 99">
                <a:extLst>
                  <a:ext uri="{FF2B5EF4-FFF2-40B4-BE49-F238E27FC236}">
                    <a16:creationId xmlns:a16="http://schemas.microsoft.com/office/drawing/2014/main" id="{FDF9D543-B6EE-3A47-88B8-3BD69D98030B}"/>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3" name="Picture Placeholder 99">
                <a:extLst>
                  <a:ext uri="{FF2B5EF4-FFF2-40B4-BE49-F238E27FC236}">
                    <a16:creationId xmlns:a16="http://schemas.microsoft.com/office/drawing/2014/main" id="{AC3560C1-1F34-3943-AB56-32A001222BE1}"/>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4" name="Picture Placeholder 99">
                <a:extLst>
                  <a:ext uri="{FF2B5EF4-FFF2-40B4-BE49-F238E27FC236}">
                    <a16:creationId xmlns:a16="http://schemas.microsoft.com/office/drawing/2014/main" id="{7EF9362C-5959-AC44-BF43-758D70ED0EBF}"/>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5" name="Picture Placeholder 99">
                <a:extLst>
                  <a:ext uri="{FF2B5EF4-FFF2-40B4-BE49-F238E27FC236}">
                    <a16:creationId xmlns:a16="http://schemas.microsoft.com/office/drawing/2014/main" id="{508DA184-F271-E445-98C9-DD52D0840B43}"/>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6" name="Picture Placeholder 99">
                <a:extLst>
                  <a:ext uri="{FF2B5EF4-FFF2-40B4-BE49-F238E27FC236}">
                    <a16:creationId xmlns:a16="http://schemas.microsoft.com/office/drawing/2014/main" id="{7E779AA8-AA72-C444-86A5-89A0374575BA}"/>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7" name="Picture Placeholder 99">
              <a:extLst>
                <a:ext uri="{FF2B5EF4-FFF2-40B4-BE49-F238E27FC236}">
                  <a16:creationId xmlns:a16="http://schemas.microsoft.com/office/drawing/2014/main" id="{1FF95FE9-85DF-354F-9902-7666164E0B6F}"/>
                </a:ext>
              </a:extLst>
            </p:cNvPr>
            <p:cNvGrpSpPr/>
            <p:nvPr/>
          </p:nvGrpSpPr>
          <p:grpSpPr>
            <a:xfrm>
              <a:off x="8508830" y="2362207"/>
              <a:ext cx="533796" cy="35417"/>
              <a:chOff x="8508830" y="2362207"/>
              <a:chExt cx="533796" cy="35417"/>
            </a:xfrm>
            <a:solidFill>
              <a:schemeClr val="accent2"/>
            </a:solidFill>
          </p:grpSpPr>
          <p:sp>
            <p:nvSpPr>
              <p:cNvPr id="258" name="Picture Placeholder 99">
                <a:extLst>
                  <a:ext uri="{FF2B5EF4-FFF2-40B4-BE49-F238E27FC236}">
                    <a16:creationId xmlns:a16="http://schemas.microsoft.com/office/drawing/2014/main" id="{60B115D5-8F34-CA4F-A95C-BF907124EADA}"/>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9" name="Picture Placeholder 99">
                <a:extLst>
                  <a:ext uri="{FF2B5EF4-FFF2-40B4-BE49-F238E27FC236}">
                    <a16:creationId xmlns:a16="http://schemas.microsoft.com/office/drawing/2014/main" id="{AA467A78-0E9C-D540-A6E6-767CA046F277}"/>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0" name="Picture Placeholder 99">
                <a:extLst>
                  <a:ext uri="{FF2B5EF4-FFF2-40B4-BE49-F238E27FC236}">
                    <a16:creationId xmlns:a16="http://schemas.microsoft.com/office/drawing/2014/main" id="{C47673BE-46CF-0748-8279-E2C71AB46C1D}"/>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1" name="Picture Placeholder 99">
                <a:extLst>
                  <a:ext uri="{FF2B5EF4-FFF2-40B4-BE49-F238E27FC236}">
                    <a16:creationId xmlns:a16="http://schemas.microsoft.com/office/drawing/2014/main" id="{80253464-0AA2-CA45-9CFA-191EFA51F845}"/>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2" name="Picture Placeholder 99">
                <a:extLst>
                  <a:ext uri="{FF2B5EF4-FFF2-40B4-BE49-F238E27FC236}">
                    <a16:creationId xmlns:a16="http://schemas.microsoft.com/office/drawing/2014/main" id="{1432AB05-3C23-5745-B065-FE8FB9D21474}"/>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3" name="Picture Placeholder 99">
                <a:extLst>
                  <a:ext uri="{FF2B5EF4-FFF2-40B4-BE49-F238E27FC236}">
                    <a16:creationId xmlns:a16="http://schemas.microsoft.com/office/drawing/2014/main" id="{362B74E8-78BD-404E-83BD-2867677FB619}"/>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4" name="Picture Placeholder 99">
                <a:extLst>
                  <a:ext uri="{FF2B5EF4-FFF2-40B4-BE49-F238E27FC236}">
                    <a16:creationId xmlns:a16="http://schemas.microsoft.com/office/drawing/2014/main" id="{C3E0C70C-2564-3C42-8A9E-98764EDF1E82}"/>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5" name="Picture Placeholder 99">
                <a:extLst>
                  <a:ext uri="{FF2B5EF4-FFF2-40B4-BE49-F238E27FC236}">
                    <a16:creationId xmlns:a16="http://schemas.microsoft.com/office/drawing/2014/main" id="{074FD8EC-9194-5743-A0C6-6E555E0067F1}"/>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6" name="Picture Placeholder 99">
                <a:extLst>
                  <a:ext uri="{FF2B5EF4-FFF2-40B4-BE49-F238E27FC236}">
                    <a16:creationId xmlns:a16="http://schemas.microsoft.com/office/drawing/2014/main" id="{3CA0D728-584A-6B43-B49C-3E5B45F0518A}"/>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8" name="Picture Placeholder 99">
              <a:extLst>
                <a:ext uri="{FF2B5EF4-FFF2-40B4-BE49-F238E27FC236}">
                  <a16:creationId xmlns:a16="http://schemas.microsoft.com/office/drawing/2014/main" id="{9FA20966-A865-A04E-9B7A-BB1169C925BF}"/>
                </a:ext>
              </a:extLst>
            </p:cNvPr>
            <p:cNvGrpSpPr/>
            <p:nvPr/>
          </p:nvGrpSpPr>
          <p:grpSpPr>
            <a:xfrm>
              <a:off x="8571443" y="2448854"/>
              <a:ext cx="471182" cy="35417"/>
              <a:chOff x="8571443" y="2448854"/>
              <a:chExt cx="471182" cy="35417"/>
            </a:xfrm>
            <a:solidFill>
              <a:schemeClr val="accent2"/>
            </a:solidFill>
          </p:grpSpPr>
          <p:sp>
            <p:nvSpPr>
              <p:cNvPr id="250" name="Picture Placeholder 99">
                <a:extLst>
                  <a:ext uri="{FF2B5EF4-FFF2-40B4-BE49-F238E27FC236}">
                    <a16:creationId xmlns:a16="http://schemas.microsoft.com/office/drawing/2014/main" id="{9F0F9F95-7909-B440-A824-7FBAF0E4448E}"/>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1" name="Picture Placeholder 99">
                <a:extLst>
                  <a:ext uri="{FF2B5EF4-FFF2-40B4-BE49-F238E27FC236}">
                    <a16:creationId xmlns:a16="http://schemas.microsoft.com/office/drawing/2014/main" id="{24BAA637-740B-4546-A1CA-0964B9D7F56E}"/>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2" name="Picture Placeholder 99">
                <a:extLst>
                  <a:ext uri="{FF2B5EF4-FFF2-40B4-BE49-F238E27FC236}">
                    <a16:creationId xmlns:a16="http://schemas.microsoft.com/office/drawing/2014/main" id="{61FF02C7-FBD2-524D-A6D8-7387A51D3D11}"/>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3" name="Picture Placeholder 99">
                <a:extLst>
                  <a:ext uri="{FF2B5EF4-FFF2-40B4-BE49-F238E27FC236}">
                    <a16:creationId xmlns:a16="http://schemas.microsoft.com/office/drawing/2014/main" id="{149CA4D1-13F2-9E4E-BEBE-4511D3E9FB0D}"/>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4" name="Picture Placeholder 99">
                <a:extLst>
                  <a:ext uri="{FF2B5EF4-FFF2-40B4-BE49-F238E27FC236}">
                    <a16:creationId xmlns:a16="http://schemas.microsoft.com/office/drawing/2014/main" id="{18E0528B-E7C7-2F4C-A2A5-FA4450C68138}"/>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5" name="Picture Placeholder 99">
                <a:extLst>
                  <a:ext uri="{FF2B5EF4-FFF2-40B4-BE49-F238E27FC236}">
                    <a16:creationId xmlns:a16="http://schemas.microsoft.com/office/drawing/2014/main" id="{2C2A6A9E-2FCD-8545-935D-908872805FF2}"/>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6" name="Picture Placeholder 99">
                <a:extLst>
                  <a:ext uri="{FF2B5EF4-FFF2-40B4-BE49-F238E27FC236}">
                    <a16:creationId xmlns:a16="http://schemas.microsoft.com/office/drawing/2014/main" id="{3E5D12E3-EC42-A84B-BE41-DD5CA6C5AB6A}"/>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7" name="Picture Placeholder 99">
                <a:extLst>
                  <a:ext uri="{FF2B5EF4-FFF2-40B4-BE49-F238E27FC236}">
                    <a16:creationId xmlns:a16="http://schemas.microsoft.com/office/drawing/2014/main" id="{DAC1A843-2EB5-0646-9718-026917D4D67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9" name="Picture Placeholder 99">
              <a:extLst>
                <a:ext uri="{FF2B5EF4-FFF2-40B4-BE49-F238E27FC236}">
                  <a16:creationId xmlns:a16="http://schemas.microsoft.com/office/drawing/2014/main" id="{5F4738FD-F057-BF49-AB87-5BC087A03F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01" name="Rectangle 300">
            <a:extLst>
              <a:ext uri="{FF2B5EF4-FFF2-40B4-BE49-F238E27FC236}">
                <a16:creationId xmlns:a16="http://schemas.microsoft.com/office/drawing/2014/main" id="{EFFD540D-019F-FA42-BE10-C1D5EC98A28C}"/>
              </a:ext>
            </a:extLst>
          </p:cNvPr>
          <p:cNvSpPr>
            <a:spLocks noChangeAspect="1"/>
          </p:cNvSpPr>
          <p:nvPr/>
        </p:nvSpPr>
        <p:spPr>
          <a:xfrm>
            <a:off x="4187092" y="4119533"/>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341" name="Rectangle 340">
            <a:extLst>
              <a:ext uri="{FF2B5EF4-FFF2-40B4-BE49-F238E27FC236}">
                <a16:creationId xmlns:a16="http://schemas.microsoft.com/office/drawing/2014/main" id="{64D51E6E-992D-E342-A216-B25BC0CEAFFC}"/>
              </a:ext>
            </a:extLst>
          </p:cNvPr>
          <p:cNvSpPr>
            <a:spLocks/>
          </p:cNvSpPr>
          <p:nvPr/>
        </p:nvSpPr>
        <p:spPr>
          <a:xfrm>
            <a:off x="4210050" y="4130647"/>
            <a:ext cx="301752" cy="301752"/>
          </a:xfrm>
          <a:prstGeom prst="rect">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342" name="Rectangle 341">
            <a:extLst>
              <a:ext uri="{FF2B5EF4-FFF2-40B4-BE49-F238E27FC236}">
                <a16:creationId xmlns:a16="http://schemas.microsoft.com/office/drawing/2014/main" id="{C6268C93-DB4B-294B-8A49-93D305C8802D}"/>
              </a:ext>
            </a:extLst>
          </p:cNvPr>
          <p:cNvSpPr>
            <a:spLocks/>
          </p:cNvSpPr>
          <p:nvPr/>
        </p:nvSpPr>
        <p:spPr>
          <a:xfrm>
            <a:off x="4590871" y="4130647"/>
            <a:ext cx="301752" cy="301752"/>
          </a:xfrm>
          <a:prstGeom prst="rect">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343" name="Rectangle 342">
            <a:extLst>
              <a:ext uri="{FF2B5EF4-FFF2-40B4-BE49-F238E27FC236}">
                <a16:creationId xmlns:a16="http://schemas.microsoft.com/office/drawing/2014/main" id="{75772810-20B8-2E4D-B977-902BFDA4EE8D}"/>
              </a:ext>
            </a:extLst>
          </p:cNvPr>
          <p:cNvSpPr>
            <a:spLocks/>
          </p:cNvSpPr>
          <p:nvPr/>
        </p:nvSpPr>
        <p:spPr>
          <a:xfrm>
            <a:off x="1911963" y="4100343"/>
            <a:ext cx="729432" cy="444984"/>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344" name="Rectangle 343">
            <a:extLst>
              <a:ext uri="{FF2B5EF4-FFF2-40B4-BE49-F238E27FC236}">
                <a16:creationId xmlns:a16="http://schemas.microsoft.com/office/drawing/2014/main" id="{3CC13BA1-B939-FE4B-8842-92EE0EB1E3A5}"/>
              </a:ext>
            </a:extLst>
          </p:cNvPr>
          <p:cNvSpPr>
            <a:spLocks/>
          </p:cNvSpPr>
          <p:nvPr/>
        </p:nvSpPr>
        <p:spPr>
          <a:xfrm>
            <a:off x="7068741" y="5167372"/>
            <a:ext cx="672556" cy="975184"/>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345" name="Rectangle 344">
            <a:extLst>
              <a:ext uri="{FF2B5EF4-FFF2-40B4-BE49-F238E27FC236}">
                <a16:creationId xmlns:a16="http://schemas.microsoft.com/office/drawing/2014/main" id="{CFB997FF-E4F9-7547-829C-66BDE0CF8D27}"/>
              </a:ext>
            </a:extLst>
          </p:cNvPr>
          <p:cNvSpPr>
            <a:spLocks/>
          </p:cNvSpPr>
          <p:nvPr/>
        </p:nvSpPr>
        <p:spPr>
          <a:xfrm flipV="1">
            <a:off x="4083871" y="4506480"/>
            <a:ext cx="923364" cy="382791"/>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2" name="Group 1">
            <a:extLst>
              <a:ext uri="{FF2B5EF4-FFF2-40B4-BE49-F238E27FC236}">
                <a16:creationId xmlns:a16="http://schemas.microsoft.com/office/drawing/2014/main" id="{62D52A45-1020-C742-A80F-345367083A84}"/>
              </a:ext>
            </a:extLst>
          </p:cNvPr>
          <p:cNvGrpSpPr/>
          <p:nvPr/>
        </p:nvGrpSpPr>
        <p:grpSpPr>
          <a:xfrm>
            <a:off x="6949118" y="4086852"/>
            <a:ext cx="586604" cy="481830"/>
            <a:chOff x="6811249" y="4075905"/>
            <a:chExt cx="586604" cy="481830"/>
          </a:xfrm>
        </p:grpSpPr>
        <p:sp>
          <p:nvSpPr>
            <p:cNvPr id="47" name="Rounded Rectangle 46">
              <a:extLst>
                <a:ext uri="{FF2B5EF4-FFF2-40B4-BE49-F238E27FC236}">
                  <a16:creationId xmlns:a16="http://schemas.microsoft.com/office/drawing/2014/main" id="{0178C18D-247C-9F4B-8546-72C1DA8114BD}"/>
                </a:ext>
              </a:extLst>
            </p:cNvPr>
            <p:cNvSpPr/>
            <p:nvPr/>
          </p:nvSpPr>
          <p:spPr>
            <a:xfrm>
              <a:off x="6811249" y="4075905"/>
              <a:ext cx="586604" cy="481830"/>
            </a:xfrm>
            <a:prstGeom prst="roundRect">
              <a:avLst>
                <a:gd name="adj" fmla="val 8497"/>
              </a:avLst>
            </a:prstGeom>
            <a:solidFill>
              <a:schemeClr val="bg1">
                <a:lumMod val="75000"/>
                <a:alpha val="30000"/>
              </a:schemeClr>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grpSp>
          <p:nvGrpSpPr>
            <p:cNvPr id="194" name="Picture Placeholder 79" descr="Defense Malware&#10;">
              <a:extLst>
                <a:ext uri="{FF2B5EF4-FFF2-40B4-BE49-F238E27FC236}">
                  <a16:creationId xmlns:a16="http://schemas.microsoft.com/office/drawing/2014/main" id="{B7F957B9-62E2-9B46-AD7E-06DCDEA9AD9B}"/>
                </a:ext>
              </a:extLst>
            </p:cNvPr>
            <p:cNvGrpSpPr>
              <a:grpSpLocks noChangeAspect="1"/>
            </p:cNvGrpSpPr>
            <p:nvPr/>
          </p:nvGrpSpPr>
          <p:grpSpPr>
            <a:xfrm>
              <a:off x="7165717" y="4328059"/>
              <a:ext cx="181676" cy="214137"/>
              <a:chOff x="7166991" y="712682"/>
              <a:chExt cx="509762" cy="600837"/>
            </a:xfrm>
            <a:solidFill>
              <a:srgbClr val="FF0000"/>
            </a:solidFill>
          </p:grpSpPr>
          <p:grpSp>
            <p:nvGrpSpPr>
              <p:cNvPr id="197" name="Picture Placeholder 79">
                <a:extLst>
                  <a:ext uri="{FF2B5EF4-FFF2-40B4-BE49-F238E27FC236}">
                    <a16:creationId xmlns:a16="http://schemas.microsoft.com/office/drawing/2014/main" id="{0F26A287-DE98-BE44-8552-3C0FBD67658B}"/>
                  </a:ext>
                </a:extLst>
              </p:cNvPr>
              <p:cNvGrpSpPr/>
              <p:nvPr/>
            </p:nvGrpSpPr>
            <p:grpSpPr>
              <a:xfrm>
                <a:off x="7288423" y="828422"/>
                <a:ext cx="266898" cy="369356"/>
                <a:chOff x="7288423" y="828422"/>
                <a:chExt cx="266898" cy="369356"/>
              </a:xfrm>
              <a:grpFill/>
            </p:grpSpPr>
            <p:sp>
              <p:nvSpPr>
                <p:cNvPr id="199" name="Picture Placeholder 79">
                  <a:extLst>
                    <a:ext uri="{FF2B5EF4-FFF2-40B4-BE49-F238E27FC236}">
                      <a16:creationId xmlns:a16="http://schemas.microsoft.com/office/drawing/2014/main" id="{4DB05F91-FD3E-1A41-ABD5-7D7CDCC04871}"/>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0" name="Picture Placeholder 79">
                  <a:extLst>
                    <a:ext uri="{FF2B5EF4-FFF2-40B4-BE49-F238E27FC236}">
                      <a16:creationId xmlns:a16="http://schemas.microsoft.com/office/drawing/2014/main" id="{2920E8B5-B199-7548-BDC7-68428F647CA9}"/>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1" name="Picture Placeholder 79">
                  <a:extLst>
                    <a:ext uri="{FF2B5EF4-FFF2-40B4-BE49-F238E27FC236}">
                      <a16:creationId xmlns:a16="http://schemas.microsoft.com/office/drawing/2014/main" id="{2B35B836-07D0-3847-AF14-AF28C47B1911}"/>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2" name="Picture Placeholder 79">
                  <a:extLst>
                    <a:ext uri="{FF2B5EF4-FFF2-40B4-BE49-F238E27FC236}">
                      <a16:creationId xmlns:a16="http://schemas.microsoft.com/office/drawing/2014/main" id="{FE479702-28C0-8F42-A7CA-F974F079E0E8}"/>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3" name="Picture Placeholder 79">
                  <a:extLst>
                    <a:ext uri="{FF2B5EF4-FFF2-40B4-BE49-F238E27FC236}">
                      <a16:creationId xmlns:a16="http://schemas.microsoft.com/office/drawing/2014/main" id="{47B5115C-937F-B04B-91FB-ADCFDA057695}"/>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4" name="Picture Placeholder 79">
                  <a:extLst>
                    <a:ext uri="{FF2B5EF4-FFF2-40B4-BE49-F238E27FC236}">
                      <a16:creationId xmlns:a16="http://schemas.microsoft.com/office/drawing/2014/main" id="{8F5E736E-3A84-6143-AA91-096955C4BBE6}"/>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5" name="Picture Placeholder 79">
                  <a:extLst>
                    <a:ext uri="{FF2B5EF4-FFF2-40B4-BE49-F238E27FC236}">
                      <a16:creationId xmlns:a16="http://schemas.microsoft.com/office/drawing/2014/main" id="{B6070E40-F6C3-4447-8A09-A3C1F7ACA463}"/>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6" name="Picture Placeholder 79">
                  <a:extLst>
                    <a:ext uri="{FF2B5EF4-FFF2-40B4-BE49-F238E27FC236}">
                      <a16:creationId xmlns:a16="http://schemas.microsoft.com/office/drawing/2014/main" id="{11BF1B29-7A23-3847-8604-290E8646FCBE}"/>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7" name="Picture Placeholder 79">
                  <a:extLst>
                    <a:ext uri="{FF2B5EF4-FFF2-40B4-BE49-F238E27FC236}">
                      <a16:creationId xmlns:a16="http://schemas.microsoft.com/office/drawing/2014/main" id="{3BFF6039-B9E5-3E42-8167-3517C4D3CC08}"/>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8" name="Picture Placeholder 79">
                  <a:extLst>
                    <a:ext uri="{FF2B5EF4-FFF2-40B4-BE49-F238E27FC236}">
                      <a16:creationId xmlns:a16="http://schemas.microsoft.com/office/drawing/2014/main" id="{123BBBEC-585B-FC40-8ABB-EAF9BF8BE262}"/>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198" name="Picture Placeholder 79">
                <a:extLst>
                  <a:ext uri="{FF2B5EF4-FFF2-40B4-BE49-F238E27FC236}">
                    <a16:creationId xmlns:a16="http://schemas.microsoft.com/office/drawing/2014/main" id="{80AF867F-9B6B-1746-8078-D3A0EC203CC0}"/>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195" name="Picture Placeholder 80" descr="Defense Preventions&#10;">
              <a:extLst>
                <a:ext uri="{FF2B5EF4-FFF2-40B4-BE49-F238E27FC236}">
                  <a16:creationId xmlns:a16="http://schemas.microsoft.com/office/drawing/2014/main" id="{C3B41264-726E-1D4E-ADCF-F6AEDDE55124}"/>
                </a:ext>
              </a:extLst>
            </p:cNvPr>
            <p:cNvSpPr>
              <a:spLocks noChangeAspect="1"/>
            </p:cNvSpPr>
            <p:nvPr/>
          </p:nvSpPr>
          <p:spPr>
            <a:xfrm>
              <a:off x="6871110" y="4327947"/>
              <a:ext cx="181909" cy="21436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grpSp>
          <p:nvGrpSpPr>
            <p:cNvPr id="42" name="Group 41">
              <a:extLst>
                <a:ext uri="{FF2B5EF4-FFF2-40B4-BE49-F238E27FC236}">
                  <a16:creationId xmlns:a16="http://schemas.microsoft.com/office/drawing/2014/main" id="{A5195508-7938-7547-B63E-458EB6609B81}"/>
                </a:ext>
              </a:extLst>
            </p:cNvPr>
            <p:cNvGrpSpPr>
              <a:grpSpLocks noChangeAspect="1"/>
            </p:cNvGrpSpPr>
            <p:nvPr/>
          </p:nvGrpSpPr>
          <p:grpSpPr>
            <a:xfrm>
              <a:off x="6939037" y="4103585"/>
              <a:ext cx="202632" cy="202632"/>
              <a:chOff x="4296200" y="5866475"/>
              <a:chExt cx="314282" cy="314282"/>
            </a:xfrm>
          </p:grpSpPr>
          <p:sp>
            <p:nvSpPr>
              <p:cNvPr id="212" name="Oval 211">
                <a:extLst>
                  <a:ext uri="{FF2B5EF4-FFF2-40B4-BE49-F238E27FC236}">
                    <a16:creationId xmlns:a16="http://schemas.microsoft.com/office/drawing/2014/main" id="{0868A771-526A-E145-9418-E77B526A429E}"/>
                  </a:ext>
                </a:extLst>
              </p:cNvPr>
              <p:cNvSpPr>
                <a:spLocks noChangeAspect="1"/>
              </p:cNvSpPr>
              <p:nvPr/>
            </p:nvSpPr>
            <p:spPr>
              <a:xfrm>
                <a:off x="4296200" y="5866475"/>
                <a:ext cx="314282" cy="314282"/>
              </a:xfrm>
              <a:prstGeom prst="ellipse">
                <a:avLst/>
              </a:prstGeom>
              <a:no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213" name="Picture Placeholder 75" descr="Virus 1&#10;">
                <a:extLst>
                  <a:ext uri="{FF2B5EF4-FFF2-40B4-BE49-F238E27FC236}">
                    <a16:creationId xmlns:a16="http://schemas.microsoft.com/office/drawing/2014/main" id="{A5F24499-72EE-294F-9428-CC6F4056847A}"/>
                  </a:ext>
                </a:extLst>
              </p:cNvPr>
              <p:cNvSpPr>
                <a:spLocks noChangeAspect="1"/>
              </p:cNvSpPr>
              <p:nvPr/>
            </p:nvSpPr>
            <p:spPr>
              <a:xfrm>
                <a:off x="4344943" y="5921262"/>
                <a:ext cx="216796" cy="204709"/>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no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214" name="TextBox 213">
              <a:extLst>
                <a:ext uri="{FF2B5EF4-FFF2-40B4-BE49-F238E27FC236}">
                  <a16:creationId xmlns:a16="http://schemas.microsoft.com/office/drawing/2014/main" id="{ACA7E2B4-58E0-6240-9F3E-211D2EFE3F15}"/>
                </a:ext>
              </a:extLst>
            </p:cNvPr>
            <p:cNvSpPr txBox="1"/>
            <p:nvPr/>
          </p:nvSpPr>
          <p:spPr>
            <a:xfrm>
              <a:off x="7188623" y="4112568"/>
              <a:ext cx="7694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a:t>
              </a:r>
            </a:p>
          </p:txBody>
        </p:sp>
      </p:grpSp>
      <p:grpSp>
        <p:nvGrpSpPr>
          <p:cNvPr id="304" name="Group 303">
            <a:extLst>
              <a:ext uri="{FF2B5EF4-FFF2-40B4-BE49-F238E27FC236}">
                <a16:creationId xmlns:a16="http://schemas.microsoft.com/office/drawing/2014/main" id="{98521FCF-8CE0-B848-A971-27E0B1FC344D}"/>
              </a:ext>
            </a:extLst>
          </p:cNvPr>
          <p:cNvGrpSpPr/>
          <p:nvPr/>
        </p:nvGrpSpPr>
        <p:grpSpPr>
          <a:xfrm>
            <a:off x="6866532" y="2746387"/>
            <a:ext cx="831213" cy="1752121"/>
            <a:chOff x="6866532" y="2746387"/>
            <a:chExt cx="831213" cy="1752121"/>
          </a:xfrm>
        </p:grpSpPr>
        <p:cxnSp>
          <p:nvCxnSpPr>
            <p:cNvPr id="355" name="Straight Arrow Connector 354">
              <a:extLst>
                <a:ext uri="{FF2B5EF4-FFF2-40B4-BE49-F238E27FC236}">
                  <a16:creationId xmlns:a16="http://schemas.microsoft.com/office/drawing/2014/main" id="{8C33A4B7-A3B6-0440-A867-6DFA4FB00BAA}"/>
                </a:ext>
              </a:extLst>
            </p:cNvPr>
            <p:cNvCxnSpPr>
              <a:cxnSpLocks/>
            </p:cNvCxnSpPr>
            <p:nvPr/>
          </p:nvCxnSpPr>
          <p:spPr bwMode="gray">
            <a:xfrm>
              <a:off x="6866532" y="2746387"/>
              <a:ext cx="0" cy="1752121"/>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356" name="TextBox 355">
              <a:extLst>
                <a:ext uri="{FF2B5EF4-FFF2-40B4-BE49-F238E27FC236}">
                  <a16:creationId xmlns:a16="http://schemas.microsoft.com/office/drawing/2014/main" id="{3D06AC91-556E-0B4E-BBFE-012C38872DAE}"/>
                </a:ext>
              </a:extLst>
            </p:cNvPr>
            <p:cNvSpPr txBox="1"/>
            <p:nvPr/>
          </p:nvSpPr>
          <p:spPr>
            <a:xfrm>
              <a:off x="6934716" y="2899344"/>
              <a:ext cx="763029" cy="307777"/>
            </a:xfrm>
            <a:prstGeom prst="rect">
              <a:avLst/>
            </a:prstGeom>
          </p:spPr>
          <p:txBody>
            <a:bodyPr wrap="none" lIns="0" tIns="0" rIns="0" bIns="0" rtlCol="0" anchor="ctr">
              <a:spAutoFit/>
            </a:bodyPr>
            <a:lstStyle/>
            <a:p>
              <a:r>
                <a:rPr lang="en-US" sz="1000" i="1" dirty="0">
                  <a:solidFill>
                    <a:schemeClr val="accent2"/>
                  </a:solidFill>
                  <a:latin typeface="Calibri" panose="020F0502020204030204" pitchFamily="34" charset="0"/>
                </a:rPr>
                <a:t>send cloud</a:t>
              </a:r>
            </a:p>
            <a:p>
              <a:r>
                <a:rPr lang="en-US" sz="1000" i="1" dirty="0">
                  <a:solidFill>
                    <a:schemeClr val="accent2"/>
                  </a:solidFill>
                  <a:latin typeface="Calibri" panose="020F0502020204030204" pitchFamily="34" charset="0"/>
                </a:rPr>
                <a:t>analysis report</a:t>
              </a:r>
            </a:p>
          </p:txBody>
        </p:sp>
        <p:grpSp>
          <p:nvGrpSpPr>
            <p:cNvPr id="357" name="Group 356">
              <a:extLst>
                <a:ext uri="{FF2B5EF4-FFF2-40B4-BE49-F238E27FC236}">
                  <a16:creationId xmlns:a16="http://schemas.microsoft.com/office/drawing/2014/main" id="{79F0C631-9DAE-E545-B03B-9EF9D87A5A7C}"/>
                </a:ext>
              </a:extLst>
            </p:cNvPr>
            <p:cNvGrpSpPr/>
            <p:nvPr/>
          </p:nvGrpSpPr>
          <p:grpSpPr>
            <a:xfrm>
              <a:off x="6943553" y="3228860"/>
              <a:ext cx="745355" cy="332465"/>
              <a:chOff x="2976710" y="6003085"/>
              <a:chExt cx="745355" cy="332465"/>
            </a:xfrm>
          </p:grpSpPr>
          <p:grpSp>
            <p:nvGrpSpPr>
              <p:cNvPr id="372" name="Picture Placeholder 79" descr="Defense Malware&#10;">
                <a:extLst>
                  <a:ext uri="{FF2B5EF4-FFF2-40B4-BE49-F238E27FC236}">
                    <a16:creationId xmlns:a16="http://schemas.microsoft.com/office/drawing/2014/main" id="{C89D8926-D5BD-0A4A-83CE-5EC78342E30D}"/>
                  </a:ext>
                </a:extLst>
              </p:cNvPr>
              <p:cNvGrpSpPr>
                <a:grpSpLocks noChangeAspect="1"/>
              </p:cNvGrpSpPr>
              <p:nvPr/>
            </p:nvGrpSpPr>
            <p:grpSpPr>
              <a:xfrm>
                <a:off x="3440284" y="6003256"/>
                <a:ext cx="281781" cy="332123"/>
                <a:chOff x="7166991" y="712682"/>
                <a:chExt cx="509762" cy="600837"/>
              </a:xfrm>
              <a:solidFill>
                <a:srgbClr val="FF0000"/>
              </a:solidFill>
            </p:grpSpPr>
            <p:grpSp>
              <p:nvGrpSpPr>
                <p:cNvPr id="378" name="Picture Placeholder 79">
                  <a:extLst>
                    <a:ext uri="{FF2B5EF4-FFF2-40B4-BE49-F238E27FC236}">
                      <a16:creationId xmlns:a16="http://schemas.microsoft.com/office/drawing/2014/main" id="{30CA6A21-E6AD-5243-A821-3DA83C2B489B}"/>
                    </a:ext>
                  </a:extLst>
                </p:cNvPr>
                <p:cNvGrpSpPr/>
                <p:nvPr/>
              </p:nvGrpSpPr>
              <p:grpSpPr>
                <a:xfrm>
                  <a:off x="7288423" y="828422"/>
                  <a:ext cx="266898" cy="369356"/>
                  <a:chOff x="7288423" y="828422"/>
                  <a:chExt cx="266898" cy="369356"/>
                </a:xfrm>
                <a:grpFill/>
              </p:grpSpPr>
              <p:sp>
                <p:nvSpPr>
                  <p:cNvPr id="380" name="Picture Placeholder 79">
                    <a:extLst>
                      <a:ext uri="{FF2B5EF4-FFF2-40B4-BE49-F238E27FC236}">
                        <a16:creationId xmlns:a16="http://schemas.microsoft.com/office/drawing/2014/main" id="{34BF9B77-A94B-8D4C-9A76-32CE316F7780}"/>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1" name="Picture Placeholder 79">
                    <a:extLst>
                      <a:ext uri="{FF2B5EF4-FFF2-40B4-BE49-F238E27FC236}">
                        <a16:creationId xmlns:a16="http://schemas.microsoft.com/office/drawing/2014/main" id="{D01E5262-BA07-2B4C-9F7D-8F9C08C2BA9A}"/>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2" name="Picture Placeholder 79">
                    <a:extLst>
                      <a:ext uri="{FF2B5EF4-FFF2-40B4-BE49-F238E27FC236}">
                        <a16:creationId xmlns:a16="http://schemas.microsoft.com/office/drawing/2014/main" id="{D48DCC91-E604-1D44-9EB2-6A128630B624}"/>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3" name="Picture Placeholder 79">
                    <a:extLst>
                      <a:ext uri="{FF2B5EF4-FFF2-40B4-BE49-F238E27FC236}">
                        <a16:creationId xmlns:a16="http://schemas.microsoft.com/office/drawing/2014/main" id="{EC94833C-CDC3-5040-A93C-3BFC1B70EE0D}"/>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4" name="Picture Placeholder 79">
                    <a:extLst>
                      <a:ext uri="{FF2B5EF4-FFF2-40B4-BE49-F238E27FC236}">
                        <a16:creationId xmlns:a16="http://schemas.microsoft.com/office/drawing/2014/main" id="{2EFAD409-C93B-0F4F-94F3-EDB01FA17B4F}"/>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5" name="Picture Placeholder 79">
                    <a:extLst>
                      <a:ext uri="{FF2B5EF4-FFF2-40B4-BE49-F238E27FC236}">
                        <a16:creationId xmlns:a16="http://schemas.microsoft.com/office/drawing/2014/main" id="{22DD1374-ECA2-3C46-8B6D-3246FCE57903}"/>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6" name="Picture Placeholder 79">
                    <a:extLst>
                      <a:ext uri="{FF2B5EF4-FFF2-40B4-BE49-F238E27FC236}">
                        <a16:creationId xmlns:a16="http://schemas.microsoft.com/office/drawing/2014/main" id="{19C65E75-8DA7-8E4D-BE7D-4B72C2D69C2F}"/>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7" name="Picture Placeholder 79">
                    <a:extLst>
                      <a:ext uri="{FF2B5EF4-FFF2-40B4-BE49-F238E27FC236}">
                        <a16:creationId xmlns:a16="http://schemas.microsoft.com/office/drawing/2014/main" id="{8FF8C1BD-4B5D-5149-8769-9B2C240BC679}"/>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8" name="Picture Placeholder 79">
                    <a:extLst>
                      <a:ext uri="{FF2B5EF4-FFF2-40B4-BE49-F238E27FC236}">
                        <a16:creationId xmlns:a16="http://schemas.microsoft.com/office/drawing/2014/main" id="{80AC2849-1D96-5445-9144-41DAF2B0AD62}"/>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89" name="Picture Placeholder 79">
                    <a:extLst>
                      <a:ext uri="{FF2B5EF4-FFF2-40B4-BE49-F238E27FC236}">
                        <a16:creationId xmlns:a16="http://schemas.microsoft.com/office/drawing/2014/main" id="{126E27E3-2A6F-0646-A65F-4612B6828B3B}"/>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79" name="Picture Placeholder 79">
                  <a:extLst>
                    <a:ext uri="{FF2B5EF4-FFF2-40B4-BE49-F238E27FC236}">
                      <a16:creationId xmlns:a16="http://schemas.microsoft.com/office/drawing/2014/main" id="{53CB0F04-2B2C-AF47-BA30-54E14F1628F1}"/>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73" name="Picture Placeholder 80" descr="Defense Preventions&#10;">
                <a:extLst>
                  <a:ext uri="{FF2B5EF4-FFF2-40B4-BE49-F238E27FC236}">
                    <a16:creationId xmlns:a16="http://schemas.microsoft.com/office/drawing/2014/main" id="{F534E108-D0A3-E447-A70D-96AE955B7188}"/>
                  </a:ext>
                </a:extLst>
              </p:cNvPr>
              <p:cNvSpPr>
                <a:spLocks noChangeAspect="1"/>
              </p:cNvSpPr>
              <p:nvPr/>
            </p:nvSpPr>
            <p:spPr>
              <a:xfrm>
                <a:off x="2976710" y="6003085"/>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374" name="TextBox 373">
                <a:extLst>
                  <a:ext uri="{FF2B5EF4-FFF2-40B4-BE49-F238E27FC236}">
                    <a16:creationId xmlns:a16="http://schemas.microsoft.com/office/drawing/2014/main" id="{A0323BE5-CE73-BE47-AA0B-0CF265295183}"/>
                  </a:ext>
                </a:extLst>
              </p:cNvPr>
              <p:cNvSpPr txBox="1"/>
              <p:nvPr/>
            </p:nvSpPr>
            <p:spPr>
              <a:xfrm>
                <a:off x="3286434" y="6076984"/>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grpSp>
      <p:grpSp>
        <p:nvGrpSpPr>
          <p:cNvPr id="16" name="Group 15">
            <a:extLst>
              <a:ext uri="{FF2B5EF4-FFF2-40B4-BE49-F238E27FC236}">
                <a16:creationId xmlns:a16="http://schemas.microsoft.com/office/drawing/2014/main" id="{71220FA1-4312-1C49-88D8-8E2AF3BC3A41}"/>
              </a:ext>
            </a:extLst>
          </p:cNvPr>
          <p:cNvGrpSpPr/>
          <p:nvPr/>
        </p:nvGrpSpPr>
        <p:grpSpPr>
          <a:xfrm>
            <a:off x="5045426" y="4725325"/>
            <a:ext cx="1606460" cy="1018856"/>
            <a:chOff x="3727422" y="5548193"/>
            <a:chExt cx="1606460" cy="1018856"/>
          </a:xfrm>
        </p:grpSpPr>
        <p:grpSp>
          <p:nvGrpSpPr>
            <p:cNvPr id="303" name="Group 302">
              <a:extLst>
                <a:ext uri="{FF2B5EF4-FFF2-40B4-BE49-F238E27FC236}">
                  <a16:creationId xmlns:a16="http://schemas.microsoft.com/office/drawing/2014/main" id="{474A9FC3-10BD-6D40-88C6-47992F16F8D7}"/>
                </a:ext>
              </a:extLst>
            </p:cNvPr>
            <p:cNvGrpSpPr/>
            <p:nvPr/>
          </p:nvGrpSpPr>
          <p:grpSpPr>
            <a:xfrm>
              <a:off x="3727422" y="5548193"/>
              <a:ext cx="1606460" cy="349904"/>
              <a:chOff x="5054995" y="4705236"/>
              <a:chExt cx="1606460" cy="349904"/>
            </a:xfrm>
          </p:grpSpPr>
          <p:cxnSp>
            <p:nvCxnSpPr>
              <p:cNvPr id="320" name="Straight Arrow Connector 319">
                <a:extLst>
                  <a:ext uri="{FF2B5EF4-FFF2-40B4-BE49-F238E27FC236}">
                    <a16:creationId xmlns:a16="http://schemas.microsoft.com/office/drawing/2014/main" id="{1B16B3E0-7292-F34F-92AE-D877188C9CDE}"/>
                  </a:ext>
                </a:extLst>
              </p:cNvPr>
              <p:cNvCxnSpPr>
                <a:cxnSpLocks/>
              </p:cNvCxnSpPr>
              <p:nvPr/>
            </p:nvCxnSpPr>
            <p:spPr bwMode="gray">
              <a:xfrm>
                <a:off x="5054995" y="4705236"/>
                <a:ext cx="1606460"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321" name="TextBox 320">
                <a:extLst>
                  <a:ext uri="{FF2B5EF4-FFF2-40B4-BE49-F238E27FC236}">
                    <a16:creationId xmlns:a16="http://schemas.microsoft.com/office/drawing/2014/main" id="{0E5CE64B-F5B2-3143-8366-7A07B4ACB485}"/>
                  </a:ext>
                </a:extLst>
              </p:cNvPr>
              <p:cNvSpPr txBox="1"/>
              <p:nvPr/>
            </p:nvSpPr>
            <p:spPr>
              <a:xfrm>
                <a:off x="5287525" y="4747363"/>
                <a:ext cx="763029" cy="307777"/>
              </a:xfrm>
              <a:prstGeom prst="rect">
                <a:avLst/>
              </a:prstGeom>
            </p:spPr>
            <p:txBody>
              <a:bodyPr wrap="none" lIns="0" tIns="0" rIns="0" bIns="0" rtlCol="0" anchor="ctr">
                <a:spAutoFit/>
              </a:bodyPr>
              <a:lstStyle/>
              <a:p>
                <a:pPr algn="ctr"/>
                <a:r>
                  <a:rPr lang="en-US" sz="1000" i="1" dirty="0">
                    <a:solidFill>
                      <a:schemeClr val="accent2"/>
                    </a:solidFill>
                    <a:latin typeface="Calibri" panose="020F0502020204030204" pitchFamily="34" charset="0"/>
                  </a:rPr>
                  <a:t>Send local</a:t>
                </a:r>
              </a:p>
              <a:p>
                <a:pPr algn="ctr"/>
                <a:r>
                  <a:rPr lang="en-US" sz="1000" i="1" dirty="0">
                    <a:solidFill>
                      <a:schemeClr val="accent2"/>
                    </a:solidFill>
                    <a:latin typeface="Calibri" panose="020F0502020204030204" pitchFamily="34" charset="0"/>
                  </a:rPr>
                  <a:t>analysis report</a:t>
                </a:r>
              </a:p>
            </p:txBody>
          </p:sp>
        </p:grpSp>
        <p:grpSp>
          <p:nvGrpSpPr>
            <p:cNvPr id="3" name="Group 2">
              <a:extLst>
                <a:ext uri="{FF2B5EF4-FFF2-40B4-BE49-F238E27FC236}">
                  <a16:creationId xmlns:a16="http://schemas.microsoft.com/office/drawing/2014/main" id="{ACDC665F-CD6F-C041-A2C4-4A10613324FC}"/>
                </a:ext>
              </a:extLst>
            </p:cNvPr>
            <p:cNvGrpSpPr/>
            <p:nvPr/>
          </p:nvGrpSpPr>
          <p:grpSpPr>
            <a:xfrm>
              <a:off x="3984306" y="5954890"/>
              <a:ext cx="745355" cy="612159"/>
              <a:chOff x="3984306" y="5954890"/>
              <a:chExt cx="745355" cy="612159"/>
            </a:xfrm>
          </p:grpSpPr>
          <p:grpSp>
            <p:nvGrpSpPr>
              <p:cNvPr id="305" name="Picture Placeholder 79" descr="Defense Malware&#10;">
                <a:extLst>
                  <a:ext uri="{FF2B5EF4-FFF2-40B4-BE49-F238E27FC236}">
                    <a16:creationId xmlns:a16="http://schemas.microsoft.com/office/drawing/2014/main" id="{3F622B0A-E097-7F4E-B777-218BDEB2B59F}"/>
                  </a:ext>
                </a:extLst>
              </p:cNvPr>
              <p:cNvGrpSpPr>
                <a:grpSpLocks noChangeAspect="1"/>
              </p:cNvGrpSpPr>
              <p:nvPr/>
            </p:nvGrpSpPr>
            <p:grpSpPr>
              <a:xfrm>
                <a:off x="4447880" y="5955061"/>
                <a:ext cx="281781" cy="332123"/>
                <a:chOff x="7166991" y="712682"/>
                <a:chExt cx="509762" cy="600837"/>
              </a:xfrm>
              <a:solidFill>
                <a:srgbClr val="FF0000"/>
              </a:solidFill>
            </p:grpSpPr>
            <p:grpSp>
              <p:nvGrpSpPr>
                <p:cNvPr id="308" name="Picture Placeholder 79">
                  <a:extLst>
                    <a:ext uri="{FF2B5EF4-FFF2-40B4-BE49-F238E27FC236}">
                      <a16:creationId xmlns:a16="http://schemas.microsoft.com/office/drawing/2014/main" id="{CA6CEA8B-1A0A-D34B-97B9-E64645E18F1D}"/>
                    </a:ext>
                  </a:extLst>
                </p:cNvPr>
                <p:cNvGrpSpPr/>
                <p:nvPr/>
              </p:nvGrpSpPr>
              <p:grpSpPr>
                <a:xfrm>
                  <a:off x="7288423" y="828422"/>
                  <a:ext cx="266898" cy="369356"/>
                  <a:chOff x="7288423" y="828422"/>
                  <a:chExt cx="266898" cy="369356"/>
                </a:xfrm>
                <a:grpFill/>
              </p:grpSpPr>
              <p:sp>
                <p:nvSpPr>
                  <p:cNvPr id="310" name="Picture Placeholder 79">
                    <a:extLst>
                      <a:ext uri="{FF2B5EF4-FFF2-40B4-BE49-F238E27FC236}">
                        <a16:creationId xmlns:a16="http://schemas.microsoft.com/office/drawing/2014/main" id="{39E8EAA0-3F0B-254C-98CE-4AB6CF8C1D44}"/>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1" name="Picture Placeholder 79">
                    <a:extLst>
                      <a:ext uri="{FF2B5EF4-FFF2-40B4-BE49-F238E27FC236}">
                        <a16:creationId xmlns:a16="http://schemas.microsoft.com/office/drawing/2014/main" id="{7022F20E-9B2C-0642-9961-10451585B783}"/>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2" name="Picture Placeholder 79">
                    <a:extLst>
                      <a:ext uri="{FF2B5EF4-FFF2-40B4-BE49-F238E27FC236}">
                        <a16:creationId xmlns:a16="http://schemas.microsoft.com/office/drawing/2014/main" id="{5854B8EA-13B1-1E48-89D6-E11CD7E9FBBA}"/>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3" name="Picture Placeholder 79">
                    <a:extLst>
                      <a:ext uri="{FF2B5EF4-FFF2-40B4-BE49-F238E27FC236}">
                        <a16:creationId xmlns:a16="http://schemas.microsoft.com/office/drawing/2014/main" id="{6AE2E655-2E72-344E-83BC-3A01212375BF}"/>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4" name="Picture Placeholder 79">
                    <a:extLst>
                      <a:ext uri="{FF2B5EF4-FFF2-40B4-BE49-F238E27FC236}">
                        <a16:creationId xmlns:a16="http://schemas.microsoft.com/office/drawing/2014/main" id="{A8B4971D-8BD3-9A43-A133-DB0E55886DC9}"/>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5" name="Picture Placeholder 79">
                    <a:extLst>
                      <a:ext uri="{FF2B5EF4-FFF2-40B4-BE49-F238E27FC236}">
                        <a16:creationId xmlns:a16="http://schemas.microsoft.com/office/drawing/2014/main" id="{8AE7C8D6-BD3B-4C4B-8824-3195908A2ACE}"/>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6" name="Picture Placeholder 79">
                    <a:extLst>
                      <a:ext uri="{FF2B5EF4-FFF2-40B4-BE49-F238E27FC236}">
                        <a16:creationId xmlns:a16="http://schemas.microsoft.com/office/drawing/2014/main" id="{FB831FC4-77AA-6B40-B183-F5DBD0F1138F}"/>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7" name="Picture Placeholder 79">
                    <a:extLst>
                      <a:ext uri="{FF2B5EF4-FFF2-40B4-BE49-F238E27FC236}">
                        <a16:creationId xmlns:a16="http://schemas.microsoft.com/office/drawing/2014/main" id="{00FEB0D7-6437-1C44-91EF-A975FFF416A1}"/>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8" name="Picture Placeholder 79">
                    <a:extLst>
                      <a:ext uri="{FF2B5EF4-FFF2-40B4-BE49-F238E27FC236}">
                        <a16:creationId xmlns:a16="http://schemas.microsoft.com/office/drawing/2014/main" id="{50F73518-AFB5-BD49-B1FF-5FF98A8B987B}"/>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9" name="Picture Placeholder 79">
                    <a:extLst>
                      <a:ext uri="{FF2B5EF4-FFF2-40B4-BE49-F238E27FC236}">
                        <a16:creationId xmlns:a16="http://schemas.microsoft.com/office/drawing/2014/main" id="{273338F7-EB39-2646-B2A4-468224A328F4}"/>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09" name="Picture Placeholder 79">
                  <a:extLst>
                    <a:ext uri="{FF2B5EF4-FFF2-40B4-BE49-F238E27FC236}">
                      <a16:creationId xmlns:a16="http://schemas.microsoft.com/office/drawing/2014/main" id="{985EFD65-EB6B-FD40-B5EE-F68DA6C8A1D6}"/>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06" name="Picture Placeholder 80" descr="Defense Preventions&#10;">
                <a:extLst>
                  <a:ext uri="{FF2B5EF4-FFF2-40B4-BE49-F238E27FC236}">
                    <a16:creationId xmlns:a16="http://schemas.microsoft.com/office/drawing/2014/main" id="{F8D243EA-C5A0-D84A-A55B-3DBC7C98FCD6}"/>
                  </a:ext>
                </a:extLst>
              </p:cNvPr>
              <p:cNvSpPr>
                <a:spLocks noChangeAspect="1"/>
              </p:cNvSpPr>
              <p:nvPr/>
            </p:nvSpPr>
            <p:spPr>
              <a:xfrm>
                <a:off x="3984306" y="5954890"/>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307" name="TextBox 306">
                <a:extLst>
                  <a:ext uri="{FF2B5EF4-FFF2-40B4-BE49-F238E27FC236}">
                    <a16:creationId xmlns:a16="http://schemas.microsoft.com/office/drawing/2014/main" id="{96517127-89F4-624E-AD47-3251E2983205}"/>
                  </a:ext>
                </a:extLst>
              </p:cNvPr>
              <p:cNvSpPr txBox="1"/>
              <p:nvPr/>
            </p:nvSpPr>
            <p:spPr>
              <a:xfrm>
                <a:off x="4294030" y="6028789"/>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nvGrpSpPr>
              <p:cNvPr id="364" name="Group 363">
                <a:extLst>
                  <a:ext uri="{FF2B5EF4-FFF2-40B4-BE49-F238E27FC236}">
                    <a16:creationId xmlns:a16="http://schemas.microsoft.com/office/drawing/2014/main" id="{C42B83F7-3AA6-844F-8D3F-7FADF40AE95A}"/>
                  </a:ext>
                </a:extLst>
              </p:cNvPr>
              <p:cNvGrpSpPr>
                <a:grpSpLocks noChangeAspect="1"/>
              </p:cNvGrpSpPr>
              <p:nvPr/>
            </p:nvGrpSpPr>
            <p:grpSpPr>
              <a:xfrm>
                <a:off x="4221719" y="6255172"/>
                <a:ext cx="265030" cy="311877"/>
                <a:chOff x="1321268" y="5123093"/>
                <a:chExt cx="372678" cy="438554"/>
              </a:xfrm>
            </p:grpSpPr>
            <p:grpSp>
              <p:nvGrpSpPr>
                <p:cNvPr id="365" name="Picture Placeholder 74" descr="Analytics Engine&#10;">
                  <a:extLst>
                    <a:ext uri="{FF2B5EF4-FFF2-40B4-BE49-F238E27FC236}">
                      <a16:creationId xmlns:a16="http://schemas.microsoft.com/office/drawing/2014/main" id="{F0884EBD-C806-B54E-94B3-8CC923C474FC}"/>
                    </a:ext>
                  </a:extLst>
                </p:cNvPr>
                <p:cNvGrpSpPr>
                  <a:grpSpLocks noChangeAspect="1"/>
                </p:cNvGrpSpPr>
                <p:nvPr/>
              </p:nvGrpSpPr>
              <p:grpSpPr>
                <a:xfrm>
                  <a:off x="1337315" y="5139352"/>
                  <a:ext cx="316027" cy="318760"/>
                  <a:chOff x="480034" y="3955282"/>
                  <a:chExt cx="658390" cy="664083"/>
                </a:xfrm>
                <a:solidFill>
                  <a:schemeClr val="tx1"/>
                </a:solidFill>
              </p:grpSpPr>
              <p:sp>
                <p:nvSpPr>
                  <p:cNvPr id="367" name="Picture Placeholder 74">
                    <a:extLst>
                      <a:ext uri="{FF2B5EF4-FFF2-40B4-BE49-F238E27FC236}">
                        <a16:creationId xmlns:a16="http://schemas.microsoft.com/office/drawing/2014/main" id="{5B4E4D36-111A-C340-8A21-8A5F4C454762}"/>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8" name="Picture Placeholder 74">
                    <a:extLst>
                      <a:ext uri="{FF2B5EF4-FFF2-40B4-BE49-F238E27FC236}">
                        <a16:creationId xmlns:a16="http://schemas.microsoft.com/office/drawing/2014/main" id="{EAACE9EC-13AB-2742-95B3-2DED3A0CCB76}"/>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9" name="Picture Placeholder 74">
                    <a:extLst>
                      <a:ext uri="{FF2B5EF4-FFF2-40B4-BE49-F238E27FC236}">
                        <a16:creationId xmlns:a16="http://schemas.microsoft.com/office/drawing/2014/main" id="{273A7FE5-FE2F-644C-BC34-D930632960B8}"/>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70" name="Picture Placeholder 74">
                    <a:extLst>
                      <a:ext uri="{FF2B5EF4-FFF2-40B4-BE49-F238E27FC236}">
                        <a16:creationId xmlns:a16="http://schemas.microsoft.com/office/drawing/2014/main" id="{C622CFA2-5B19-824A-86BD-4CB237BE25EA}"/>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71" name="Picture Placeholder 74">
                    <a:extLst>
                      <a:ext uri="{FF2B5EF4-FFF2-40B4-BE49-F238E27FC236}">
                        <a16:creationId xmlns:a16="http://schemas.microsoft.com/office/drawing/2014/main" id="{FA83C29C-3CD9-1E4B-821B-2AAA3A07CDC0}"/>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0" name="Picture Placeholder 74">
                    <a:extLst>
                      <a:ext uri="{FF2B5EF4-FFF2-40B4-BE49-F238E27FC236}">
                        <a16:creationId xmlns:a16="http://schemas.microsoft.com/office/drawing/2014/main" id="{FE8AEA85-AD2C-3744-B30E-40E747C867D6}"/>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1" name="Picture Placeholder 74">
                    <a:extLst>
                      <a:ext uri="{FF2B5EF4-FFF2-40B4-BE49-F238E27FC236}">
                        <a16:creationId xmlns:a16="http://schemas.microsoft.com/office/drawing/2014/main" id="{74B5CAF0-F929-1640-BEC1-96E2A1DED00E}"/>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2" name="Picture Placeholder 74">
                    <a:extLst>
                      <a:ext uri="{FF2B5EF4-FFF2-40B4-BE49-F238E27FC236}">
                        <a16:creationId xmlns:a16="http://schemas.microsoft.com/office/drawing/2014/main" id="{15E1210A-7DB4-644D-8B20-16768D67347D}"/>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3" name="Picture Placeholder 74">
                    <a:extLst>
                      <a:ext uri="{FF2B5EF4-FFF2-40B4-BE49-F238E27FC236}">
                        <a16:creationId xmlns:a16="http://schemas.microsoft.com/office/drawing/2014/main" id="{A4370ADE-5F02-6045-8D4F-8BA92297B249}"/>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66" name="Picture Placeholder 74" descr="Security 1&#10;">
                  <a:extLst>
                    <a:ext uri="{FF2B5EF4-FFF2-40B4-BE49-F238E27FC236}">
                      <a16:creationId xmlns:a16="http://schemas.microsoft.com/office/drawing/2014/main" id="{A1895B6D-EB5D-AC47-9936-107EE77FAB7B}"/>
                    </a:ext>
                  </a:extLst>
                </p:cNvPr>
                <p:cNvSpPr>
                  <a:spLocks noChangeAspect="1"/>
                </p:cNvSpPr>
                <p:nvPr/>
              </p:nvSpPr>
              <p:spPr>
                <a:xfrm>
                  <a:off x="1321268" y="5123093"/>
                  <a:ext cx="372678" cy="438554"/>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grpSp>
      <p:grpSp>
        <p:nvGrpSpPr>
          <p:cNvPr id="18" name="Group 17">
            <a:extLst>
              <a:ext uri="{FF2B5EF4-FFF2-40B4-BE49-F238E27FC236}">
                <a16:creationId xmlns:a16="http://schemas.microsoft.com/office/drawing/2014/main" id="{16BDC0BB-D4A2-8645-8FDE-D7EC56B147A6}"/>
              </a:ext>
            </a:extLst>
          </p:cNvPr>
          <p:cNvGrpSpPr/>
          <p:nvPr/>
        </p:nvGrpSpPr>
        <p:grpSpPr>
          <a:xfrm>
            <a:off x="6936594" y="4082500"/>
            <a:ext cx="586604" cy="481830"/>
            <a:chOff x="6096000" y="5746396"/>
            <a:chExt cx="586604" cy="481830"/>
          </a:xfrm>
        </p:grpSpPr>
        <p:sp>
          <p:nvSpPr>
            <p:cNvPr id="407" name="Rounded Rectangle 406">
              <a:extLst>
                <a:ext uri="{FF2B5EF4-FFF2-40B4-BE49-F238E27FC236}">
                  <a16:creationId xmlns:a16="http://schemas.microsoft.com/office/drawing/2014/main" id="{A59BDD45-80D8-4C49-AEBD-9A51FB94FCBA}"/>
                </a:ext>
              </a:extLst>
            </p:cNvPr>
            <p:cNvSpPr/>
            <p:nvPr/>
          </p:nvSpPr>
          <p:spPr>
            <a:xfrm>
              <a:off x="6096000" y="5746396"/>
              <a:ext cx="586604" cy="481830"/>
            </a:xfrm>
            <a:prstGeom prst="roundRect">
              <a:avLst>
                <a:gd name="adj" fmla="val 8497"/>
              </a:avLst>
            </a:prstGeom>
            <a:solidFill>
              <a:schemeClr val="bg1">
                <a:lumMod val="75000"/>
                <a:alpha val="30000"/>
              </a:schemeClr>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grpSp>
          <p:nvGrpSpPr>
            <p:cNvPr id="408" name="Picture Placeholder 79" descr="Defense Malware&#10;">
              <a:extLst>
                <a:ext uri="{FF2B5EF4-FFF2-40B4-BE49-F238E27FC236}">
                  <a16:creationId xmlns:a16="http://schemas.microsoft.com/office/drawing/2014/main" id="{7724E0BF-CC0E-5D4D-B896-C813148138E2}"/>
                </a:ext>
              </a:extLst>
            </p:cNvPr>
            <p:cNvGrpSpPr>
              <a:grpSpLocks noChangeAspect="1"/>
            </p:cNvGrpSpPr>
            <p:nvPr/>
          </p:nvGrpSpPr>
          <p:grpSpPr>
            <a:xfrm>
              <a:off x="6301243" y="6000383"/>
              <a:ext cx="181676" cy="214137"/>
              <a:chOff x="7166991" y="712682"/>
              <a:chExt cx="509762" cy="600837"/>
            </a:xfrm>
            <a:solidFill>
              <a:srgbClr val="FF0000"/>
            </a:solidFill>
          </p:grpSpPr>
          <p:grpSp>
            <p:nvGrpSpPr>
              <p:cNvPr id="417" name="Picture Placeholder 79">
                <a:extLst>
                  <a:ext uri="{FF2B5EF4-FFF2-40B4-BE49-F238E27FC236}">
                    <a16:creationId xmlns:a16="http://schemas.microsoft.com/office/drawing/2014/main" id="{E7975AF4-427B-4140-9BC0-653F03E01387}"/>
                  </a:ext>
                </a:extLst>
              </p:cNvPr>
              <p:cNvGrpSpPr/>
              <p:nvPr/>
            </p:nvGrpSpPr>
            <p:grpSpPr>
              <a:xfrm>
                <a:off x="7288423" y="828422"/>
                <a:ext cx="266898" cy="369356"/>
                <a:chOff x="7288423" y="828422"/>
                <a:chExt cx="266898" cy="369356"/>
              </a:xfrm>
              <a:grpFill/>
            </p:grpSpPr>
            <p:sp>
              <p:nvSpPr>
                <p:cNvPr id="419" name="Picture Placeholder 79">
                  <a:extLst>
                    <a:ext uri="{FF2B5EF4-FFF2-40B4-BE49-F238E27FC236}">
                      <a16:creationId xmlns:a16="http://schemas.microsoft.com/office/drawing/2014/main" id="{97C1B327-7E47-294C-BA85-132B8F2D968B}"/>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0" name="Picture Placeholder 79">
                  <a:extLst>
                    <a:ext uri="{FF2B5EF4-FFF2-40B4-BE49-F238E27FC236}">
                      <a16:creationId xmlns:a16="http://schemas.microsoft.com/office/drawing/2014/main" id="{8FF6141D-406C-4543-B606-CE63A9E5CBC9}"/>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1" name="Picture Placeholder 79">
                  <a:extLst>
                    <a:ext uri="{FF2B5EF4-FFF2-40B4-BE49-F238E27FC236}">
                      <a16:creationId xmlns:a16="http://schemas.microsoft.com/office/drawing/2014/main" id="{3704BB93-2D98-D844-B03C-AD370E3FB328}"/>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2" name="Picture Placeholder 79">
                  <a:extLst>
                    <a:ext uri="{FF2B5EF4-FFF2-40B4-BE49-F238E27FC236}">
                      <a16:creationId xmlns:a16="http://schemas.microsoft.com/office/drawing/2014/main" id="{12794E84-E6EA-C842-AB8C-9DA4963D709A}"/>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3" name="Picture Placeholder 79">
                  <a:extLst>
                    <a:ext uri="{FF2B5EF4-FFF2-40B4-BE49-F238E27FC236}">
                      <a16:creationId xmlns:a16="http://schemas.microsoft.com/office/drawing/2014/main" id="{450A306F-88A3-9B42-B935-A60DD7F4C593}"/>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4" name="Picture Placeholder 79">
                  <a:extLst>
                    <a:ext uri="{FF2B5EF4-FFF2-40B4-BE49-F238E27FC236}">
                      <a16:creationId xmlns:a16="http://schemas.microsoft.com/office/drawing/2014/main" id="{6C6273CE-3BC8-984A-835B-218426B600CF}"/>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5" name="Picture Placeholder 79">
                  <a:extLst>
                    <a:ext uri="{FF2B5EF4-FFF2-40B4-BE49-F238E27FC236}">
                      <a16:creationId xmlns:a16="http://schemas.microsoft.com/office/drawing/2014/main" id="{A21DB2E5-E6EA-864D-966A-B15B8A36831A}"/>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6" name="Picture Placeholder 79">
                  <a:extLst>
                    <a:ext uri="{FF2B5EF4-FFF2-40B4-BE49-F238E27FC236}">
                      <a16:creationId xmlns:a16="http://schemas.microsoft.com/office/drawing/2014/main" id="{03DB10A1-71A9-0348-9A30-7BA7720FE688}"/>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7" name="Picture Placeholder 79">
                  <a:extLst>
                    <a:ext uri="{FF2B5EF4-FFF2-40B4-BE49-F238E27FC236}">
                      <a16:creationId xmlns:a16="http://schemas.microsoft.com/office/drawing/2014/main" id="{211E782C-ED8A-234E-9E34-7CE358F48DA2}"/>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28" name="Picture Placeholder 79">
                  <a:extLst>
                    <a:ext uri="{FF2B5EF4-FFF2-40B4-BE49-F238E27FC236}">
                      <a16:creationId xmlns:a16="http://schemas.microsoft.com/office/drawing/2014/main" id="{35742588-14B8-3142-B41F-109879706E30}"/>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18" name="Picture Placeholder 79">
                <a:extLst>
                  <a:ext uri="{FF2B5EF4-FFF2-40B4-BE49-F238E27FC236}">
                    <a16:creationId xmlns:a16="http://schemas.microsoft.com/office/drawing/2014/main" id="{498859A0-C081-D44E-A64D-D7BD8DAA6D1A}"/>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09" name="Picture Placeholder 80" descr="Defense Preventions&#10;">
              <a:extLst>
                <a:ext uri="{FF2B5EF4-FFF2-40B4-BE49-F238E27FC236}">
                  <a16:creationId xmlns:a16="http://schemas.microsoft.com/office/drawing/2014/main" id="{E6DF26A9-B137-7841-A3F9-24A19168F853}"/>
                </a:ext>
              </a:extLst>
            </p:cNvPr>
            <p:cNvSpPr>
              <a:spLocks noChangeAspect="1"/>
            </p:cNvSpPr>
            <p:nvPr/>
          </p:nvSpPr>
          <p:spPr>
            <a:xfrm>
              <a:off x="6111411" y="6000271"/>
              <a:ext cx="181909" cy="21436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grpSp>
          <p:nvGrpSpPr>
            <p:cNvPr id="410" name="Group 409">
              <a:extLst>
                <a:ext uri="{FF2B5EF4-FFF2-40B4-BE49-F238E27FC236}">
                  <a16:creationId xmlns:a16="http://schemas.microsoft.com/office/drawing/2014/main" id="{C54A50E7-D16E-594C-B95C-203061451AC0}"/>
                </a:ext>
              </a:extLst>
            </p:cNvPr>
            <p:cNvGrpSpPr>
              <a:grpSpLocks noChangeAspect="1"/>
            </p:cNvGrpSpPr>
            <p:nvPr/>
          </p:nvGrpSpPr>
          <p:grpSpPr>
            <a:xfrm>
              <a:off x="6287288" y="5774076"/>
              <a:ext cx="202632" cy="202632"/>
              <a:chOff x="4626110" y="5866475"/>
              <a:chExt cx="314282" cy="314282"/>
            </a:xfrm>
          </p:grpSpPr>
          <p:sp>
            <p:nvSpPr>
              <p:cNvPr id="415" name="Oval 414">
                <a:extLst>
                  <a:ext uri="{FF2B5EF4-FFF2-40B4-BE49-F238E27FC236}">
                    <a16:creationId xmlns:a16="http://schemas.microsoft.com/office/drawing/2014/main" id="{2C600A50-66B7-CC4B-BB97-CC24ECDB03C3}"/>
                  </a:ext>
                </a:extLst>
              </p:cNvPr>
              <p:cNvSpPr>
                <a:spLocks noChangeAspect="1"/>
              </p:cNvSpPr>
              <p:nvPr/>
            </p:nvSpPr>
            <p:spPr>
              <a:xfrm>
                <a:off x="4626110" y="5866475"/>
                <a:ext cx="314282" cy="314282"/>
              </a:xfrm>
              <a:prstGeom prst="ellipse">
                <a:avLst/>
              </a:prstGeom>
              <a:no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416" name="Picture Placeholder 75" descr="Virus 1&#10;">
                <a:extLst>
                  <a:ext uri="{FF2B5EF4-FFF2-40B4-BE49-F238E27FC236}">
                    <a16:creationId xmlns:a16="http://schemas.microsoft.com/office/drawing/2014/main" id="{F8887C63-8C01-BC4D-A308-83EE0BB731AA}"/>
                  </a:ext>
                </a:extLst>
              </p:cNvPr>
              <p:cNvSpPr>
                <a:spLocks noChangeAspect="1"/>
              </p:cNvSpPr>
              <p:nvPr/>
            </p:nvSpPr>
            <p:spPr>
              <a:xfrm>
                <a:off x="4674853" y="5921262"/>
                <a:ext cx="216796" cy="204708"/>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no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411" name="TextBox 410">
              <a:extLst>
                <a:ext uri="{FF2B5EF4-FFF2-40B4-BE49-F238E27FC236}">
                  <a16:creationId xmlns:a16="http://schemas.microsoft.com/office/drawing/2014/main" id="{2BCB9B1F-CAE3-0047-9A26-7F0F0B882A1F}"/>
                </a:ext>
              </a:extLst>
            </p:cNvPr>
            <p:cNvSpPr txBox="1"/>
            <p:nvPr/>
          </p:nvSpPr>
          <p:spPr>
            <a:xfrm>
              <a:off x="6505124" y="5783059"/>
              <a:ext cx="7694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a:t>
              </a:r>
            </a:p>
          </p:txBody>
        </p:sp>
        <p:grpSp>
          <p:nvGrpSpPr>
            <p:cNvPr id="435" name="Group 434">
              <a:extLst>
                <a:ext uri="{FF2B5EF4-FFF2-40B4-BE49-F238E27FC236}">
                  <a16:creationId xmlns:a16="http://schemas.microsoft.com/office/drawing/2014/main" id="{2AD0FEDC-7C50-FC4B-B776-AF463748EE95}"/>
                </a:ext>
              </a:extLst>
            </p:cNvPr>
            <p:cNvGrpSpPr>
              <a:grpSpLocks noChangeAspect="1"/>
            </p:cNvGrpSpPr>
            <p:nvPr/>
          </p:nvGrpSpPr>
          <p:grpSpPr>
            <a:xfrm>
              <a:off x="6489920" y="6001413"/>
              <a:ext cx="180220" cy="212076"/>
              <a:chOff x="1321268" y="5123100"/>
              <a:chExt cx="372678" cy="438558"/>
            </a:xfrm>
          </p:grpSpPr>
          <p:grpSp>
            <p:nvGrpSpPr>
              <p:cNvPr id="436" name="Picture Placeholder 74" descr="Analytics Engine&#10;">
                <a:extLst>
                  <a:ext uri="{FF2B5EF4-FFF2-40B4-BE49-F238E27FC236}">
                    <a16:creationId xmlns:a16="http://schemas.microsoft.com/office/drawing/2014/main" id="{7E1F7ACE-EFD4-DE47-BB37-5B2196515C01}"/>
                  </a:ext>
                </a:extLst>
              </p:cNvPr>
              <p:cNvGrpSpPr>
                <a:grpSpLocks noChangeAspect="1"/>
              </p:cNvGrpSpPr>
              <p:nvPr/>
            </p:nvGrpSpPr>
            <p:grpSpPr>
              <a:xfrm>
                <a:off x="1337315" y="5139352"/>
                <a:ext cx="316027" cy="318760"/>
                <a:chOff x="480034" y="3955282"/>
                <a:chExt cx="658390" cy="664083"/>
              </a:xfrm>
              <a:solidFill>
                <a:schemeClr val="tx1"/>
              </a:solidFill>
            </p:grpSpPr>
            <p:sp>
              <p:nvSpPr>
                <p:cNvPr id="438" name="Picture Placeholder 74">
                  <a:extLst>
                    <a:ext uri="{FF2B5EF4-FFF2-40B4-BE49-F238E27FC236}">
                      <a16:creationId xmlns:a16="http://schemas.microsoft.com/office/drawing/2014/main" id="{3678E26A-D3CD-7742-A418-09014FC69B67}"/>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39" name="Picture Placeholder 74">
                  <a:extLst>
                    <a:ext uri="{FF2B5EF4-FFF2-40B4-BE49-F238E27FC236}">
                      <a16:creationId xmlns:a16="http://schemas.microsoft.com/office/drawing/2014/main" id="{41DE6439-A09D-244C-BBF5-244D032BD7FE}"/>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0" name="Picture Placeholder 74">
                  <a:extLst>
                    <a:ext uri="{FF2B5EF4-FFF2-40B4-BE49-F238E27FC236}">
                      <a16:creationId xmlns:a16="http://schemas.microsoft.com/office/drawing/2014/main" id="{1F0B393A-0A4E-F84C-987C-DD6A63794431}"/>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1" name="Picture Placeholder 74">
                  <a:extLst>
                    <a:ext uri="{FF2B5EF4-FFF2-40B4-BE49-F238E27FC236}">
                      <a16:creationId xmlns:a16="http://schemas.microsoft.com/office/drawing/2014/main" id="{28C2B25B-0CDD-C34D-B1AF-D4BD5B7D1511}"/>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2" name="Picture Placeholder 74">
                  <a:extLst>
                    <a:ext uri="{FF2B5EF4-FFF2-40B4-BE49-F238E27FC236}">
                      <a16:creationId xmlns:a16="http://schemas.microsoft.com/office/drawing/2014/main" id="{40C48EFE-735E-3842-9C8F-BCE82AD7650A}"/>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3" name="Picture Placeholder 74">
                  <a:extLst>
                    <a:ext uri="{FF2B5EF4-FFF2-40B4-BE49-F238E27FC236}">
                      <a16:creationId xmlns:a16="http://schemas.microsoft.com/office/drawing/2014/main" id="{91DB61AA-2BA0-BB45-AD37-4A6B6F56BC47}"/>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4" name="Picture Placeholder 74">
                  <a:extLst>
                    <a:ext uri="{FF2B5EF4-FFF2-40B4-BE49-F238E27FC236}">
                      <a16:creationId xmlns:a16="http://schemas.microsoft.com/office/drawing/2014/main" id="{18C04154-5084-5249-9A12-480DDFE91678}"/>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5" name="Picture Placeholder 74">
                  <a:extLst>
                    <a:ext uri="{FF2B5EF4-FFF2-40B4-BE49-F238E27FC236}">
                      <a16:creationId xmlns:a16="http://schemas.microsoft.com/office/drawing/2014/main" id="{F80DC70C-07CA-1F4B-B45C-2735AB19F3A2}"/>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6" name="Picture Placeholder 74">
                  <a:extLst>
                    <a:ext uri="{FF2B5EF4-FFF2-40B4-BE49-F238E27FC236}">
                      <a16:creationId xmlns:a16="http://schemas.microsoft.com/office/drawing/2014/main" id="{C4F5A958-A835-5C4D-9F31-575C41B37031}"/>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37" name="Picture Placeholder 74" descr="Security 1&#10;">
                <a:extLst>
                  <a:ext uri="{FF2B5EF4-FFF2-40B4-BE49-F238E27FC236}">
                    <a16:creationId xmlns:a16="http://schemas.microsoft.com/office/drawing/2014/main" id="{C0276B76-982F-9A4B-866A-24976A827A6C}"/>
                  </a:ext>
                </a:extLst>
              </p:cNvPr>
              <p:cNvSpPr>
                <a:spLocks noChangeAspect="1"/>
              </p:cNvSpPr>
              <p:nvPr/>
            </p:nvSpPr>
            <p:spPr>
              <a:xfrm>
                <a:off x="1321268" y="5123100"/>
                <a:ext cx="372678" cy="438558"/>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sp>
        <p:nvSpPr>
          <p:cNvPr id="432" name="TextBox 431">
            <a:extLst>
              <a:ext uri="{FF2B5EF4-FFF2-40B4-BE49-F238E27FC236}">
                <a16:creationId xmlns:a16="http://schemas.microsoft.com/office/drawing/2014/main" id="{4E18ED5D-2BBF-094D-97F7-DD19C567053B}"/>
              </a:ext>
            </a:extLst>
          </p:cNvPr>
          <p:cNvSpPr txBox="1"/>
          <p:nvPr/>
        </p:nvSpPr>
        <p:spPr>
          <a:xfrm>
            <a:off x="7210841" y="6224624"/>
            <a:ext cx="707886" cy="246221"/>
          </a:xfrm>
          <a:prstGeom prst="rect">
            <a:avLst/>
          </a:prstGeom>
          <a:solidFill>
            <a:srgbClr val="F8981D">
              <a:alpha val="20000"/>
            </a:srgbClr>
          </a:solidFill>
          <a:ln w="19050">
            <a:solidFill>
              <a:srgbClr val="F8981D"/>
            </a:solidFill>
          </a:ln>
        </p:spPr>
        <p:txBody>
          <a:bodyPr wrap="none" lIns="45720" tIns="45720" rIns="45720" bIns="45720" rtlCol="0" anchor="ctr">
            <a:spAutoFit/>
          </a:bodyPr>
          <a:lstStyle/>
          <a:p>
            <a:pPr algn="r"/>
            <a:r>
              <a:rPr lang="en-US" sz="1000" i="1">
                <a:solidFill>
                  <a:srgbClr val="F8981D"/>
                </a:solidFill>
                <a:latin typeface="Calibri" panose="020F0502020204030204" pitchFamily="34" charset="0"/>
              </a:rPr>
              <a:t>Mouse Click</a:t>
            </a:r>
          </a:p>
        </p:txBody>
      </p:sp>
      <p:grpSp>
        <p:nvGrpSpPr>
          <p:cNvPr id="346" name="Group 345">
            <a:extLst>
              <a:ext uri="{FF2B5EF4-FFF2-40B4-BE49-F238E27FC236}">
                <a16:creationId xmlns:a16="http://schemas.microsoft.com/office/drawing/2014/main" id="{D10ABD08-A298-5642-AD88-0CDF4F61758B}"/>
              </a:ext>
            </a:extLst>
          </p:cNvPr>
          <p:cNvGrpSpPr/>
          <p:nvPr/>
        </p:nvGrpSpPr>
        <p:grpSpPr>
          <a:xfrm>
            <a:off x="3526864" y="4104335"/>
            <a:ext cx="490933" cy="505907"/>
            <a:chOff x="4365579" y="6103624"/>
            <a:chExt cx="490933" cy="505907"/>
          </a:xfrm>
        </p:grpSpPr>
        <p:sp>
          <p:nvSpPr>
            <p:cNvPr id="347" name="TextBox 346">
              <a:extLst>
                <a:ext uri="{FF2B5EF4-FFF2-40B4-BE49-F238E27FC236}">
                  <a16:creationId xmlns:a16="http://schemas.microsoft.com/office/drawing/2014/main" id="{E4250CBB-A571-D142-B4A1-86149DBD7CC6}"/>
                </a:ext>
              </a:extLst>
            </p:cNvPr>
            <p:cNvSpPr txBox="1"/>
            <p:nvPr/>
          </p:nvSpPr>
          <p:spPr>
            <a:xfrm>
              <a:off x="4408773" y="6126463"/>
              <a:ext cx="8175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if</a:t>
              </a:r>
            </a:p>
          </p:txBody>
        </p:sp>
        <p:grpSp>
          <p:nvGrpSpPr>
            <p:cNvPr id="348" name="Group 347">
              <a:extLst>
                <a:ext uri="{FF2B5EF4-FFF2-40B4-BE49-F238E27FC236}">
                  <a16:creationId xmlns:a16="http://schemas.microsoft.com/office/drawing/2014/main" id="{9A917B12-A11B-C149-A3FC-198587EEA79F}"/>
                </a:ext>
              </a:extLst>
            </p:cNvPr>
            <p:cNvGrpSpPr>
              <a:grpSpLocks noChangeAspect="1"/>
            </p:cNvGrpSpPr>
            <p:nvPr/>
          </p:nvGrpSpPr>
          <p:grpSpPr>
            <a:xfrm>
              <a:off x="4632105" y="6358792"/>
              <a:ext cx="182778" cy="215088"/>
              <a:chOff x="5701265" y="5600325"/>
              <a:chExt cx="274169" cy="322631"/>
            </a:xfrm>
          </p:grpSpPr>
          <p:sp>
            <p:nvSpPr>
              <p:cNvPr id="405" name="Picture Placeholder 74" descr="Security 1&#10;">
                <a:extLst>
                  <a:ext uri="{FF2B5EF4-FFF2-40B4-BE49-F238E27FC236}">
                    <a16:creationId xmlns:a16="http://schemas.microsoft.com/office/drawing/2014/main" id="{F5E1F018-BFAC-8440-BBDF-EA98E758A2C3}"/>
                  </a:ext>
                </a:extLst>
              </p:cNvPr>
              <p:cNvSpPr>
                <a:spLocks noChangeAspect="1"/>
              </p:cNvSpPr>
              <p:nvPr/>
            </p:nvSpPr>
            <p:spPr>
              <a:xfrm>
                <a:off x="5701265" y="5600325"/>
                <a:ext cx="274169" cy="322631"/>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406" name="Picture Placeholder 192" descr="Question&#10;">
                <a:extLst>
                  <a:ext uri="{FF2B5EF4-FFF2-40B4-BE49-F238E27FC236}">
                    <a16:creationId xmlns:a16="http://schemas.microsoft.com/office/drawing/2014/main" id="{993CBAF7-C506-7F45-A64D-B40D2F4F7A54}"/>
                  </a:ext>
                </a:extLst>
              </p:cNvPr>
              <p:cNvSpPr>
                <a:spLocks noChangeAspect="1"/>
              </p:cNvSpPr>
              <p:nvPr/>
            </p:nvSpPr>
            <p:spPr>
              <a:xfrm>
                <a:off x="5780774" y="5664589"/>
                <a:ext cx="115151" cy="180806"/>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nvGrpSpPr>
            <p:cNvPr id="351" name="Picture Placeholder 95" descr="Detections 3&#10;">
              <a:extLst>
                <a:ext uri="{FF2B5EF4-FFF2-40B4-BE49-F238E27FC236}">
                  <a16:creationId xmlns:a16="http://schemas.microsoft.com/office/drawing/2014/main" id="{C62C7AC5-123A-5C44-9C5E-F8F0B6FEA646}"/>
                </a:ext>
              </a:extLst>
            </p:cNvPr>
            <p:cNvGrpSpPr>
              <a:grpSpLocks noChangeAspect="1"/>
            </p:cNvGrpSpPr>
            <p:nvPr/>
          </p:nvGrpSpPr>
          <p:grpSpPr>
            <a:xfrm>
              <a:off x="4532700" y="6110773"/>
              <a:ext cx="219346" cy="220030"/>
              <a:chOff x="11081827" y="720438"/>
              <a:chExt cx="600204" cy="602073"/>
            </a:xfrm>
            <a:solidFill>
              <a:schemeClr val="tx1"/>
            </a:solidFill>
          </p:grpSpPr>
          <p:sp>
            <p:nvSpPr>
              <p:cNvPr id="354" name="Picture Placeholder 95">
                <a:extLst>
                  <a:ext uri="{FF2B5EF4-FFF2-40B4-BE49-F238E27FC236}">
                    <a16:creationId xmlns:a16="http://schemas.microsoft.com/office/drawing/2014/main" id="{5A0958CB-2253-A148-9665-76D13DAAE155}"/>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nvGrpSpPr>
              <p:cNvPr id="358" name="Picture Placeholder 95">
                <a:extLst>
                  <a:ext uri="{FF2B5EF4-FFF2-40B4-BE49-F238E27FC236}">
                    <a16:creationId xmlns:a16="http://schemas.microsoft.com/office/drawing/2014/main" id="{80076D6D-50EA-6140-8859-87DB0C0F2E3A}"/>
                  </a:ext>
                </a:extLst>
              </p:cNvPr>
              <p:cNvGrpSpPr/>
              <p:nvPr/>
            </p:nvGrpSpPr>
            <p:grpSpPr>
              <a:xfrm>
                <a:off x="11081827" y="720438"/>
                <a:ext cx="600204" cy="553805"/>
                <a:chOff x="11081827" y="720438"/>
                <a:chExt cx="600204" cy="553805"/>
              </a:xfrm>
              <a:grpFill/>
            </p:grpSpPr>
            <p:grpSp>
              <p:nvGrpSpPr>
                <p:cNvPr id="359" name="Picture Placeholder 95">
                  <a:extLst>
                    <a:ext uri="{FF2B5EF4-FFF2-40B4-BE49-F238E27FC236}">
                      <a16:creationId xmlns:a16="http://schemas.microsoft.com/office/drawing/2014/main" id="{F18F0DD6-D3DA-514E-A18F-64E4FB4F75FD}"/>
                    </a:ext>
                  </a:extLst>
                </p:cNvPr>
                <p:cNvGrpSpPr/>
                <p:nvPr/>
              </p:nvGrpSpPr>
              <p:grpSpPr>
                <a:xfrm>
                  <a:off x="11252592" y="851999"/>
                  <a:ext cx="263103" cy="338137"/>
                  <a:chOff x="11252592" y="851999"/>
                  <a:chExt cx="263103" cy="338137"/>
                </a:xfrm>
                <a:grpFill/>
              </p:grpSpPr>
              <p:sp>
                <p:nvSpPr>
                  <p:cNvPr id="397" name="Picture Placeholder 95">
                    <a:extLst>
                      <a:ext uri="{FF2B5EF4-FFF2-40B4-BE49-F238E27FC236}">
                        <a16:creationId xmlns:a16="http://schemas.microsoft.com/office/drawing/2014/main" id="{9106AE6E-95CF-964D-9821-797563CDC8D3}"/>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8" name="Picture Placeholder 95">
                    <a:extLst>
                      <a:ext uri="{FF2B5EF4-FFF2-40B4-BE49-F238E27FC236}">
                        <a16:creationId xmlns:a16="http://schemas.microsoft.com/office/drawing/2014/main" id="{9749ADBD-1F26-3143-9BD0-74F2ACC32AF0}"/>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9" name="Picture Placeholder 95">
                    <a:extLst>
                      <a:ext uri="{FF2B5EF4-FFF2-40B4-BE49-F238E27FC236}">
                        <a16:creationId xmlns:a16="http://schemas.microsoft.com/office/drawing/2014/main" id="{5A0DC409-423B-5A4E-B251-2EE1E7A70624}"/>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00" name="Picture Placeholder 95">
                    <a:extLst>
                      <a:ext uri="{FF2B5EF4-FFF2-40B4-BE49-F238E27FC236}">
                        <a16:creationId xmlns:a16="http://schemas.microsoft.com/office/drawing/2014/main" id="{921B4C7F-04BD-8C44-8229-457167E416C5}"/>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01" name="Picture Placeholder 95">
                    <a:extLst>
                      <a:ext uri="{FF2B5EF4-FFF2-40B4-BE49-F238E27FC236}">
                        <a16:creationId xmlns:a16="http://schemas.microsoft.com/office/drawing/2014/main" id="{DDFB9906-2E0A-B84F-B736-FD05B3572E5D}"/>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02" name="Picture Placeholder 95">
                    <a:extLst>
                      <a:ext uri="{FF2B5EF4-FFF2-40B4-BE49-F238E27FC236}">
                        <a16:creationId xmlns:a16="http://schemas.microsoft.com/office/drawing/2014/main" id="{5ED9B772-90B3-A64C-A86D-10D4F2425E7D}"/>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03" name="Picture Placeholder 95">
                    <a:extLst>
                      <a:ext uri="{FF2B5EF4-FFF2-40B4-BE49-F238E27FC236}">
                        <a16:creationId xmlns:a16="http://schemas.microsoft.com/office/drawing/2014/main" id="{1460FBC0-2C55-2B4E-AD48-FF3BD15F15DB}"/>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04" name="Picture Placeholder 95">
                    <a:extLst>
                      <a:ext uri="{FF2B5EF4-FFF2-40B4-BE49-F238E27FC236}">
                        <a16:creationId xmlns:a16="http://schemas.microsoft.com/office/drawing/2014/main" id="{E0E676AA-49BB-1843-BE5C-9278AAF4AF1F}"/>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60" name="Picture Placeholder 95">
                  <a:extLst>
                    <a:ext uri="{FF2B5EF4-FFF2-40B4-BE49-F238E27FC236}">
                      <a16:creationId xmlns:a16="http://schemas.microsoft.com/office/drawing/2014/main" id="{5AE00FA5-FC61-8347-A434-59BC3513B408}"/>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95">
                  <a:extLst>
                    <a:ext uri="{FF2B5EF4-FFF2-40B4-BE49-F238E27FC236}">
                      <a16:creationId xmlns:a16="http://schemas.microsoft.com/office/drawing/2014/main" id="{B0250925-9583-114A-A4D5-8F6DAE9085CC}"/>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95">
                  <a:extLst>
                    <a:ext uri="{FF2B5EF4-FFF2-40B4-BE49-F238E27FC236}">
                      <a16:creationId xmlns:a16="http://schemas.microsoft.com/office/drawing/2014/main" id="{9CE1BEEA-FAFA-9744-A387-BC386B33A8F2}"/>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3" name="Picture Placeholder 95">
                  <a:extLst>
                    <a:ext uri="{FF2B5EF4-FFF2-40B4-BE49-F238E27FC236}">
                      <a16:creationId xmlns:a16="http://schemas.microsoft.com/office/drawing/2014/main" id="{A4411AFF-DB6B-954D-92B6-71B3698F3F5F}"/>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4" name="Picture Placeholder 95">
                  <a:extLst>
                    <a:ext uri="{FF2B5EF4-FFF2-40B4-BE49-F238E27FC236}">
                      <a16:creationId xmlns:a16="http://schemas.microsoft.com/office/drawing/2014/main" id="{E6CE817D-E523-6046-8E9E-E696EE1075D4}"/>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5" name="Picture Placeholder 95">
                  <a:extLst>
                    <a:ext uri="{FF2B5EF4-FFF2-40B4-BE49-F238E27FC236}">
                      <a16:creationId xmlns:a16="http://schemas.microsoft.com/office/drawing/2014/main" id="{0E073F58-D49B-C543-90B3-7A2CF620BA2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96" name="Picture Placeholder 95">
                  <a:extLst>
                    <a:ext uri="{FF2B5EF4-FFF2-40B4-BE49-F238E27FC236}">
                      <a16:creationId xmlns:a16="http://schemas.microsoft.com/office/drawing/2014/main" id="{9AE14917-9F6B-4E4D-BDBF-9E025DCAB3C8}"/>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sp>
          <p:nvSpPr>
            <p:cNvPr id="352" name="TextBox 351">
              <a:extLst>
                <a:ext uri="{FF2B5EF4-FFF2-40B4-BE49-F238E27FC236}">
                  <a16:creationId xmlns:a16="http://schemas.microsoft.com/office/drawing/2014/main" id="{C89D03D0-9C5A-3046-92D1-6DEAEDCBCEE4}"/>
                </a:ext>
              </a:extLst>
            </p:cNvPr>
            <p:cNvSpPr txBox="1"/>
            <p:nvPr/>
          </p:nvSpPr>
          <p:spPr>
            <a:xfrm>
              <a:off x="4521371" y="6372410"/>
              <a:ext cx="7694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a:t>
              </a:r>
            </a:p>
          </p:txBody>
        </p:sp>
        <p:sp>
          <p:nvSpPr>
            <p:cNvPr id="353" name="Rectangle 352">
              <a:extLst>
                <a:ext uri="{FF2B5EF4-FFF2-40B4-BE49-F238E27FC236}">
                  <a16:creationId xmlns:a16="http://schemas.microsoft.com/office/drawing/2014/main" id="{8353D84E-552F-4B4C-B925-CAF689424047}"/>
                </a:ext>
              </a:extLst>
            </p:cNvPr>
            <p:cNvSpPr>
              <a:spLocks noChangeAspect="1"/>
            </p:cNvSpPr>
            <p:nvPr/>
          </p:nvSpPr>
          <p:spPr>
            <a:xfrm>
              <a:off x="4365579" y="6103624"/>
              <a:ext cx="490933" cy="505907"/>
            </a:xfrm>
            <a:prstGeom prst="rect">
              <a:avLst/>
            </a:prstGeom>
            <a:noFill/>
            <a:ln w="9525">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412" name="Group 411">
            <a:extLst>
              <a:ext uri="{FF2B5EF4-FFF2-40B4-BE49-F238E27FC236}">
                <a16:creationId xmlns:a16="http://schemas.microsoft.com/office/drawing/2014/main" id="{C9A06076-E845-D647-80EB-98C1510099C3}"/>
              </a:ext>
            </a:extLst>
          </p:cNvPr>
          <p:cNvGrpSpPr/>
          <p:nvPr/>
        </p:nvGrpSpPr>
        <p:grpSpPr>
          <a:xfrm>
            <a:off x="3526864" y="4104335"/>
            <a:ext cx="490933" cy="505907"/>
            <a:chOff x="4497649" y="6099566"/>
            <a:chExt cx="490933" cy="505907"/>
          </a:xfrm>
        </p:grpSpPr>
        <p:sp>
          <p:nvSpPr>
            <p:cNvPr id="413" name="TextBox 412">
              <a:extLst>
                <a:ext uri="{FF2B5EF4-FFF2-40B4-BE49-F238E27FC236}">
                  <a16:creationId xmlns:a16="http://schemas.microsoft.com/office/drawing/2014/main" id="{0176FE9D-5DBA-0E44-9A0D-792F07CC616C}"/>
                </a:ext>
              </a:extLst>
            </p:cNvPr>
            <p:cNvSpPr txBox="1"/>
            <p:nvPr/>
          </p:nvSpPr>
          <p:spPr>
            <a:xfrm>
              <a:off x="4540843" y="6122405"/>
              <a:ext cx="8175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if</a:t>
              </a:r>
            </a:p>
          </p:txBody>
        </p:sp>
        <p:sp>
          <p:nvSpPr>
            <p:cNvPr id="414" name="TextBox 413">
              <a:extLst>
                <a:ext uri="{FF2B5EF4-FFF2-40B4-BE49-F238E27FC236}">
                  <a16:creationId xmlns:a16="http://schemas.microsoft.com/office/drawing/2014/main" id="{B0A247A0-318F-A04B-892C-BE5A2168ACC5}"/>
                </a:ext>
              </a:extLst>
            </p:cNvPr>
            <p:cNvSpPr txBox="1"/>
            <p:nvPr/>
          </p:nvSpPr>
          <p:spPr>
            <a:xfrm>
              <a:off x="4653441" y="6368352"/>
              <a:ext cx="7694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a:t>
              </a:r>
            </a:p>
          </p:txBody>
        </p:sp>
        <p:sp>
          <p:nvSpPr>
            <p:cNvPr id="429" name="Rectangle 428">
              <a:extLst>
                <a:ext uri="{FF2B5EF4-FFF2-40B4-BE49-F238E27FC236}">
                  <a16:creationId xmlns:a16="http://schemas.microsoft.com/office/drawing/2014/main" id="{935918F5-9184-894A-93B4-CFD56167FD50}"/>
                </a:ext>
              </a:extLst>
            </p:cNvPr>
            <p:cNvSpPr>
              <a:spLocks noChangeAspect="1"/>
            </p:cNvSpPr>
            <p:nvPr/>
          </p:nvSpPr>
          <p:spPr>
            <a:xfrm>
              <a:off x="4497649" y="6099566"/>
              <a:ext cx="490933" cy="505907"/>
            </a:xfrm>
            <a:prstGeom prst="rect">
              <a:avLst/>
            </a:prstGeom>
            <a:noFill/>
            <a:ln w="9525">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430" name="Picture Placeholder 99" descr="Unfiltered Data&#10;">
              <a:extLst>
                <a:ext uri="{FF2B5EF4-FFF2-40B4-BE49-F238E27FC236}">
                  <a16:creationId xmlns:a16="http://schemas.microsoft.com/office/drawing/2014/main" id="{0812331D-E4C4-3C47-BA2E-81620BC9E567}"/>
                </a:ext>
              </a:extLst>
            </p:cNvPr>
            <p:cNvGrpSpPr>
              <a:grpSpLocks noChangeAspect="1"/>
            </p:cNvGrpSpPr>
            <p:nvPr/>
          </p:nvGrpSpPr>
          <p:grpSpPr>
            <a:xfrm>
              <a:off x="4680487" y="6131470"/>
              <a:ext cx="204546" cy="204979"/>
              <a:chOff x="8446849" y="1951740"/>
              <a:chExt cx="595777" cy="597042"/>
            </a:xfrm>
            <a:solidFill>
              <a:schemeClr val="tx1"/>
            </a:solidFill>
          </p:grpSpPr>
          <p:grpSp>
            <p:nvGrpSpPr>
              <p:cNvPr id="456" name="Picture Placeholder 99">
                <a:extLst>
                  <a:ext uri="{FF2B5EF4-FFF2-40B4-BE49-F238E27FC236}">
                    <a16:creationId xmlns:a16="http://schemas.microsoft.com/office/drawing/2014/main" id="{C898035E-B131-A545-ABF3-54A2320DC9E2}"/>
                  </a:ext>
                </a:extLst>
              </p:cNvPr>
              <p:cNvGrpSpPr/>
              <p:nvPr/>
            </p:nvGrpSpPr>
            <p:grpSpPr>
              <a:xfrm>
                <a:off x="8571443" y="2015619"/>
                <a:ext cx="471182" cy="35417"/>
                <a:chOff x="8571443" y="2015619"/>
                <a:chExt cx="471182" cy="35417"/>
              </a:xfrm>
              <a:grpFill/>
            </p:grpSpPr>
            <p:sp>
              <p:nvSpPr>
                <p:cNvPr id="506" name="Picture Placeholder 99">
                  <a:extLst>
                    <a:ext uri="{FF2B5EF4-FFF2-40B4-BE49-F238E27FC236}">
                      <a16:creationId xmlns:a16="http://schemas.microsoft.com/office/drawing/2014/main" id="{32879ED6-D952-234B-893B-333B035D1C7B}"/>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7" name="Picture Placeholder 99">
                  <a:extLst>
                    <a:ext uri="{FF2B5EF4-FFF2-40B4-BE49-F238E27FC236}">
                      <a16:creationId xmlns:a16="http://schemas.microsoft.com/office/drawing/2014/main" id="{0178CEBB-0066-DB4D-82A0-F621CE4BEE48}"/>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8" name="Picture Placeholder 99">
                  <a:extLst>
                    <a:ext uri="{FF2B5EF4-FFF2-40B4-BE49-F238E27FC236}">
                      <a16:creationId xmlns:a16="http://schemas.microsoft.com/office/drawing/2014/main" id="{909ABB2A-8D40-CF4B-9731-08ACE8911F09}"/>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9" name="Picture Placeholder 99">
                  <a:extLst>
                    <a:ext uri="{FF2B5EF4-FFF2-40B4-BE49-F238E27FC236}">
                      <a16:creationId xmlns:a16="http://schemas.microsoft.com/office/drawing/2014/main" id="{D428858E-7459-6C4E-B2C2-C0D2C3C806E3}"/>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0" name="Picture Placeholder 99">
                  <a:extLst>
                    <a:ext uri="{FF2B5EF4-FFF2-40B4-BE49-F238E27FC236}">
                      <a16:creationId xmlns:a16="http://schemas.microsoft.com/office/drawing/2014/main" id="{3390FD86-0352-5549-B0C3-0034737CE8B2}"/>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1" name="Picture Placeholder 99">
                  <a:extLst>
                    <a:ext uri="{FF2B5EF4-FFF2-40B4-BE49-F238E27FC236}">
                      <a16:creationId xmlns:a16="http://schemas.microsoft.com/office/drawing/2014/main" id="{3B900AB4-DFEC-0B4B-A7DD-00382BF5014F}"/>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2" name="Picture Placeholder 99">
                  <a:extLst>
                    <a:ext uri="{FF2B5EF4-FFF2-40B4-BE49-F238E27FC236}">
                      <a16:creationId xmlns:a16="http://schemas.microsoft.com/office/drawing/2014/main" id="{864BB3C4-40E2-714F-AD20-F8ACCE9CCA6F}"/>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3" name="Picture Placeholder 99">
                  <a:extLst>
                    <a:ext uri="{FF2B5EF4-FFF2-40B4-BE49-F238E27FC236}">
                      <a16:creationId xmlns:a16="http://schemas.microsoft.com/office/drawing/2014/main" id="{85C2ACC3-56B5-8047-8006-2E34220685B4}"/>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57" name="Picture Placeholder 99">
                <a:extLst>
                  <a:ext uri="{FF2B5EF4-FFF2-40B4-BE49-F238E27FC236}">
                    <a16:creationId xmlns:a16="http://schemas.microsoft.com/office/drawing/2014/main" id="{AFB83034-2FBA-B440-B840-9530308D25BE}"/>
                  </a:ext>
                </a:extLst>
              </p:cNvPr>
              <p:cNvGrpSpPr/>
              <p:nvPr/>
            </p:nvGrpSpPr>
            <p:grpSpPr>
              <a:xfrm>
                <a:off x="8633425" y="2102266"/>
                <a:ext cx="409201" cy="35417"/>
                <a:chOff x="8633425" y="2102266"/>
                <a:chExt cx="409201" cy="35417"/>
              </a:xfrm>
              <a:grpFill/>
            </p:grpSpPr>
            <p:sp>
              <p:nvSpPr>
                <p:cNvPr id="499" name="Picture Placeholder 99">
                  <a:extLst>
                    <a:ext uri="{FF2B5EF4-FFF2-40B4-BE49-F238E27FC236}">
                      <a16:creationId xmlns:a16="http://schemas.microsoft.com/office/drawing/2014/main" id="{9973441E-4482-994F-BD11-6C52EBE4FE92}"/>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0" name="Picture Placeholder 99">
                  <a:extLst>
                    <a:ext uri="{FF2B5EF4-FFF2-40B4-BE49-F238E27FC236}">
                      <a16:creationId xmlns:a16="http://schemas.microsoft.com/office/drawing/2014/main" id="{96D88052-55B2-5540-866B-EC0F68C54726}"/>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1" name="Picture Placeholder 99">
                  <a:extLst>
                    <a:ext uri="{FF2B5EF4-FFF2-40B4-BE49-F238E27FC236}">
                      <a16:creationId xmlns:a16="http://schemas.microsoft.com/office/drawing/2014/main" id="{22E61A76-1C8E-304A-8435-723E215100AE}"/>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2" name="Picture Placeholder 99">
                  <a:extLst>
                    <a:ext uri="{FF2B5EF4-FFF2-40B4-BE49-F238E27FC236}">
                      <a16:creationId xmlns:a16="http://schemas.microsoft.com/office/drawing/2014/main" id="{F226471D-12B1-F843-B84A-6A7F2844CE10}"/>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3" name="Picture Placeholder 99">
                  <a:extLst>
                    <a:ext uri="{FF2B5EF4-FFF2-40B4-BE49-F238E27FC236}">
                      <a16:creationId xmlns:a16="http://schemas.microsoft.com/office/drawing/2014/main" id="{EAC39A62-5515-7C49-BF7A-31E299D5AF9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4" name="Picture Placeholder 99">
                  <a:extLst>
                    <a:ext uri="{FF2B5EF4-FFF2-40B4-BE49-F238E27FC236}">
                      <a16:creationId xmlns:a16="http://schemas.microsoft.com/office/drawing/2014/main" id="{904FD6C5-DD21-0F4E-8F62-33F635A3DCF1}"/>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5" name="Picture Placeholder 99">
                  <a:extLst>
                    <a:ext uri="{FF2B5EF4-FFF2-40B4-BE49-F238E27FC236}">
                      <a16:creationId xmlns:a16="http://schemas.microsoft.com/office/drawing/2014/main" id="{991C6892-3345-EC41-B0C6-78B434A09D2E}"/>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58" name="Picture Placeholder 99">
                <a:extLst>
                  <a:ext uri="{FF2B5EF4-FFF2-40B4-BE49-F238E27FC236}">
                    <a16:creationId xmlns:a16="http://schemas.microsoft.com/office/drawing/2014/main" id="{7ED362A3-20CC-2043-A181-740CD126C2EC}"/>
                  </a:ext>
                </a:extLst>
              </p:cNvPr>
              <p:cNvGrpSpPr/>
              <p:nvPr/>
            </p:nvGrpSpPr>
            <p:grpSpPr>
              <a:xfrm>
                <a:off x="8510095" y="2188913"/>
                <a:ext cx="532531" cy="35417"/>
                <a:chOff x="8510095" y="2188913"/>
                <a:chExt cx="532531" cy="35417"/>
              </a:xfrm>
              <a:grpFill/>
            </p:grpSpPr>
            <p:sp>
              <p:nvSpPr>
                <p:cNvPr id="490" name="Picture Placeholder 99">
                  <a:extLst>
                    <a:ext uri="{FF2B5EF4-FFF2-40B4-BE49-F238E27FC236}">
                      <a16:creationId xmlns:a16="http://schemas.microsoft.com/office/drawing/2014/main" id="{2635F549-E54F-3F4D-A464-4DE1C3A36BDC}"/>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1" name="Picture Placeholder 99">
                  <a:extLst>
                    <a:ext uri="{FF2B5EF4-FFF2-40B4-BE49-F238E27FC236}">
                      <a16:creationId xmlns:a16="http://schemas.microsoft.com/office/drawing/2014/main" id="{0B451ED3-28FB-434C-A828-6E66F602B27F}"/>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2" name="Picture Placeholder 99">
                  <a:extLst>
                    <a:ext uri="{FF2B5EF4-FFF2-40B4-BE49-F238E27FC236}">
                      <a16:creationId xmlns:a16="http://schemas.microsoft.com/office/drawing/2014/main" id="{66CA9C0C-FF88-2D49-BFC7-62DE6C01027A}"/>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3" name="Picture Placeholder 99">
                  <a:extLst>
                    <a:ext uri="{FF2B5EF4-FFF2-40B4-BE49-F238E27FC236}">
                      <a16:creationId xmlns:a16="http://schemas.microsoft.com/office/drawing/2014/main" id="{82A5A354-51B9-8642-8836-C2B37E34D08B}"/>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4" name="Picture Placeholder 99">
                  <a:extLst>
                    <a:ext uri="{FF2B5EF4-FFF2-40B4-BE49-F238E27FC236}">
                      <a16:creationId xmlns:a16="http://schemas.microsoft.com/office/drawing/2014/main" id="{6BB563F2-64F9-5F4F-9E01-D8B5E1E18096}"/>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5" name="Picture Placeholder 99">
                  <a:extLst>
                    <a:ext uri="{FF2B5EF4-FFF2-40B4-BE49-F238E27FC236}">
                      <a16:creationId xmlns:a16="http://schemas.microsoft.com/office/drawing/2014/main" id="{6F51183A-53C7-0243-87D1-80FD282EC6EF}"/>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6" name="Picture Placeholder 99">
                  <a:extLst>
                    <a:ext uri="{FF2B5EF4-FFF2-40B4-BE49-F238E27FC236}">
                      <a16:creationId xmlns:a16="http://schemas.microsoft.com/office/drawing/2014/main" id="{28335F5E-94BF-FB4B-B0DE-630362D3EB3C}"/>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7" name="Picture Placeholder 99">
                  <a:extLst>
                    <a:ext uri="{FF2B5EF4-FFF2-40B4-BE49-F238E27FC236}">
                      <a16:creationId xmlns:a16="http://schemas.microsoft.com/office/drawing/2014/main" id="{57B38B2C-F9B8-2846-BF92-DC2F3220B080}"/>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8" name="Picture Placeholder 99">
                  <a:extLst>
                    <a:ext uri="{FF2B5EF4-FFF2-40B4-BE49-F238E27FC236}">
                      <a16:creationId xmlns:a16="http://schemas.microsoft.com/office/drawing/2014/main" id="{38151A7D-49B7-6748-A034-02F1C9ADF388}"/>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59" name="Picture Placeholder 99">
                <a:extLst>
                  <a:ext uri="{FF2B5EF4-FFF2-40B4-BE49-F238E27FC236}">
                    <a16:creationId xmlns:a16="http://schemas.microsoft.com/office/drawing/2014/main" id="{F13295A0-F22B-6847-92DF-01F7619E4E31}"/>
                  </a:ext>
                </a:extLst>
              </p:cNvPr>
              <p:cNvGrpSpPr/>
              <p:nvPr/>
            </p:nvGrpSpPr>
            <p:grpSpPr>
              <a:xfrm>
                <a:off x="8446849" y="2275560"/>
                <a:ext cx="595777" cy="35417"/>
                <a:chOff x="8446849" y="2275560"/>
                <a:chExt cx="595777" cy="35417"/>
              </a:xfrm>
              <a:grpFill/>
            </p:grpSpPr>
            <p:sp>
              <p:nvSpPr>
                <p:cNvPr id="480" name="Picture Placeholder 99">
                  <a:extLst>
                    <a:ext uri="{FF2B5EF4-FFF2-40B4-BE49-F238E27FC236}">
                      <a16:creationId xmlns:a16="http://schemas.microsoft.com/office/drawing/2014/main" id="{C6CE6AA0-004D-6E4D-B21A-706131196B73}"/>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1" name="Picture Placeholder 99">
                  <a:extLst>
                    <a:ext uri="{FF2B5EF4-FFF2-40B4-BE49-F238E27FC236}">
                      <a16:creationId xmlns:a16="http://schemas.microsoft.com/office/drawing/2014/main" id="{DFDDEF6E-FAF0-0A4E-8D7D-08D63F6D8D7A}"/>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2" name="Picture Placeholder 99">
                  <a:extLst>
                    <a:ext uri="{FF2B5EF4-FFF2-40B4-BE49-F238E27FC236}">
                      <a16:creationId xmlns:a16="http://schemas.microsoft.com/office/drawing/2014/main" id="{9FFAA5A8-ED4A-1E49-A5D0-C3EC2FC5137E}"/>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3" name="Picture Placeholder 99">
                  <a:extLst>
                    <a:ext uri="{FF2B5EF4-FFF2-40B4-BE49-F238E27FC236}">
                      <a16:creationId xmlns:a16="http://schemas.microsoft.com/office/drawing/2014/main" id="{4A80FE53-EFFC-AE4E-B73E-4E48B3C99819}"/>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4" name="Picture Placeholder 99">
                  <a:extLst>
                    <a:ext uri="{FF2B5EF4-FFF2-40B4-BE49-F238E27FC236}">
                      <a16:creationId xmlns:a16="http://schemas.microsoft.com/office/drawing/2014/main" id="{EE894E1A-19D4-2547-A16C-0C5C98D206AC}"/>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5" name="Picture Placeholder 99">
                  <a:extLst>
                    <a:ext uri="{FF2B5EF4-FFF2-40B4-BE49-F238E27FC236}">
                      <a16:creationId xmlns:a16="http://schemas.microsoft.com/office/drawing/2014/main" id="{C3DB91CE-EB48-AD4C-AE1B-316F1A90E485}"/>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6" name="Picture Placeholder 99">
                  <a:extLst>
                    <a:ext uri="{FF2B5EF4-FFF2-40B4-BE49-F238E27FC236}">
                      <a16:creationId xmlns:a16="http://schemas.microsoft.com/office/drawing/2014/main" id="{6E0CC01C-0CD0-5C45-8319-B7311967B796}"/>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7" name="Picture Placeholder 99">
                  <a:extLst>
                    <a:ext uri="{FF2B5EF4-FFF2-40B4-BE49-F238E27FC236}">
                      <a16:creationId xmlns:a16="http://schemas.microsoft.com/office/drawing/2014/main" id="{45BD6CEF-5CDF-6E40-BA1F-0E29AA2E5244}"/>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8" name="Picture Placeholder 99">
                  <a:extLst>
                    <a:ext uri="{FF2B5EF4-FFF2-40B4-BE49-F238E27FC236}">
                      <a16:creationId xmlns:a16="http://schemas.microsoft.com/office/drawing/2014/main" id="{B21CCA71-18A3-C248-BEC7-07041705B67D}"/>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9" name="Picture Placeholder 99">
                  <a:extLst>
                    <a:ext uri="{FF2B5EF4-FFF2-40B4-BE49-F238E27FC236}">
                      <a16:creationId xmlns:a16="http://schemas.microsoft.com/office/drawing/2014/main" id="{1604CDE9-5936-1F40-8A4F-E575F3B290BA}"/>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60" name="Picture Placeholder 99">
                <a:extLst>
                  <a:ext uri="{FF2B5EF4-FFF2-40B4-BE49-F238E27FC236}">
                    <a16:creationId xmlns:a16="http://schemas.microsoft.com/office/drawing/2014/main" id="{7FA85185-6D11-D142-907C-23444770C135}"/>
                  </a:ext>
                </a:extLst>
              </p:cNvPr>
              <p:cNvGrpSpPr/>
              <p:nvPr/>
            </p:nvGrpSpPr>
            <p:grpSpPr>
              <a:xfrm>
                <a:off x="8508830" y="2362207"/>
                <a:ext cx="533796" cy="35417"/>
                <a:chOff x="8508830" y="2362207"/>
                <a:chExt cx="533796" cy="35417"/>
              </a:xfrm>
              <a:grpFill/>
            </p:grpSpPr>
            <p:sp>
              <p:nvSpPr>
                <p:cNvPr id="471" name="Picture Placeholder 99">
                  <a:extLst>
                    <a:ext uri="{FF2B5EF4-FFF2-40B4-BE49-F238E27FC236}">
                      <a16:creationId xmlns:a16="http://schemas.microsoft.com/office/drawing/2014/main" id="{5C48CCC8-2E13-B94F-AA1E-136D9D43B18A}"/>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2" name="Picture Placeholder 99">
                  <a:extLst>
                    <a:ext uri="{FF2B5EF4-FFF2-40B4-BE49-F238E27FC236}">
                      <a16:creationId xmlns:a16="http://schemas.microsoft.com/office/drawing/2014/main" id="{3E0BC361-946E-0D43-B988-8906A5B7FA29}"/>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3" name="Picture Placeholder 99">
                  <a:extLst>
                    <a:ext uri="{FF2B5EF4-FFF2-40B4-BE49-F238E27FC236}">
                      <a16:creationId xmlns:a16="http://schemas.microsoft.com/office/drawing/2014/main" id="{B06C1D11-31CA-7D4E-993E-02F0867914BD}"/>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4" name="Picture Placeholder 99">
                  <a:extLst>
                    <a:ext uri="{FF2B5EF4-FFF2-40B4-BE49-F238E27FC236}">
                      <a16:creationId xmlns:a16="http://schemas.microsoft.com/office/drawing/2014/main" id="{5C871472-D512-8B41-9E44-58D12B6C4A33}"/>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5" name="Picture Placeholder 99">
                  <a:extLst>
                    <a:ext uri="{FF2B5EF4-FFF2-40B4-BE49-F238E27FC236}">
                      <a16:creationId xmlns:a16="http://schemas.microsoft.com/office/drawing/2014/main" id="{CEDB972D-B406-CC49-9002-5CCBDBA9AC5E}"/>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6" name="Picture Placeholder 99">
                  <a:extLst>
                    <a:ext uri="{FF2B5EF4-FFF2-40B4-BE49-F238E27FC236}">
                      <a16:creationId xmlns:a16="http://schemas.microsoft.com/office/drawing/2014/main" id="{13BDA172-8715-144F-B2AF-176524ECB9A3}"/>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7" name="Picture Placeholder 99">
                  <a:extLst>
                    <a:ext uri="{FF2B5EF4-FFF2-40B4-BE49-F238E27FC236}">
                      <a16:creationId xmlns:a16="http://schemas.microsoft.com/office/drawing/2014/main" id="{39A5D9BB-F553-264D-8996-767832DD4C42}"/>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8" name="Picture Placeholder 99">
                  <a:extLst>
                    <a:ext uri="{FF2B5EF4-FFF2-40B4-BE49-F238E27FC236}">
                      <a16:creationId xmlns:a16="http://schemas.microsoft.com/office/drawing/2014/main" id="{B5B36FA7-EAA3-2A40-A44A-982E7B1F8005}"/>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9" name="Picture Placeholder 99">
                  <a:extLst>
                    <a:ext uri="{FF2B5EF4-FFF2-40B4-BE49-F238E27FC236}">
                      <a16:creationId xmlns:a16="http://schemas.microsoft.com/office/drawing/2014/main" id="{327945DC-5CF9-D84E-A8F2-D0D1A8F07EAD}"/>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61" name="Picture Placeholder 99">
                <a:extLst>
                  <a:ext uri="{FF2B5EF4-FFF2-40B4-BE49-F238E27FC236}">
                    <a16:creationId xmlns:a16="http://schemas.microsoft.com/office/drawing/2014/main" id="{1BA3B06D-7465-CA42-A975-EA0122A0D72C}"/>
                  </a:ext>
                </a:extLst>
              </p:cNvPr>
              <p:cNvGrpSpPr/>
              <p:nvPr/>
            </p:nvGrpSpPr>
            <p:grpSpPr>
              <a:xfrm>
                <a:off x="8571443" y="2448854"/>
                <a:ext cx="471182" cy="35417"/>
                <a:chOff x="8571443" y="2448854"/>
                <a:chExt cx="471182" cy="35417"/>
              </a:xfrm>
              <a:grpFill/>
            </p:grpSpPr>
            <p:sp>
              <p:nvSpPr>
                <p:cNvPr id="463" name="Picture Placeholder 99">
                  <a:extLst>
                    <a:ext uri="{FF2B5EF4-FFF2-40B4-BE49-F238E27FC236}">
                      <a16:creationId xmlns:a16="http://schemas.microsoft.com/office/drawing/2014/main" id="{D285788B-6EA8-BE44-8079-0C4BF2EEFEAB}"/>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4" name="Picture Placeholder 99">
                  <a:extLst>
                    <a:ext uri="{FF2B5EF4-FFF2-40B4-BE49-F238E27FC236}">
                      <a16:creationId xmlns:a16="http://schemas.microsoft.com/office/drawing/2014/main" id="{1A789449-5EE0-9C4A-B4F4-906BE95D198B}"/>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5" name="Picture Placeholder 99">
                  <a:extLst>
                    <a:ext uri="{FF2B5EF4-FFF2-40B4-BE49-F238E27FC236}">
                      <a16:creationId xmlns:a16="http://schemas.microsoft.com/office/drawing/2014/main" id="{D51A6AF9-18B7-0749-AE8A-D3DBDB7C0705}"/>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6" name="Picture Placeholder 99">
                  <a:extLst>
                    <a:ext uri="{FF2B5EF4-FFF2-40B4-BE49-F238E27FC236}">
                      <a16:creationId xmlns:a16="http://schemas.microsoft.com/office/drawing/2014/main" id="{27FB7C54-89BB-4148-AA35-F590B5B95E2A}"/>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7" name="Picture Placeholder 99">
                  <a:extLst>
                    <a:ext uri="{FF2B5EF4-FFF2-40B4-BE49-F238E27FC236}">
                      <a16:creationId xmlns:a16="http://schemas.microsoft.com/office/drawing/2014/main" id="{9EA1185E-D836-FD40-9AB1-A3B30DDFA951}"/>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8" name="Picture Placeholder 99">
                  <a:extLst>
                    <a:ext uri="{FF2B5EF4-FFF2-40B4-BE49-F238E27FC236}">
                      <a16:creationId xmlns:a16="http://schemas.microsoft.com/office/drawing/2014/main" id="{55FCFC67-411D-A34E-A861-BECF55DF30B7}"/>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9" name="Picture Placeholder 99">
                  <a:extLst>
                    <a:ext uri="{FF2B5EF4-FFF2-40B4-BE49-F238E27FC236}">
                      <a16:creationId xmlns:a16="http://schemas.microsoft.com/office/drawing/2014/main" id="{A47D3FA7-6B9A-0E46-904F-C663EA9C71DA}"/>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0" name="Picture Placeholder 99">
                  <a:extLst>
                    <a:ext uri="{FF2B5EF4-FFF2-40B4-BE49-F238E27FC236}">
                      <a16:creationId xmlns:a16="http://schemas.microsoft.com/office/drawing/2014/main" id="{56FD2460-0AA8-5943-95AD-6BDE25879F4F}"/>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62" name="Picture Placeholder 99">
                <a:extLst>
                  <a:ext uri="{FF2B5EF4-FFF2-40B4-BE49-F238E27FC236}">
                    <a16:creationId xmlns:a16="http://schemas.microsoft.com/office/drawing/2014/main" id="{0F7F234A-805F-C045-B286-7CC7097AD649}"/>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31" name="Group 430">
              <a:extLst>
                <a:ext uri="{FF2B5EF4-FFF2-40B4-BE49-F238E27FC236}">
                  <a16:creationId xmlns:a16="http://schemas.microsoft.com/office/drawing/2014/main" id="{DB4BDEFC-AE49-774D-B162-EB6DE963F9F9}"/>
                </a:ext>
              </a:extLst>
            </p:cNvPr>
            <p:cNvGrpSpPr>
              <a:grpSpLocks noChangeAspect="1"/>
            </p:cNvGrpSpPr>
            <p:nvPr/>
          </p:nvGrpSpPr>
          <p:grpSpPr>
            <a:xfrm>
              <a:off x="4761922" y="6364923"/>
              <a:ext cx="180220" cy="212076"/>
              <a:chOff x="1321268" y="5123100"/>
              <a:chExt cx="372678" cy="438558"/>
            </a:xfrm>
          </p:grpSpPr>
          <p:grpSp>
            <p:nvGrpSpPr>
              <p:cNvPr id="433" name="Picture Placeholder 74" descr="Analytics Engine&#10;">
                <a:extLst>
                  <a:ext uri="{FF2B5EF4-FFF2-40B4-BE49-F238E27FC236}">
                    <a16:creationId xmlns:a16="http://schemas.microsoft.com/office/drawing/2014/main" id="{2BDD4688-CD84-9F4D-9B7A-2FF6EF2846B7}"/>
                  </a:ext>
                </a:extLst>
              </p:cNvPr>
              <p:cNvGrpSpPr>
                <a:grpSpLocks noChangeAspect="1"/>
              </p:cNvGrpSpPr>
              <p:nvPr/>
            </p:nvGrpSpPr>
            <p:grpSpPr>
              <a:xfrm>
                <a:off x="1337315" y="5139352"/>
                <a:ext cx="316027" cy="318760"/>
                <a:chOff x="480034" y="3955282"/>
                <a:chExt cx="658390" cy="664083"/>
              </a:xfrm>
              <a:solidFill>
                <a:schemeClr val="tx1"/>
              </a:solidFill>
            </p:grpSpPr>
            <p:sp>
              <p:nvSpPr>
                <p:cNvPr id="447" name="Picture Placeholder 74">
                  <a:extLst>
                    <a:ext uri="{FF2B5EF4-FFF2-40B4-BE49-F238E27FC236}">
                      <a16:creationId xmlns:a16="http://schemas.microsoft.com/office/drawing/2014/main" id="{DFBD8103-58E6-5F44-9F25-25AB7052D68A}"/>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8" name="Picture Placeholder 74">
                  <a:extLst>
                    <a:ext uri="{FF2B5EF4-FFF2-40B4-BE49-F238E27FC236}">
                      <a16:creationId xmlns:a16="http://schemas.microsoft.com/office/drawing/2014/main" id="{D961458E-E349-8648-90AA-BF00B91E460C}"/>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9" name="Picture Placeholder 74">
                  <a:extLst>
                    <a:ext uri="{FF2B5EF4-FFF2-40B4-BE49-F238E27FC236}">
                      <a16:creationId xmlns:a16="http://schemas.microsoft.com/office/drawing/2014/main" id="{9CE19152-00BF-854E-A437-28414C52765C}"/>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0" name="Picture Placeholder 74">
                  <a:extLst>
                    <a:ext uri="{FF2B5EF4-FFF2-40B4-BE49-F238E27FC236}">
                      <a16:creationId xmlns:a16="http://schemas.microsoft.com/office/drawing/2014/main" id="{8CB3DAE9-98CB-2B41-92BF-FB12D7C49D07}"/>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1" name="Picture Placeholder 74">
                  <a:extLst>
                    <a:ext uri="{FF2B5EF4-FFF2-40B4-BE49-F238E27FC236}">
                      <a16:creationId xmlns:a16="http://schemas.microsoft.com/office/drawing/2014/main" id="{97DAE66A-AF7D-DB48-A798-BF61F41F55D4}"/>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2" name="Picture Placeholder 74">
                  <a:extLst>
                    <a:ext uri="{FF2B5EF4-FFF2-40B4-BE49-F238E27FC236}">
                      <a16:creationId xmlns:a16="http://schemas.microsoft.com/office/drawing/2014/main" id="{26353E0A-14D0-2F48-8113-3DEAE84D5A1D}"/>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3" name="Picture Placeholder 74">
                  <a:extLst>
                    <a:ext uri="{FF2B5EF4-FFF2-40B4-BE49-F238E27FC236}">
                      <a16:creationId xmlns:a16="http://schemas.microsoft.com/office/drawing/2014/main" id="{64F32B63-26B3-E843-B22F-25C82A3F947F}"/>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4" name="Picture Placeholder 74">
                  <a:extLst>
                    <a:ext uri="{FF2B5EF4-FFF2-40B4-BE49-F238E27FC236}">
                      <a16:creationId xmlns:a16="http://schemas.microsoft.com/office/drawing/2014/main" id="{3187630B-236E-E748-A1E4-C5EFB9EA9774}"/>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5" name="Picture Placeholder 74">
                  <a:extLst>
                    <a:ext uri="{FF2B5EF4-FFF2-40B4-BE49-F238E27FC236}">
                      <a16:creationId xmlns:a16="http://schemas.microsoft.com/office/drawing/2014/main" id="{0BD36CDC-403D-C346-B86B-F38544E97607}"/>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34" name="Picture Placeholder 74" descr="Security 1&#10;">
                <a:extLst>
                  <a:ext uri="{FF2B5EF4-FFF2-40B4-BE49-F238E27FC236}">
                    <a16:creationId xmlns:a16="http://schemas.microsoft.com/office/drawing/2014/main" id="{D452F4E7-617A-D941-B96E-1720D7EB44B5}"/>
                  </a:ext>
                </a:extLst>
              </p:cNvPr>
              <p:cNvSpPr>
                <a:spLocks noChangeAspect="1"/>
              </p:cNvSpPr>
              <p:nvPr/>
            </p:nvSpPr>
            <p:spPr>
              <a:xfrm>
                <a:off x="1321268" y="5123100"/>
                <a:ext cx="372678" cy="438558"/>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7" name="Group 26">
            <a:extLst>
              <a:ext uri="{FF2B5EF4-FFF2-40B4-BE49-F238E27FC236}">
                <a16:creationId xmlns:a16="http://schemas.microsoft.com/office/drawing/2014/main" id="{357063CC-2DF2-634A-9368-69892F14ADD8}"/>
              </a:ext>
            </a:extLst>
          </p:cNvPr>
          <p:cNvGrpSpPr/>
          <p:nvPr/>
        </p:nvGrpSpPr>
        <p:grpSpPr>
          <a:xfrm>
            <a:off x="5046347" y="4723056"/>
            <a:ext cx="1606460" cy="1069333"/>
            <a:chOff x="3949468" y="463867"/>
            <a:chExt cx="1606460" cy="1069333"/>
          </a:xfrm>
        </p:grpSpPr>
        <p:grpSp>
          <p:nvGrpSpPr>
            <p:cNvPr id="515" name="Group 514">
              <a:extLst>
                <a:ext uri="{FF2B5EF4-FFF2-40B4-BE49-F238E27FC236}">
                  <a16:creationId xmlns:a16="http://schemas.microsoft.com/office/drawing/2014/main" id="{D1F54FF2-7B94-5746-8F0F-969056E6E420}"/>
                </a:ext>
              </a:extLst>
            </p:cNvPr>
            <p:cNvGrpSpPr/>
            <p:nvPr/>
          </p:nvGrpSpPr>
          <p:grpSpPr>
            <a:xfrm>
              <a:off x="3949468" y="463867"/>
              <a:ext cx="1606460" cy="349904"/>
              <a:chOff x="5054995" y="4705236"/>
              <a:chExt cx="1606460" cy="349904"/>
            </a:xfrm>
          </p:grpSpPr>
          <p:cxnSp>
            <p:nvCxnSpPr>
              <p:cNvPr id="535" name="Straight Arrow Connector 534">
                <a:extLst>
                  <a:ext uri="{FF2B5EF4-FFF2-40B4-BE49-F238E27FC236}">
                    <a16:creationId xmlns:a16="http://schemas.microsoft.com/office/drawing/2014/main" id="{BF1D10FB-22D7-1A40-A3DF-CDDD303FA1F4}"/>
                  </a:ext>
                </a:extLst>
              </p:cNvPr>
              <p:cNvCxnSpPr>
                <a:cxnSpLocks/>
              </p:cNvCxnSpPr>
              <p:nvPr/>
            </p:nvCxnSpPr>
            <p:spPr bwMode="gray">
              <a:xfrm>
                <a:off x="5054995" y="4705236"/>
                <a:ext cx="1606460"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536" name="TextBox 535">
                <a:extLst>
                  <a:ext uri="{FF2B5EF4-FFF2-40B4-BE49-F238E27FC236}">
                    <a16:creationId xmlns:a16="http://schemas.microsoft.com/office/drawing/2014/main" id="{AA7B17F4-A80D-5F49-9593-12B6F7DDACF9}"/>
                  </a:ext>
                </a:extLst>
              </p:cNvPr>
              <p:cNvSpPr txBox="1"/>
              <p:nvPr/>
            </p:nvSpPr>
            <p:spPr>
              <a:xfrm>
                <a:off x="5245847" y="4747363"/>
                <a:ext cx="846386" cy="307777"/>
              </a:xfrm>
              <a:prstGeom prst="rect">
                <a:avLst/>
              </a:prstGeom>
            </p:spPr>
            <p:txBody>
              <a:bodyPr wrap="none" lIns="0" tIns="0" rIns="0" bIns="0" rtlCol="0" anchor="ctr">
                <a:spAutoFit/>
              </a:bodyPr>
              <a:lstStyle/>
              <a:p>
                <a:pPr algn="ctr"/>
                <a:r>
                  <a:rPr lang="en-US" sz="1000" i="1">
                    <a:solidFill>
                      <a:schemeClr val="accent2"/>
                    </a:solidFill>
                    <a:latin typeface="Calibri" panose="020F0502020204030204" pitchFamily="34" charset="0"/>
                  </a:rPr>
                  <a:t>If hash matches,</a:t>
                </a:r>
              </a:p>
              <a:p>
                <a:pPr algn="ctr"/>
                <a:r>
                  <a:rPr lang="en-US" sz="1000" i="1">
                    <a:solidFill>
                      <a:schemeClr val="accent2"/>
                    </a:solidFill>
                    <a:latin typeface="Calibri" panose="020F0502020204030204" pitchFamily="34" charset="0"/>
                  </a:rPr>
                  <a:t>send statistic</a:t>
                </a:r>
              </a:p>
            </p:txBody>
          </p:sp>
        </p:grpSp>
        <p:grpSp>
          <p:nvGrpSpPr>
            <p:cNvPr id="516" name="Picture Placeholder 95" descr="Detections 3&#10;">
              <a:extLst>
                <a:ext uri="{FF2B5EF4-FFF2-40B4-BE49-F238E27FC236}">
                  <a16:creationId xmlns:a16="http://schemas.microsoft.com/office/drawing/2014/main" id="{11543312-4052-944D-9B86-18495D07DCF4}"/>
                </a:ext>
              </a:extLst>
            </p:cNvPr>
            <p:cNvGrpSpPr>
              <a:grpSpLocks noChangeAspect="1"/>
            </p:cNvGrpSpPr>
            <p:nvPr/>
          </p:nvGrpSpPr>
          <p:grpSpPr>
            <a:xfrm>
              <a:off x="4358631" y="816665"/>
              <a:ext cx="364623" cy="365760"/>
              <a:chOff x="11081827" y="720438"/>
              <a:chExt cx="600204" cy="602073"/>
            </a:xfrm>
            <a:solidFill>
              <a:schemeClr val="accent2"/>
            </a:solidFill>
          </p:grpSpPr>
          <p:sp>
            <p:nvSpPr>
              <p:cNvPr id="517" name="Picture Placeholder 95">
                <a:extLst>
                  <a:ext uri="{FF2B5EF4-FFF2-40B4-BE49-F238E27FC236}">
                    <a16:creationId xmlns:a16="http://schemas.microsoft.com/office/drawing/2014/main" id="{9A29FCB9-B255-D54B-9DEA-6F0D6F2AE7E6}"/>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518" name="Picture Placeholder 95">
                <a:extLst>
                  <a:ext uri="{FF2B5EF4-FFF2-40B4-BE49-F238E27FC236}">
                    <a16:creationId xmlns:a16="http://schemas.microsoft.com/office/drawing/2014/main" id="{A7055AC5-21F9-3740-B729-0B4D161CE8D9}"/>
                  </a:ext>
                </a:extLst>
              </p:cNvPr>
              <p:cNvGrpSpPr/>
              <p:nvPr/>
            </p:nvGrpSpPr>
            <p:grpSpPr>
              <a:xfrm>
                <a:off x="11081827" y="720438"/>
                <a:ext cx="600204" cy="553805"/>
                <a:chOff x="11081827" y="720438"/>
                <a:chExt cx="600204" cy="553805"/>
              </a:xfrm>
              <a:solidFill>
                <a:schemeClr val="accent2"/>
              </a:solidFill>
            </p:grpSpPr>
            <p:grpSp>
              <p:nvGrpSpPr>
                <p:cNvPr id="519" name="Picture Placeholder 95">
                  <a:extLst>
                    <a:ext uri="{FF2B5EF4-FFF2-40B4-BE49-F238E27FC236}">
                      <a16:creationId xmlns:a16="http://schemas.microsoft.com/office/drawing/2014/main" id="{527D51E9-E68D-A049-9015-EB230DA19C6E}"/>
                    </a:ext>
                  </a:extLst>
                </p:cNvPr>
                <p:cNvGrpSpPr/>
                <p:nvPr/>
              </p:nvGrpSpPr>
              <p:grpSpPr>
                <a:xfrm>
                  <a:off x="11252592" y="851999"/>
                  <a:ext cx="263103" cy="338137"/>
                  <a:chOff x="11252592" y="851999"/>
                  <a:chExt cx="263103" cy="338137"/>
                </a:xfrm>
                <a:solidFill>
                  <a:schemeClr val="accent2"/>
                </a:solidFill>
              </p:grpSpPr>
              <p:sp>
                <p:nvSpPr>
                  <p:cNvPr id="527" name="Picture Placeholder 95">
                    <a:extLst>
                      <a:ext uri="{FF2B5EF4-FFF2-40B4-BE49-F238E27FC236}">
                        <a16:creationId xmlns:a16="http://schemas.microsoft.com/office/drawing/2014/main" id="{FC885C43-63D3-EB44-8DB9-4E087A88D073}"/>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8" name="Picture Placeholder 95">
                    <a:extLst>
                      <a:ext uri="{FF2B5EF4-FFF2-40B4-BE49-F238E27FC236}">
                        <a16:creationId xmlns:a16="http://schemas.microsoft.com/office/drawing/2014/main" id="{0E54A79D-447C-494A-B2D6-9574D6E4159F}"/>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9" name="Picture Placeholder 95">
                    <a:extLst>
                      <a:ext uri="{FF2B5EF4-FFF2-40B4-BE49-F238E27FC236}">
                        <a16:creationId xmlns:a16="http://schemas.microsoft.com/office/drawing/2014/main" id="{D8005496-D49C-9C42-BC9D-C509AA84FB84}"/>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30" name="Picture Placeholder 95">
                    <a:extLst>
                      <a:ext uri="{FF2B5EF4-FFF2-40B4-BE49-F238E27FC236}">
                        <a16:creationId xmlns:a16="http://schemas.microsoft.com/office/drawing/2014/main" id="{586AB6CB-185C-3047-9DD2-5DB40A3092BE}"/>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31" name="Picture Placeholder 95">
                    <a:extLst>
                      <a:ext uri="{FF2B5EF4-FFF2-40B4-BE49-F238E27FC236}">
                        <a16:creationId xmlns:a16="http://schemas.microsoft.com/office/drawing/2014/main" id="{C06623ED-76E1-6F47-A9AA-5DD668E73E8E}"/>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32" name="Picture Placeholder 95">
                    <a:extLst>
                      <a:ext uri="{FF2B5EF4-FFF2-40B4-BE49-F238E27FC236}">
                        <a16:creationId xmlns:a16="http://schemas.microsoft.com/office/drawing/2014/main" id="{E39E9429-588E-5B41-ACF8-1979C6DD9D1D}"/>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33" name="Picture Placeholder 95">
                    <a:extLst>
                      <a:ext uri="{FF2B5EF4-FFF2-40B4-BE49-F238E27FC236}">
                        <a16:creationId xmlns:a16="http://schemas.microsoft.com/office/drawing/2014/main" id="{3B3A4CF5-FD8B-854E-8C45-64150A9EC7E9}"/>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34" name="Picture Placeholder 95">
                    <a:extLst>
                      <a:ext uri="{FF2B5EF4-FFF2-40B4-BE49-F238E27FC236}">
                        <a16:creationId xmlns:a16="http://schemas.microsoft.com/office/drawing/2014/main" id="{3FF65B72-468B-B644-93DD-55E2FD2E291D}"/>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520" name="Picture Placeholder 95">
                  <a:extLst>
                    <a:ext uri="{FF2B5EF4-FFF2-40B4-BE49-F238E27FC236}">
                      <a16:creationId xmlns:a16="http://schemas.microsoft.com/office/drawing/2014/main" id="{3194CB9C-5FDB-6349-83D1-6021A2B63D93}"/>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1" name="Picture Placeholder 95">
                  <a:extLst>
                    <a:ext uri="{FF2B5EF4-FFF2-40B4-BE49-F238E27FC236}">
                      <a16:creationId xmlns:a16="http://schemas.microsoft.com/office/drawing/2014/main" id="{E1341394-5EB8-E64E-8672-E77580734A25}"/>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2" name="Picture Placeholder 95">
                  <a:extLst>
                    <a:ext uri="{FF2B5EF4-FFF2-40B4-BE49-F238E27FC236}">
                      <a16:creationId xmlns:a16="http://schemas.microsoft.com/office/drawing/2014/main" id="{9734CF8D-EE39-6F43-9713-076B27B3A46B}"/>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3" name="Picture Placeholder 95">
                  <a:extLst>
                    <a:ext uri="{FF2B5EF4-FFF2-40B4-BE49-F238E27FC236}">
                      <a16:creationId xmlns:a16="http://schemas.microsoft.com/office/drawing/2014/main" id="{509BDDB2-A389-BC45-AEA9-955F2C44C592}"/>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4" name="Picture Placeholder 95">
                  <a:extLst>
                    <a:ext uri="{FF2B5EF4-FFF2-40B4-BE49-F238E27FC236}">
                      <a16:creationId xmlns:a16="http://schemas.microsoft.com/office/drawing/2014/main" id="{6AD99F92-1CE4-244B-9D02-CFCABC2A3A57}"/>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5" name="Picture Placeholder 95">
                  <a:extLst>
                    <a:ext uri="{FF2B5EF4-FFF2-40B4-BE49-F238E27FC236}">
                      <a16:creationId xmlns:a16="http://schemas.microsoft.com/office/drawing/2014/main" id="{D34010B0-396D-C740-BBF7-AF399C89AC7B}"/>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526" name="Picture Placeholder 95">
                  <a:extLst>
                    <a:ext uri="{FF2B5EF4-FFF2-40B4-BE49-F238E27FC236}">
                      <a16:creationId xmlns:a16="http://schemas.microsoft.com/office/drawing/2014/main" id="{00765523-DEC0-2541-9B71-13E92BD7070D}"/>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0" name="Group 19">
              <a:extLst>
                <a:ext uri="{FF2B5EF4-FFF2-40B4-BE49-F238E27FC236}">
                  <a16:creationId xmlns:a16="http://schemas.microsoft.com/office/drawing/2014/main" id="{B25C09C1-863B-BC4E-96C7-CDADC9640E1D}"/>
                </a:ext>
              </a:extLst>
            </p:cNvPr>
            <p:cNvGrpSpPr/>
            <p:nvPr/>
          </p:nvGrpSpPr>
          <p:grpSpPr>
            <a:xfrm>
              <a:off x="4163078" y="1200735"/>
              <a:ext cx="745355" cy="332465"/>
              <a:chOff x="7232769" y="878822"/>
              <a:chExt cx="745355" cy="332465"/>
            </a:xfrm>
          </p:grpSpPr>
          <p:grpSp>
            <p:nvGrpSpPr>
              <p:cNvPr id="540" name="Picture Placeholder 79" descr="Defense Malware&#10;">
                <a:extLst>
                  <a:ext uri="{FF2B5EF4-FFF2-40B4-BE49-F238E27FC236}">
                    <a16:creationId xmlns:a16="http://schemas.microsoft.com/office/drawing/2014/main" id="{DDE29059-8463-E344-9F26-C8447FD1ECB0}"/>
                  </a:ext>
                </a:extLst>
              </p:cNvPr>
              <p:cNvGrpSpPr>
                <a:grpSpLocks noChangeAspect="1"/>
              </p:cNvGrpSpPr>
              <p:nvPr/>
            </p:nvGrpSpPr>
            <p:grpSpPr>
              <a:xfrm>
                <a:off x="7696343" y="878993"/>
                <a:ext cx="281781" cy="332123"/>
                <a:chOff x="7166991" y="712682"/>
                <a:chExt cx="509762" cy="600837"/>
              </a:xfrm>
              <a:solidFill>
                <a:srgbClr val="FF0000"/>
              </a:solidFill>
            </p:grpSpPr>
            <p:grpSp>
              <p:nvGrpSpPr>
                <p:cNvPr id="555" name="Picture Placeholder 79">
                  <a:extLst>
                    <a:ext uri="{FF2B5EF4-FFF2-40B4-BE49-F238E27FC236}">
                      <a16:creationId xmlns:a16="http://schemas.microsoft.com/office/drawing/2014/main" id="{C0B66CD8-ED76-D848-90FD-226B3BD47663}"/>
                    </a:ext>
                  </a:extLst>
                </p:cNvPr>
                <p:cNvGrpSpPr/>
                <p:nvPr/>
              </p:nvGrpSpPr>
              <p:grpSpPr>
                <a:xfrm>
                  <a:off x="7288423" y="828422"/>
                  <a:ext cx="266898" cy="369356"/>
                  <a:chOff x="7288423" y="828422"/>
                  <a:chExt cx="266898" cy="369356"/>
                </a:xfrm>
                <a:grpFill/>
              </p:grpSpPr>
              <p:sp>
                <p:nvSpPr>
                  <p:cNvPr id="557" name="Picture Placeholder 79">
                    <a:extLst>
                      <a:ext uri="{FF2B5EF4-FFF2-40B4-BE49-F238E27FC236}">
                        <a16:creationId xmlns:a16="http://schemas.microsoft.com/office/drawing/2014/main" id="{67C89307-FBBA-0641-BB48-EFED71EB9BBF}"/>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8" name="Picture Placeholder 79">
                    <a:extLst>
                      <a:ext uri="{FF2B5EF4-FFF2-40B4-BE49-F238E27FC236}">
                        <a16:creationId xmlns:a16="http://schemas.microsoft.com/office/drawing/2014/main" id="{56BEEC07-BAEC-3D43-A06C-47F08DA7E3CB}"/>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9" name="Picture Placeholder 79">
                    <a:extLst>
                      <a:ext uri="{FF2B5EF4-FFF2-40B4-BE49-F238E27FC236}">
                        <a16:creationId xmlns:a16="http://schemas.microsoft.com/office/drawing/2014/main" id="{10799552-EB1D-AD43-924A-91761792E674}"/>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0" name="Picture Placeholder 79">
                    <a:extLst>
                      <a:ext uri="{FF2B5EF4-FFF2-40B4-BE49-F238E27FC236}">
                        <a16:creationId xmlns:a16="http://schemas.microsoft.com/office/drawing/2014/main" id="{245A4D04-4696-FB44-A58A-5528988A025D}"/>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1" name="Picture Placeholder 79">
                    <a:extLst>
                      <a:ext uri="{FF2B5EF4-FFF2-40B4-BE49-F238E27FC236}">
                        <a16:creationId xmlns:a16="http://schemas.microsoft.com/office/drawing/2014/main" id="{D2B60457-1A80-3745-A88C-2795B0456A91}"/>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2" name="Picture Placeholder 79">
                    <a:extLst>
                      <a:ext uri="{FF2B5EF4-FFF2-40B4-BE49-F238E27FC236}">
                        <a16:creationId xmlns:a16="http://schemas.microsoft.com/office/drawing/2014/main" id="{C214D2BE-3343-E844-BED9-9542C4BE4C45}"/>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3" name="Picture Placeholder 79">
                    <a:extLst>
                      <a:ext uri="{FF2B5EF4-FFF2-40B4-BE49-F238E27FC236}">
                        <a16:creationId xmlns:a16="http://schemas.microsoft.com/office/drawing/2014/main" id="{A427E3EF-701D-5449-B58C-F3DA4F36F64C}"/>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4" name="Picture Placeholder 79">
                    <a:extLst>
                      <a:ext uri="{FF2B5EF4-FFF2-40B4-BE49-F238E27FC236}">
                        <a16:creationId xmlns:a16="http://schemas.microsoft.com/office/drawing/2014/main" id="{C7D5B74B-E41A-1941-A9BC-A05DC24DD81F}"/>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5" name="Picture Placeholder 79">
                    <a:extLst>
                      <a:ext uri="{FF2B5EF4-FFF2-40B4-BE49-F238E27FC236}">
                        <a16:creationId xmlns:a16="http://schemas.microsoft.com/office/drawing/2014/main" id="{C89CD0B2-CCAE-0D45-AC7E-4BCCBDDE5C50}"/>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6" name="Picture Placeholder 79">
                    <a:extLst>
                      <a:ext uri="{FF2B5EF4-FFF2-40B4-BE49-F238E27FC236}">
                        <a16:creationId xmlns:a16="http://schemas.microsoft.com/office/drawing/2014/main" id="{329C80A7-848F-5541-89E4-69CBC66C8B2B}"/>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56" name="Picture Placeholder 79">
                  <a:extLst>
                    <a:ext uri="{FF2B5EF4-FFF2-40B4-BE49-F238E27FC236}">
                      <a16:creationId xmlns:a16="http://schemas.microsoft.com/office/drawing/2014/main" id="{3A96DBC8-A7CB-8443-B72E-6774CDD699BC}"/>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41" name="Picture Placeholder 80" descr="Defense Preventions&#10;">
                <a:extLst>
                  <a:ext uri="{FF2B5EF4-FFF2-40B4-BE49-F238E27FC236}">
                    <a16:creationId xmlns:a16="http://schemas.microsoft.com/office/drawing/2014/main" id="{9E2D0413-856D-2646-9978-965FD81E7FCB}"/>
                  </a:ext>
                </a:extLst>
              </p:cNvPr>
              <p:cNvSpPr>
                <a:spLocks noChangeAspect="1"/>
              </p:cNvSpPr>
              <p:nvPr/>
            </p:nvSpPr>
            <p:spPr>
              <a:xfrm>
                <a:off x="7232769" y="878822"/>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542" name="TextBox 541">
                <a:extLst>
                  <a:ext uri="{FF2B5EF4-FFF2-40B4-BE49-F238E27FC236}">
                    <a16:creationId xmlns:a16="http://schemas.microsoft.com/office/drawing/2014/main" id="{35D1C481-0B50-B040-93F9-44EF80765634}"/>
                  </a:ext>
                </a:extLst>
              </p:cNvPr>
              <p:cNvSpPr txBox="1"/>
              <p:nvPr/>
            </p:nvSpPr>
            <p:spPr>
              <a:xfrm>
                <a:off x="7542493" y="952721"/>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grpSp>
      <p:sp>
        <p:nvSpPr>
          <p:cNvPr id="608" name="TextBox 607">
            <a:extLst>
              <a:ext uri="{FF2B5EF4-FFF2-40B4-BE49-F238E27FC236}">
                <a16:creationId xmlns:a16="http://schemas.microsoft.com/office/drawing/2014/main" id="{B979DD63-7C52-8B4F-8D7A-756241F79EAE}"/>
              </a:ext>
            </a:extLst>
          </p:cNvPr>
          <p:cNvSpPr txBox="1"/>
          <p:nvPr/>
        </p:nvSpPr>
        <p:spPr>
          <a:xfrm>
            <a:off x="7210841" y="6224624"/>
            <a:ext cx="707886" cy="246221"/>
          </a:xfrm>
          <a:prstGeom prst="rect">
            <a:avLst/>
          </a:prstGeom>
          <a:solidFill>
            <a:srgbClr val="F8981D">
              <a:alpha val="20000"/>
            </a:srgbClr>
          </a:solidFill>
          <a:ln w="19050">
            <a:solidFill>
              <a:srgbClr val="F8981D"/>
            </a:solidFill>
          </a:ln>
        </p:spPr>
        <p:txBody>
          <a:bodyPr wrap="none" lIns="45720" tIns="45720" rIns="45720" bIns="45720" rtlCol="0" anchor="ctr">
            <a:noAutofit/>
          </a:bodyPr>
          <a:lstStyle/>
          <a:p>
            <a:pPr algn="ctr"/>
            <a:r>
              <a:rPr lang="en-US" sz="1000" i="1">
                <a:solidFill>
                  <a:srgbClr val="F8981D"/>
                </a:solidFill>
                <a:latin typeface="Calibri" panose="020F0502020204030204" pitchFamily="34" charset="0"/>
              </a:rPr>
              <a:t>End</a:t>
            </a:r>
          </a:p>
        </p:txBody>
      </p:sp>
      <p:grpSp>
        <p:nvGrpSpPr>
          <p:cNvPr id="514" name="Group 513">
            <a:extLst>
              <a:ext uri="{FF2B5EF4-FFF2-40B4-BE49-F238E27FC236}">
                <a16:creationId xmlns:a16="http://schemas.microsoft.com/office/drawing/2014/main" id="{6436D111-DE69-BF4D-A9E4-E0C5EA757B66}"/>
              </a:ext>
            </a:extLst>
          </p:cNvPr>
          <p:cNvGrpSpPr/>
          <p:nvPr/>
        </p:nvGrpSpPr>
        <p:grpSpPr>
          <a:xfrm>
            <a:off x="3526864" y="4104335"/>
            <a:ext cx="490933" cy="505907"/>
            <a:chOff x="4365579" y="6103624"/>
            <a:chExt cx="490933" cy="505907"/>
          </a:xfrm>
        </p:grpSpPr>
        <p:sp>
          <p:nvSpPr>
            <p:cNvPr id="537" name="TextBox 536">
              <a:extLst>
                <a:ext uri="{FF2B5EF4-FFF2-40B4-BE49-F238E27FC236}">
                  <a16:creationId xmlns:a16="http://schemas.microsoft.com/office/drawing/2014/main" id="{CF62CADE-B065-CC45-820F-27FC1877B3F8}"/>
                </a:ext>
              </a:extLst>
            </p:cNvPr>
            <p:cNvSpPr txBox="1"/>
            <p:nvPr/>
          </p:nvSpPr>
          <p:spPr>
            <a:xfrm>
              <a:off x="4408773" y="6126463"/>
              <a:ext cx="8175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if</a:t>
              </a:r>
            </a:p>
          </p:txBody>
        </p:sp>
        <p:grpSp>
          <p:nvGrpSpPr>
            <p:cNvPr id="538" name="Group 537">
              <a:extLst>
                <a:ext uri="{FF2B5EF4-FFF2-40B4-BE49-F238E27FC236}">
                  <a16:creationId xmlns:a16="http://schemas.microsoft.com/office/drawing/2014/main" id="{1FD005EB-E30B-CE49-AFEA-B92A5CFA5588}"/>
                </a:ext>
              </a:extLst>
            </p:cNvPr>
            <p:cNvGrpSpPr>
              <a:grpSpLocks noChangeAspect="1"/>
            </p:cNvGrpSpPr>
            <p:nvPr/>
          </p:nvGrpSpPr>
          <p:grpSpPr>
            <a:xfrm>
              <a:off x="4632105" y="6358792"/>
              <a:ext cx="182778" cy="215088"/>
              <a:chOff x="5701265" y="5600325"/>
              <a:chExt cx="274169" cy="322631"/>
            </a:xfrm>
          </p:grpSpPr>
          <p:sp>
            <p:nvSpPr>
              <p:cNvPr id="575" name="Picture Placeholder 74" descr="Security 1&#10;">
                <a:extLst>
                  <a:ext uri="{FF2B5EF4-FFF2-40B4-BE49-F238E27FC236}">
                    <a16:creationId xmlns:a16="http://schemas.microsoft.com/office/drawing/2014/main" id="{4D32B697-FB20-B04A-A5E6-C68197D52B0C}"/>
                  </a:ext>
                </a:extLst>
              </p:cNvPr>
              <p:cNvSpPr>
                <a:spLocks noChangeAspect="1"/>
              </p:cNvSpPr>
              <p:nvPr/>
            </p:nvSpPr>
            <p:spPr>
              <a:xfrm>
                <a:off x="5701265" y="5600325"/>
                <a:ext cx="274169" cy="322631"/>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576" name="Picture Placeholder 192" descr="Question&#10;">
                <a:extLst>
                  <a:ext uri="{FF2B5EF4-FFF2-40B4-BE49-F238E27FC236}">
                    <a16:creationId xmlns:a16="http://schemas.microsoft.com/office/drawing/2014/main" id="{C08FE356-C644-9E43-A7A5-DB38716EDC4F}"/>
                  </a:ext>
                </a:extLst>
              </p:cNvPr>
              <p:cNvSpPr>
                <a:spLocks noChangeAspect="1"/>
              </p:cNvSpPr>
              <p:nvPr/>
            </p:nvSpPr>
            <p:spPr>
              <a:xfrm>
                <a:off x="5780774" y="5664589"/>
                <a:ext cx="115151" cy="180806"/>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nvGrpSpPr>
            <p:cNvPr id="539" name="Picture Placeholder 95" descr="Detections 3&#10;">
              <a:extLst>
                <a:ext uri="{FF2B5EF4-FFF2-40B4-BE49-F238E27FC236}">
                  <a16:creationId xmlns:a16="http://schemas.microsoft.com/office/drawing/2014/main" id="{7F073DC0-8FF9-EC45-97AD-B056B5CF9D9C}"/>
                </a:ext>
              </a:extLst>
            </p:cNvPr>
            <p:cNvGrpSpPr>
              <a:grpSpLocks noChangeAspect="1"/>
            </p:cNvGrpSpPr>
            <p:nvPr/>
          </p:nvGrpSpPr>
          <p:grpSpPr>
            <a:xfrm>
              <a:off x="4532700" y="6110773"/>
              <a:ext cx="219346" cy="220030"/>
              <a:chOff x="11081827" y="720438"/>
              <a:chExt cx="600204" cy="602073"/>
            </a:xfrm>
            <a:solidFill>
              <a:schemeClr val="tx1"/>
            </a:solidFill>
          </p:grpSpPr>
          <p:sp>
            <p:nvSpPr>
              <p:cNvPr id="545" name="Picture Placeholder 95">
                <a:extLst>
                  <a:ext uri="{FF2B5EF4-FFF2-40B4-BE49-F238E27FC236}">
                    <a16:creationId xmlns:a16="http://schemas.microsoft.com/office/drawing/2014/main" id="{B50A3CB8-301C-094D-8EC7-8EDD931DE312}"/>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nvGrpSpPr>
              <p:cNvPr id="546" name="Picture Placeholder 95">
                <a:extLst>
                  <a:ext uri="{FF2B5EF4-FFF2-40B4-BE49-F238E27FC236}">
                    <a16:creationId xmlns:a16="http://schemas.microsoft.com/office/drawing/2014/main" id="{81744BB8-7C07-3244-8BA8-F7DDE98A0699}"/>
                  </a:ext>
                </a:extLst>
              </p:cNvPr>
              <p:cNvGrpSpPr/>
              <p:nvPr/>
            </p:nvGrpSpPr>
            <p:grpSpPr>
              <a:xfrm>
                <a:off x="11081827" y="720438"/>
                <a:ext cx="600204" cy="553805"/>
                <a:chOff x="11081827" y="720438"/>
                <a:chExt cx="600204" cy="553805"/>
              </a:xfrm>
              <a:grpFill/>
            </p:grpSpPr>
            <p:grpSp>
              <p:nvGrpSpPr>
                <p:cNvPr id="547" name="Picture Placeholder 95">
                  <a:extLst>
                    <a:ext uri="{FF2B5EF4-FFF2-40B4-BE49-F238E27FC236}">
                      <a16:creationId xmlns:a16="http://schemas.microsoft.com/office/drawing/2014/main" id="{61014219-64CF-A843-816F-A5D347C34F5C}"/>
                    </a:ext>
                  </a:extLst>
                </p:cNvPr>
                <p:cNvGrpSpPr/>
                <p:nvPr/>
              </p:nvGrpSpPr>
              <p:grpSpPr>
                <a:xfrm>
                  <a:off x="11252592" y="851999"/>
                  <a:ext cx="263103" cy="338137"/>
                  <a:chOff x="11252592" y="851999"/>
                  <a:chExt cx="263103" cy="338137"/>
                </a:xfrm>
                <a:grpFill/>
              </p:grpSpPr>
              <p:sp>
                <p:nvSpPr>
                  <p:cNvPr id="567" name="Picture Placeholder 95">
                    <a:extLst>
                      <a:ext uri="{FF2B5EF4-FFF2-40B4-BE49-F238E27FC236}">
                        <a16:creationId xmlns:a16="http://schemas.microsoft.com/office/drawing/2014/main" id="{A29FF026-2F9A-5940-8105-9341B18C9CD0}"/>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8" name="Picture Placeholder 95">
                    <a:extLst>
                      <a:ext uri="{FF2B5EF4-FFF2-40B4-BE49-F238E27FC236}">
                        <a16:creationId xmlns:a16="http://schemas.microsoft.com/office/drawing/2014/main" id="{6C026488-81B2-024D-A601-E56F3F3741E1}"/>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9" name="Picture Placeholder 95">
                    <a:extLst>
                      <a:ext uri="{FF2B5EF4-FFF2-40B4-BE49-F238E27FC236}">
                        <a16:creationId xmlns:a16="http://schemas.microsoft.com/office/drawing/2014/main" id="{C0946820-825B-6F44-B14E-E09436DF0E52}"/>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0" name="Picture Placeholder 95">
                    <a:extLst>
                      <a:ext uri="{FF2B5EF4-FFF2-40B4-BE49-F238E27FC236}">
                        <a16:creationId xmlns:a16="http://schemas.microsoft.com/office/drawing/2014/main" id="{1889C770-EDE8-B449-94F9-0712B8294F6A}"/>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1" name="Picture Placeholder 95">
                    <a:extLst>
                      <a:ext uri="{FF2B5EF4-FFF2-40B4-BE49-F238E27FC236}">
                        <a16:creationId xmlns:a16="http://schemas.microsoft.com/office/drawing/2014/main" id="{3C838181-6B10-0C4D-87D7-8026DF4FFDEF}"/>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2" name="Picture Placeholder 95">
                    <a:extLst>
                      <a:ext uri="{FF2B5EF4-FFF2-40B4-BE49-F238E27FC236}">
                        <a16:creationId xmlns:a16="http://schemas.microsoft.com/office/drawing/2014/main" id="{68BFC6F6-278E-F140-8A45-3F061A63B490}"/>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3" name="Picture Placeholder 95">
                    <a:extLst>
                      <a:ext uri="{FF2B5EF4-FFF2-40B4-BE49-F238E27FC236}">
                        <a16:creationId xmlns:a16="http://schemas.microsoft.com/office/drawing/2014/main" id="{7A0918AC-E482-E547-ACE3-AB5316B50B26}"/>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4" name="Picture Placeholder 95">
                    <a:extLst>
                      <a:ext uri="{FF2B5EF4-FFF2-40B4-BE49-F238E27FC236}">
                        <a16:creationId xmlns:a16="http://schemas.microsoft.com/office/drawing/2014/main" id="{6C48B1D7-5EDC-7A4B-9345-1B969D422597}"/>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48" name="Picture Placeholder 95">
                  <a:extLst>
                    <a:ext uri="{FF2B5EF4-FFF2-40B4-BE49-F238E27FC236}">
                      <a16:creationId xmlns:a16="http://schemas.microsoft.com/office/drawing/2014/main" id="{9BE69EEB-5903-FD4E-B211-4D24CB4D7239}"/>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9" name="Picture Placeholder 95">
                  <a:extLst>
                    <a:ext uri="{FF2B5EF4-FFF2-40B4-BE49-F238E27FC236}">
                      <a16:creationId xmlns:a16="http://schemas.microsoft.com/office/drawing/2014/main" id="{518CDFA6-4E9B-224D-B25D-542EA5AC6ECC}"/>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0" name="Picture Placeholder 95">
                  <a:extLst>
                    <a:ext uri="{FF2B5EF4-FFF2-40B4-BE49-F238E27FC236}">
                      <a16:creationId xmlns:a16="http://schemas.microsoft.com/office/drawing/2014/main" id="{1B75ECAD-5427-1944-8E39-A07D06AE84BF}"/>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1" name="Picture Placeholder 95">
                  <a:extLst>
                    <a:ext uri="{FF2B5EF4-FFF2-40B4-BE49-F238E27FC236}">
                      <a16:creationId xmlns:a16="http://schemas.microsoft.com/office/drawing/2014/main" id="{938A285F-FE70-4B4F-A2C8-55F73D3B2D7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2" name="Picture Placeholder 95">
                  <a:extLst>
                    <a:ext uri="{FF2B5EF4-FFF2-40B4-BE49-F238E27FC236}">
                      <a16:creationId xmlns:a16="http://schemas.microsoft.com/office/drawing/2014/main" id="{DA87A20B-69C7-4F4C-B498-66C65FDA4A64}"/>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3" name="Picture Placeholder 95">
                  <a:extLst>
                    <a:ext uri="{FF2B5EF4-FFF2-40B4-BE49-F238E27FC236}">
                      <a16:creationId xmlns:a16="http://schemas.microsoft.com/office/drawing/2014/main" id="{1AC3FB96-B1F3-E848-9C0F-9A509302C077}"/>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4" name="Picture Placeholder 95">
                  <a:extLst>
                    <a:ext uri="{FF2B5EF4-FFF2-40B4-BE49-F238E27FC236}">
                      <a16:creationId xmlns:a16="http://schemas.microsoft.com/office/drawing/2014/main" id="{B81B7F98-24F9-0C45-A397-B60D56B446FD}"/>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sp>
          <p:nvSpPr>
            <p:cNvPr id="543" name="TextBox 542">
              <a:extLst>
                <a:ext uri="{FF2B5EF4-FFF2-40B4-BE49-F238E27FC236}">
                  <a16:creationId xmlns:a16="http://schemas.microsoft.com/office/drawing/2014/main" id="{30AC2E0A-C72E-3442-87AD-F0B9CB46D36F}"/>
                </a:ext>
              </a:extLst>
            </p:cNvPr>
            <p:cNvSpPr txBox="1"/>
            <p:nvPr/>
          </p:nvSpPr>
          <p:spPr>
            <a:xfrm>
              <a:off x="4521371" y="6372410"/>
              <a:ext cx="7694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a:t>
              </a:r>
            </a:p>
          </p:txBody>
        </p:sp>
        <p:sp>
          <p:nvSpPr>
            <p:cNvPr id="544" name="Rectangle 543">
              <a:extLst>
                <a:ext uri="{FF2B5EF4-FFF2-40B4-BE49-F238E27FC236}">
                  <a16:creationId xmlns:a16="http://schemas.microsoft.com/office/drawing/2014/main" id="{6D3335FA-CA61-7A48-B024-46CF48C1B321}"/>
                </a:ext>
              </a:extLst>
            </p:cNvPr>
            <p:cNvSpPr>
              <a:spLocks noChangeAspect="1"/>
            </p:cNvSpPr>
            <p:nvPr/>
          </p:nvSpPr>
          <p:spPr>
            <a:xfrm>
              <a:off x="4365579" y="6103624"/>
              <a:ext cx="490933" cy="505907"/>
            </a:xfrm>
            <a:prstGeom prst="rect">
              <a:avLst/>
            </a:prstGeom>
            <a:noFill/>
            <a:ln w="9525">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653" name="Group 652">
            <a:extLst>
              <a:ext uri="{FF2B5EF4-FFF2-40B4-BE49-F238E27FC236}">
                <a16:creationId xmlns:a16="http://schemas.microsoft.com/office/drawing/2014/main" id="{FECED530-38ED-1C45-9976-D2B4720CE99F}"/>
              </a:ext>
            </a:extLst>
          </p:cNvPr>
          <p:cNvGrpSpPr/>
          <p:nvPr/>
        </p:nvGrpSpPr>
        <p:grpSpPr>
          <a:xfrm>
            <a:off x="5064480" y="3946635"/>
            <a:ext cx="1606460" cy="550322"/>
            <a:chOff x="8258193" y="455054"/>
            <a:chExt cx="1606460" cy="550322"/>
          </a:xfrm>
        </p:grpSpPr>
        <p:grpSp>
          <p:nvGrpSpPr>
            <p:cNvPr id="654" name="Group 653">
              <a:extLst>
                <a:ext uri="{FF2B5EF4-FFF2-40B4-BE49-F238E27FC236}">
                  <a16:creationId xmlns:a16="http://schemas.microsoft.com/office/drawing/2014/main" id="{E4C9987D-E1A4-EC4F-BBC2-0059F619E986}"/>
                </a:ext>
              </a:extLst>
            </p:cNvPr>
            <p:cNvGrpSpPr/>
            <p:nvPr/>
          </p:nvGrpSpPr>
          <p:grpSpPr>
            <a:xfrm>
              <a:off x="8258193" y="842222"/>
              <a:ext cx="1606460" cy="163154"/>
              <a:chOff x="5054995" y="4677550"/>
              <a:chExt cx="1606460" cy="163154"/>
            </a:xfrm>
          </p:grpSpPr>
          <p:cxnSp>
            <p:nvCxnSpPr>
              <p:cNvPr id="674" name="Straight Arrow Connector 673">
                <a:extLst>
                  <a:ext uri="{FF2B5EF4-FFF2-40B4-BE49-F238E27FC236}">
                    <a16:creationId xmlns:a16="http://schemas.microsoft.com/office/drawing/2014/main" id="{9019701D-1416-2F49-B480-5C450AB286A0}"/>
                  </a:ext>
                </a:extLst>
              </p:cNvPr>
              <p:cNvCxnSpPr>
                <a:cxnSpLocks/>
              </p:cNvCxnSpPr>
              <p:nvPr/>
            </p:nvCxnSpPr>
            <p:spPr bwMode="gray">
              <a:xfrm>
                <a:off x="5054995" y="4840704"/>
                <a:ext cx="1606460"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675" name="TextBox 674">
                <a:extLst>
                  <a:ext uri="{FF2B5EF4-FFF2-40B4-BE49-F238E27FC236}">
                    <a16:creationId xmlns:a16="http://schemas.microsoft.com/office/drawing/2014/main" id="{8B778AFE-18D9-9B41-ACEA-B5F8BF253FF5}"/>
                  </a:ext>
                </a:extLst>
              </p:cNvPr>
              <p:cNvSpPr txBox="1"/>
              <p:nvPr/>
            </p:nvSpPr>
            <p:spPr>
              <a:xfrm>
                <a:off x="5299548" y="4677550"/>
                <a:ext cx="738985" cy="153888"/>
              </a:xfrm>
              <a:prstGeom prst="rect">
                <a:avLst/>
              </a:prstGeom>
            </p:spPr>
            <p:txBody>
              <a:bodyPr wrap="none" lIns="0" tIns="0" rIns="0" bIns="0" rtlCol="0" anchor="ctr">
                <a:spAutoFit/>
              </a:bodyPr>
              <a:lstStyle/>
              <a:p>
                <a:pPr algn="ctr"/>
                <a:r>
                  <a:rPr lang="en-US" sz="1000" i="1">
                    <a:solidFill>
                      <a:schemeClr val="accent2"/>
                    </a:solidFill>
                    <a:latin typeface="Calibri" panose="020F0502020204030204" pitchFamily="34" charset="0"/>
                  </a:rPr>
                  <a:t>send File Hash</a:t>
                </a:r>
              </a:p>
            </p:txBody>
          </p:sp>
        </p:grpSp>
        <p:grpSp>
          <p:nvGrpSpPr>
            <p:cNvPr id="655" name="Picture Placeholder 95" descr="Detections 3&#10;">
              <a:extLst>
                <a:ext uri="{FF2B5EF4-FFF2-40B4-BE49-F238E27FC236}">
                  <a16:creationId xmlns:a16="http://schemas.microsoft.com/office/drawing/2014/main" id="{76CEEF69-A1BA-E444-BC17-F845E01AEDD2}"/>
                </a:ext>
              </a:extLst>
            </p:cNvPr>
            <p:cNvGrpSpPr>
              <a:grpSpLocks noChangeAspect="1"/>
            </p:cNvGrpSpPr>
            <p:nvPr/>
          </p:nvGrpSpPr>
          <p:grpSpPr>
            <a:xfrm>
              <a:off x="8667356" y="455054"/>
              <a:ext cx="364623" cy="365760"/>
              <a:chOff x="11081827" y="720438"/>
              <a:chExt cx="600204" cy="602073"/>
            </a:xfrm>
            <a:solidFill>
              <a:schemeClr val="accent2"/>
            </a:solidFill>
          </p:grpSpPr>
          <p:sp>
            <p:nvSpPr>
              <p:cNvPr id="656" name="Picture Placeholder 95">
                <a:extLst>
                  <a:ext uri="{FF2B5EF4-FFF2-40B4-BE49-F238E27FC236}">
                    <a16:creationId xmlns:a16="http://schemas.microsoft.com/office/drawing/2014/main" id="{0758C979-B9B1-5447-8241-448C1AA96941}"/>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657" name="Picture Placeholder 95">
                <a:extLst>
                  <a:ext uri="{FF2B5EF4-FFF2-40B4-BE49-F238E27FC236}">
                    <a16:creationId xmlns:a16="http://schemas.microsoft.com/office/drawing/2014/main" id="{019BEAA9-910E-2241-8C03-EF5539131A3E}"/>
                  </a:ext>
                </a:extLst>
              </p:cNvPr>
              <p:cNvGrpSpPr/>
              <p:nvPr/>
            </p:nvGrpSpPr>
            <p:grpSpPr>
              <a:xfrm>
                <a:off x="11081827" y="720438"/>
                <a:ext cx="600204" cy="553805"/>
                <a:chOff x="11081827" y="720438"/>
                <a:chExt cx="600204" cy="553805"/>
              </a:xfrm>
              <a:solidFill>
                <a:schemeClr val="accent2"/>
              </a:solidFill>
            </p:grpSpPr>
            <p:grpSp>
              <p:nvGrpSpPr>
                <p:cNvPr id="658" name="Picture Placeholder 95">
                  <a:extLst>
                    <a:ext uri="{FF2B5EF4-FFF2-40B4-BE49-F238E27FC236}">
                      <a16:creationId xmlns:a16="http://schemas.microsoft.com/office/drawing/2014/main" id="{04EF9938-F53D-D740-9F00-E3245E674FCA}"/>
                    </a:ext>
                  </a:extLst>
                </p:cNvPr>
                <p:cNvGrpSpPr/>
                <p:nvPr/>
              </p:nvGrpSpPr>
              <p:grpSpPr>
                <a:xfrm>
                  <a:off x="11252592" y="851999"/>
                  <a:ext cx="263103" cy="338137"/>
                  <a:chOff x="11252592" y="851999"/>
                  <a:chExt cx="263103" cy="338137"/>
                </a:xfrm>
                <a:solidFill>
                  <a:schemeClr val="accent2"/>
                </a:solidFill>
              </p:grpSpPr>
              <p:sp>
                <p:nvSpPr>
                  <p:cNvPr id="666" name="Picture Placeholder 95">
                    <a:extLst>
                      <a:ext uri="{FF2B5EF4-FFF2-40B4-BE49-F238E27FC236}">
                        <a16:creationId xmlns:a16="http://schemas.microsoft.com/office/drawing/2014/main" id="{95166EF5-7078-6543-864C-7048F7FF0DC7}"/>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7" name="Picture Placeholder 95">
                    <a:extLst>
                      <a:ext uri="{FF2B5EF4-FFF2-40B4-BE49-F238E27FC236}">
                        <a16:creationId xmlns:a16="http://schemas.microsoft.com/office/drawing/2014/main" id="{CEFF0E2E-6CA5-914A-8D96-B74E13779E65}"/>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8" name="Picture Placeholder 95">
                    <a:extLst>
                      <a:ext uri="{FF2B5EF4-FFF2-40B4-BE49-F238E27FC236}">
                        <a16:creationId xmlns:a16="http://schemas.microsoft.com/office/drawing/2014/main" id="{C1A778F8-B358-2049-BC98-14EEF04029D9}"/>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9" name="Picture Placeholder 95">
                    <a:extLst>
                      <a:ext uri="{FF2B5EF4-FFF2-40B4-BE49-F238E27FC236}">
                        <a16:creationId xmlns:a16="http://schemas.microsoft.com/office/drawing/2014/main" id="{3EF1DE05-D01D-5249-8572-F364C9F6786F}"/>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70" name="Picture Placeholder 95">
                    <a:extLst>
                      <a:ext uri="{FF2B5EF4-FFF2-40B4-BE49-F238E27FC236}">
                        <a16:creationId xmlns:a16="http://schemas.microsoft.com/office/drawing/2014/main" id="{BD915015-2083-0643-8756-AED57151FBA1}"/>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71" name="Picture Placeholder 95">
                    <a:extLst>
                      <a:ext uri="{FF2B5EF4-FFF2-40B4-BE49-F238E27FC236}">
                        <a16:creationId xmlns:a16="http://schemas.microsoft.com/office/drawing/2014/main" id="{53363A60-45EE-6D42-A0B3-1C47CBFF38FA}"/>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72" name="Picture Placeholder 95">
                    <a:extLst>
                      <a:ext uri="{FF2B5EF4-FFF2-40B4-BE49-F238E27FC236}">
                        <a16:creationId xmlns:a16="http://schemas.microsoft.com/office/drawing/2014/main" id="{7F92B6A3-14C3-1D44-9C75-18003DFD27A4}"/>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73" name="Picture Placeholder 95">
                    <a:extLst>
                      <a:ext uri="{FF2B5EF4-FFF2-40B4-BE49-F238E27FC236}">
                        <a16:creationId xmlns:a16="http://schemas.microsoft.com/office/drawing/2014/main" id="{26CF6BB9-58BE-434E-A958-D37B07200183}"/>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659" name="Picture Placeholder 95">
                  <a:extLst>
                    <a:ext uri="{FF2B5EF4-FFF2-40B4-BE49-F238E27FC236}">
                      <a16:creationId xmlns:a16="http://schemas.microsoft.com/office/drawing/2014/main" id="{B4C547F5-83FD-F34D-9CEB-097F6609003F}"/>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0" name="Picture Placeholder 95">
                  <a:extLst>
                    <a:ext uri="{FF2B5EF4-FFF2-40B4-BE49-F238E27FC236}">
                      <a16:creationId xmlns:a16="http://schemas.microsoft.com/office/drawing/2014/main" id="{82CE1065-0B2C-D14A-939E-0D193283DB8E}"/>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1" name="Picture Placeholder 95">
                  <a:extLst>
                    <a:ext uri="{FF2B5EF4-FFF2-40B4-BE49-F238E27FC236}">
                      <a16:creationId xmlns:a16="http://schemas.microsoft.com/office/drawing/2014/main" id="{DD213DC4-0752-D94F-8483-1FC27B7B9BD7}"/>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2" name="Picture Placeholder 95">
                  <a:extLst>
                    <a:ext uri="{FF2B5EF4-FFF2-40B4-BE49-F238E27FC236}">
                      <a16:creationId xmlns:a16="http://schemas.microsoft.com/office/drawing/2014/main" id="{4AE3FF23-8B1A-104D-9976-4A8D5EA116EE}"/>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3" name="Picture Placeholder 95">
                  <a:extLst>
                    <a:ext uri="{FF2B5EF4-FFF2-40B4-BE49-F238E27FC236}">
                      <a16:creationId xmlns:a16="http://schemas.microsoft.com/office/drawing/2014/main" id="{DA170058-5E34-4C46-8592-BFD54700E38F}"/>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4" name="Picture Placeholder 95">
                  <a:extLst>
                    <a:ext uri="{FF2B5EF4-FFF2-40B4-BE49-F238E27FC236}">
                      <a16:creationId xmlns:a16="http://schemas.microsoft.com/office/drawing/2014/main" id="{8EA486C0-DDDF-2E43-B2EF-C3F06DDE5F33}"/>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65" name="Picture Placeholder 95">
                  <a:extLst>
                    <a:ext uri="{FF2B5EF4-FFF2-40B4-BE49-F238E27FC236}">
                      <a16:creationId xmlns:a16="http://schemas.microsoft.com/office/drawing/2014/main" id="{F114F345-9204-D741-9E2E-5F83AE88A80A}"/>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sp>
        <p:nvSpPr>
          <p:cNvPr id="714" name="Rectangle 713">
            <a:extLst>
              <a:ext uri="{FF2B5EF4-FFF2-40B4-BE49-F238E27FC236}">
                <a16:creationId xmlns:a16="http://schemas.microsoft.com/office/drawing/2014/main" id="{8E4DAD07-120E-5A40-8B41-BB72A5449698}"/>
              </a:ext>
            </a:extLst>
          </p:cNvPr>
          <p:cNvSpPr>
            <a:spLocks/>
          </p:cNvSpPr>
          <p:nvPr/>
        </p:nvSpPr>
        <p:spPr>
          <a:xfrm>
            <a:off x="6683918" y="4532834"/>
            <a:ext cx="859737" cy="378483"/>
          </a:xfrm>
          <a:prstGeom prst="rect">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715" name="Group 714">
            <a:extLst>
              <a:ext uri="{FF2B5EF4-FFF2-40B4-BE49-F238E27FC236}">
                <a16:creationId xmlns:a16="http://schemas.microsoft.com/office/drawing/2014/main" id="{2D78A6BF-6B1C-5D41-90DC-FD0FEBF954AD}"/>
              </a:ext>
            </a:extLst>
          </p:cNvPr>
          <p:cNvGrpSpPr/>
          <p:nvPr/>
        </p:nvGrpSpPr>
        <p:grpSpPr>
          <a:xfrm>
            <a:off x="5124504" y="4732414"/>
            <a:ext cx="1228076" cy="1262036"/>
            <a:chOff x="5157726" y="5982993"/>
            <a:chExt cx="1228076" cy="1262036"/>
          </a:xfrm>
        </p:grpSpPr>
        <p:cxnSp>
          <p:nvCxnSpPr>
            <p:cNvPr id="716" name="Straight Arrow Connector 715">
              <a:extLst>
                <a:ext uri="{FF2B5EF4-FFF2-40B4-BE49-F238E27FC236}">
                  <a16:creationId xmlns:a16="http://schemas.microsoft.com/office/drawing/2014/main" id="{B6243FC8-C2F8-4B48-A9A4-3C59F84F07A7}"/>
                </a:ext>
              </a:extLst>
            </p:cNvPr>
            <p:cNvCxnSpPr>
              <a:cxnSpLocks/>
            </p:cNvCxnSpPr>
            <p:nvPr/>
          </p:nvCxnSpPr>
          <p:spPr bwMode="gray">
            <a:xfrm>
              <a:off x="5157726" y="5982993"/>
              <a:ext cx="1228076" cy="0"/>
            </a:xfrm>
            <a:prstGeom prst="straightConnector1">
              <a:avLst/>
            </a:prstGeom>
            <a:ln w="19050">
              <a:solidFill>
                <a:schemeClr val="accent2"/>
              </a:solidFill>
              <a:miter lim="800000"/>
              <a:headEnd type="arrow" w="med" len="med"/>
              <a:tailEnd type="oval" w="med" len="sm"/>
            </a:ln>
          </p:spPr>
          <p:style>
            <a:lnRef idx="1">
              <a:schemeClr val="accent1"/>
            </a:lnRef>
            <a:fillRef idx="0">
              <a:schemeClr val="accent1"/>
            </a:fillRef>
            <a:effectRef idx="0">
              <a:schemeClr val="accent1"/>
            </a:effectRef>
            <a:fontRef idx="minor">
              <a:schemeClr val="tx1"/>
            </a:fontRef>
          </p:style>
        </p:cxnSp>
        <p:sp>
          <p:nvSpPr>
            <p:cNvPr id="717" name="TextBox 716">
              <a:extLst>
                <a:ext uri="{FF2B5EF4-FFF2-40B4-BE49-F238E27FC236}">
                  <a16:creationId xmlns:a16="http://schemas.microsoft.com/office/drawing/2014/main" id="{B881C3F4-C4C3-EA44-AC97-6C3E999B0A80}"/>
                </a:ext>
              </a:extLst>
            </p:cNvPr>
            <p:cNvSpPr txBox="1"/>
            <p:nvPr/>
          </p:nvSpPr>
          <p:spPr>
            <a:xfrm>
              <a:off x="5265754" y="6013831"/>
              <a:ext cx="921727" cy="153888"/>
            </a:xfrm>
            <a:prstGeom prst="rect">
              <a:avLst/>
            </a:prstGeom>
          </p:spPr>
          <p:txBody>
            <a:bodyPr wrap="none" lIns="0" tIns="0" rIns="0" bIns="0" rtlCol="0" anchor="t">
              <a:spAutoFit/>
            </a:bodyPr>
            <a:lstStyle/>
            <a:p>
              <a:pPr algn="ctr"/>
              <a:r>
                <a:rPr lang="en-US" sz="1000" i="1">
                  <a:solidFill>
                    <a:schemeClr val="accent2"/>
                  </a:solidFill>
                  <a:latin typeface="Calibri" panose="020F0502020204030204" pitchFamily="34" charset="0"/>
                </a:rPr>
                <a:t>result of File Hash</a:t>
              </a:r>
            </a:p>
          </p:txBody>
        </p:sp>
        <p:grpSp>
          <p:nvGrpSpPr>
            <p:cNvPr id="718" name="Picture Placeholder 95" descr="Detections 3&#10;">
              <a:extLst>
                <a:ext uri="{FF2B5EF4-FFF2-40B4-BE49-F238E27FC236}">
                  <a16:creationId xmlns:a16="http://schemas.microsoft.com/office/drawing/2014/main" id="{CFD24730-A1A3-1545-A1F3-C9BF4E2F258E}"/>
                </a:ext>
              </a:extLst>
            </p:cNvPr>
            <p:cNvGrpSpPr>
              <a:grpSpLocks noChangeAspect="1"/>
            </p:cNvGrpSpPr>
            <p:nvPr/>
          </p:nvGrpSpPr>
          <p:grpSpPr>
            <a:xfrm>
              <a:off x="5601728" y="6190969"/>
              <a:ext cx="364623" cy="365760"/>
              <a:chOff x="11081827" y="720438"/>
              <a:chExt cx="600204" cy="602073"/>
            </a:xfrm>
            <a:solidFill>
              <a:schemeClr val="accent2"/>
            </a:solidFill>
          </p:grpSpPr>
          <p:sp>
            <p:nvSpPr>
              <p:cNvPr id="737" name="Picture Placeholder 95">
                <a:extLst>
                  <a:ext uri="{FF2B5EF4-FFF2-40B4-BE49-F238E27FC236}">
                    <a16:creationId xmlns:a16="http://schemas.microsoft.com/office/drawing/2014/main" id="{F2E54ED4-EC82-0C43-854B-5CF873F2AEE7}"/>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738" name="Picture Placeholder 95">
                <a:extLst>
                  <a:ext uri="{FF2B5EF4-FFF2-40B4-BE49-F238E27FC236}">
                    <a16:creationId xmlns:a16="http://schemas.microsoft.com/office/drawing/2014/main" id="{5BD0F75E-9D8E-6D4C-928F-110C1D07C2E2}"/>
                  </a:ext>
                </a:extLst>
              </p:cNvPr>
              <p:cNvGrpSpPr/>
              <p:nvPr/>
            </p:nvGrpSpPr>
            <p:grpSpPr>
              <a:xfrm>
                <a:off x="11081827" y="720438"/>
                <a:ext cx="600204" cy="553805"/>
                <a:chOff x="11081827" y="720438"/>
                <a:chExt cx="600204" cy="553805"/>
              </a:xfrm>
              <a:solidFill>
                <a:schemeClr val="accent2"/>
              </a:solidFill>
            </p:grpSpPr>
            <p:grpSp>
              <p:nvGrpSpPr>
                <p:cNvPr id="739" name="Picture Placeholder 95">
                  <a:extLst>
                    <a:ext uri="{FF2B5EF4-FFF2-40B4-BE49-F238E27FC236}">
                      <a16:creationId xmlns:a16="http://schemas.microsoft.com/office/drawing/2014/main" id="{2F78628C-A6D8-BD40-95C6-1D5F5E48A836}"/>
                    </a:ext>
                  </a:extLst>
                </p:cNvPr>
                <p:cNvGrpSpPr/>
                <p:nvPr/>
              </p:nvGrpSpPr>
              <p:grpSpPr>
                <a:xfrm>
                  <a:off x="11252592" y="851999"/>
                  <a:ext cx="263103" cy="338137"/>
                  <a:chOff x="11252592" y="851999"/>
                  <a:chExt cx="263103" cy="338137"/>
                </a:xfrm>
                <a:solidFill>
                  <a:schemeClr val="accent2"/>
                </a:solidFill>
              </p:grpSpPr>
              <p:sp>
                <p:nvSpPr>
                  <p:cNvPr id="747" name="Picture Placeholder 95">
                    <a:extLst>
                      <a:ext uri="{FF2B5EF4-FFF2-40B4-BE49-F238E27FC236}">
                        <a16:creationId xmlns:a16="http://schemas.microsoft.com/office/drawing/2014/main" id="{D69CD28E-108D-844D-A210-57D18C48A6DF}"/>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8" name="Picture Placeholder 95">
                    <a:extLst>
                      <a:ext uri="{FF2B5EF4-FFF2-40B4-BE49-F238E27FC236}">
                        <a16:creationId xmlns:a16="http://schemas.microsoft.com/office/drawing/2014/main" id="{D895395D-A0C4-0E4C-81AD-543464EB1E14}"/>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9" name="Picture Placeholder 95">
                    <a:extLst>
                      <a:ext uri="{FF2B5EF4-FFF2-40B4-BE49-F238E27FC236}">
                        <a16:creationId xmlns:a16="http://schemas.microsoft.com/office/drawing/2014/main" id="{02FA9FEB-2DF6-B449-A93C-EA46C0FBA0C0}"/>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0" name="Picture Placeholder 95">
                    <a:extLst>
                      <a:ext uri="{FF2B5EF4-FFF2-40B4-BE49-F238E27FC236}">
                        <a16:creationId xmlns:a16="http://schemas.microsoft.com/office/drawing/2014/main" id="{33C1E538-72A2-1E45-80D4-6326E94F171C}"/>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1" name="Picture Placeholder 95">
                    <a:extLst>
                      <a:ext uri="{FF2B5EF4-FFF2-40B4-BE49-F238E27FC236}">
                        <a16:creationId xmlns:a16="http://schemas.microsoft.com/office/drawing/2014/main" id="{173D140B-8B68-4A42-8A3F-B1FC2666F018}"/>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2" name="Picture Placeholder 95">
                    <a:extLst>
                      <a:ext uri="{FF2B5EF4-FFF2-40B4-BE49-F238E27FC236}">
                        <a16:creationId xmlns:a16="http://schemas.microsoft.com/office/drawing/2014/main" id="{4C752610-96CA-0C43-88FB-FE801CDEB30B}"/>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3" name="Picture Placeholder 95">
                    <a:extLst>
                      <a:ext uri="{FF2B5EF4-FFF2-40B4-BE49-F238E27FC236}">
                        <a16:creationId xmlns:a16="http://schemas.microsoft.com/office/drawing/2014/main" id="{D818BF25-E711-BA44-B69B-9891E22EAE02}"/>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4" name="Picture Placeholder 95">
                    <a:extLst>
                      <a:ext uri="{FF2B5EF4-FFF2-40B4-BE49-F238E27FC236}">
                        <a16:creationId xmlns:a16="http://schemas.microsoft.com/office/drawing/2014/main" id="{D708A352-F1D5-7046-BD56-7527535F307C}"/>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740" name="Picture Placeholder 95">
                  <a:extLst>
                    <a:ext uri="{FF2B5EF4-FFF2-40B4-BE49-F238E27FC236}">
                      <a16:creationId xmlns:a16="http://schemas.microsoft.com/office/drawing/2014/main" id="{0BEBE91C-1C2F-E347-B5C2-327ECA8BFE15}"/>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1" name="Picture Placeholder 95">
                  <a:extLst>
                    <a:ext uri="{FF2B5EF4-FFF2-40B4-BE49-F238E27FC236}">
                      <a16:creationId xmlns:a16="http://schemas.microsoft.com/office/drawing/2014/main" id="{5DB7FE90-4EF6-C04C-B14A-2D8D37D3A100}"/>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2" name="Picture Placeholder 95">
                  <a:extLst>
                    <a:ext uri="{FF2B5EF4-FFF2-40B4-BE49-F238E27FC236}">
                      <a16:creationId xmlns:a16="http://schemas.microsoft.com/office/drawing/2014/main" id="{D72D2044-862A-BC41-9A73-B9A46AAE55F7}"/>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3" name="Picture Placeholder 95">
                  <a:extLst>
                    <a:ext uri="{FF2B5EF4-FFF2-40B4-BE49-F238E27FC236}">
                      <a16:creationId xmlns:a16="http://schemas.microsoft.com/office/drawing/2014/main" id="{C94A16B8-9B31-994B-89C2-6F4F0AF22F77}"/>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4" name="Picture Placeholder 95">
                  <a:extLst>
                    <a:ext uri="{FF2B5EF4-FFF2-40B4-BE49-F238E27FC236}">
                      <a16:creationId xmlns:a16="http://schemas.microsoft.com/office/drawing/2014/main" id="{18620505-F0FC-9647-A52C-E5E80391E096}"/>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5" name="Picture Placeholder 95">
                  <a:extLst>
                    <a:ext uri="{FF2B5EF4-FFF2-40B4-BE49-F238E27FC236}">
                      <a16:creationId xmlns:a16="http://schemas.microsoft.com/office/drawing/2014/main" id="{E299DBC1-9EAA-5844-892A-BBA73B86CCDA}"/>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6" name="Picture Placeholder 95">
                  <a:extLst>
                    <a:ext uri="{FF2B5EF4-FFF2-40B4-BE49-F238E27FC236}">
                      <a16:creationId xmlns:a16="http://schemas.microsoft.com/office/drawing/2014/main" id="{8182BB53-8CA5-E642-9A4F-B7A57676D6D3}"/>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719" name="Group 718">
              <a:extLst>
                <a:ext uri="{FF2B5EF4-FFF2-40B4-BE49-F238E27FC236}">
                  <a16:creationId xmlns:a16="http://schemas.microsoft.com/office/drawing/2014/main" id="{AD8ECDB0-AF2E-9747-BB93-8F2FB4995BBF}"/>
                </a:ext>
              </a:extLst>
            </p:cNvPr>
            <p:cNvGrpSpPr/>
            <p:nvPr/>
          </p:nvGrpSpPr>
          <p:grpSpPr>
            <a:xfrm>
              <a:off x="5406175" y="6575039"/>
              <a:ext cx="745355" cy="669990"/>
              <a:chOff x="5406175" y="6575039"/>
              <a:chExt cx="745355" cy="669990"/>
            </a:xfrm>
          </p:grpSpPr>
          <p:grpSp>
            <p:nvGrpSpPr>
              <p:cNvPr id="720" name="Picture Placeholder 79" descr="Defense Malware&#10;">
                <a:extLst>
                  <a:ext uri="{FF2B5EF4-FFF2-40B4-BE49-F238E27FC236}">
                    <a16:creationId xmlns:a16="http://schemas.microsoft.com/office/drawing/2014/main" id="{EFBAD638-7732-D546-8CE1-405D233E2123}"/>
                  </a:ext>
                </a:extLst>
              </p:cNvPr>
              <p:cNvGrpSpPr>
                <a:grpSpLocks noChangeAspect="1"/>
              </p:cNvGrpSpPr>
              <p:nvPr/>
            </p:nvGrpSpPr>
            <p:grpSpPr>
              <a:xfrm>
                <a:off x="5869749" y="6575210"/>
                <a:ext cx="281781" cy="332123"/>
                <a:chOff x="7166991" y="712682"/>
                <a:chExt cx="509762" cy="600837"/>
              </a:xfrm>
              <a:solidFill>
                <a:srgbClr val="FF0000"/>
              </a:solidFill>
            </p:grpSpPr>
            <p:grpSp>
              <p:nvGrpSpPr>
                <p:cNvPr id="725" name="Picture Placeholder 79">
                  <a:extLst>
                    <a:ext uri="{FF2B5EF4-FFF2-40B4-BE49-F238E27FC236}">
                      <a16:creationId xmlns:a16="http://schemas.microsoft.com/office/drawing/2014/main" id="{E3E5612D-C99A-AC40-AFC8-D2E56952E192}"/>
                    </a:ext>
                  </a:extLst>
                </p:cNvPr>
                <p:cNvGrpSpPr/>
                <p:nvPr/>
              </p:nvGrpSpPr>
              <p:grpSpPr>
                <a:xfrm>
                  <a:off x="7288423" y="828422"/>
                  <a:ext cx="266898" cy="369356"/>
                  <a:chOff x="7288423" y="828422"/>
                  <a:chExt cx="266898" cy="369356"/>
                </a:xfrm>
                <a:grpFill/>
              </p:grpSpPr>
              <p:sp>
                <p:nvSpPr>
                  <p:cNvPr id="727" name="Picture Placeholder 79">
                    <a:extLst>
                      <a:ext uri="{FF2B5EF4-FFF2-40B4-BE49-F238E27FC236}">
                        <a16:creationId xmlns:a16="http://schemas.microsoft.com/office/drawing/2014/main" id="{F355CF23-DE98-024C-AC8B-A09B0F239E1E}"/>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28" name="Picture Placeholder 79">
                    <a:extLst>
                      <a:ext uri="{FF2B5EF4-FFF2-40B4-BE49-F238E27FC236}">
                        <a16:creationId xmlns:a16="http://schemas.microsoft.com/office/drawing/2014/main" id="{057AD028-C5B3-EA43-BAD9-2E9117631227}"/>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29" name="Picture Placeholder 79">
                    <a:extLst>
                      <a:ext uri="{FF2B5EF4-FFF2-40B4-BE49-F238E27FC236}">
                        <a16:creationId xmlns:a16="http://schemas.microsoft.com/office/drawing/2014/main" id="{2E7773CC-9858-154C-8068-4F28DEB2660F}"/>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0" name="Picture Placeholder 79">
                    <a:extLst>
                      <a:ext uri="{FF2B5EF4-FFF2-40B4-BE49-F238E27FC236}">
                        <a16:creationId xmlns:a16="http://schemas.microsoft.com/office/drawing/2014/main" id="{1A8C8725-2BB6-404F-8221-34B1807AC8A4}"/>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1" name="Picture Placeholder 79">
                    <a:extLst>
                      <a:ext uri="{FF2B5EF4-FFF2-40B4-BE49-F238E27FC236}">
                        <a16:creationId xmlns:a16="http://schemas.microsoft.com/office/drawing/2014/main" id="{54A8994E-392B-AB4B-97C7-0667299C4693}"/>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2" name="Picture Placeholder 79">
                    <a:extLst>
                      <a:ext uri="{FF2B5EF4-FFF2-40B4-BE49-F238E27FC236}">
                        <a16:creationId xmlns:a16="http://schemas.microsoft.com/office/drawing/2014/main" id="{35E8D314-09C8-2B4D-8D78-5344DE035DE3}"/>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3" name="Picture Placeholder 79">
                    <a:extLst>
                      <a:ext uri="{FF2B5EF4-FFF2-40B4-BE49-F238E27FC236}">
                        <a16:creationId xmlns:a16="http://schemas.microsoft.com/office/drawing/2014/main" id="{4D9BE3D1-3E42-3B48-8E04-43F3FC34EF2D}"/>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4" name="Picture Placeholder 79">
                    <a:extLst>
                      <a:ext uri="{FF2B5EF4-FFF2-40B4-BE49-F238E27FC236}">
                        <a16:creationId xmlns:a16="http://schemas.microsoft.com/office/drawing/2014/main" id="{1A96D1BA-DD80-BF47-A92F-BDC91BDD93AF}"/>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5" name="Picture Placeholder 79">
                    <a:extLst>
                      <a:ext uri="{FF2B5EF4-FFF2-40B4-BE49-F238E27FC236}">
                        <a16:creationId xmlns:a16="http://schemas.microsoft.com/office/drawing/2014/main" id="{5B1A949B-2046-CB42-8C9B-BCC947754654}"/>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36" name="Picture Placeholder 79">
                    <a:extLst>
                      <a:ext uri="{FF2B5EF4-FFF2-40B4-BE49-F238E27FC236}">
                        <a16:creationId xmlns:a16="http://schemas.microsoft.com/office/drawing/2014/main" id="{97AEB1EF-2355-334E-85E6-AFB1260266E1}"/>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726" name="Picture Placeholder 79">
                  <a:extLst>
                    <a:ext uri="{FF2B5EF4-FFF2-40B4-BE49-F238E27FC236}">
                      <a16:creationId xmlns:a16="http://schemas.microsoft.com/office/drawing/2014/main" id="{F41A5153-BAD6-CC4B-9969-F5CAA40B5EC1}"/>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721" name="Picture Placeholder 80" descr="Defense Preventions&#10;">
                <a:extLst>
                  <a:ext uri="{FF2B5EF4-FFF2-40B4-BE49-F238E27FC236}">
                    <a16:creationId xmlns:a16="http://schemas.microsoft.com/office/drawing/2014/main" id="{19018BA4-9C8B-2A45-B5EF-7E179EC1A3D0}"/>
                  </a:ext>
                </a:extLst>
              </p:cNvPr>
              <p:cNvSpPr>
                <a:spLocks noChangeAspect="1"/>
              </p:cNvSpPr>
              <p:nvPr/>
            </p:nvSpPr>
            <p:spPr>
              <a:xfrm>
                <a:off x="5406175" y="6575039"/>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722" name="TextBox 721">
                <a:extLst>
                  <a:ext uri="{FF2B5EF4-FFF2-40B4-BE49-F238E27FC236}">
                    <a16:creationId xmlns:a16="http://schemas.microsoft.com/office/drawing/2014/main" id="{8CE06F49-0B9E-B944-BFC6-B329282D478B}"/>
                  </a:ext>
                </a:extLst>
              </p:cNvPr>
              <p:cNvSpPr txBox="1"/>
              <p:nvPr/>
            </p:nvSpPr>
            <p:spPr>
              <a:xfrm>
                <a:off x="5711526" y="6721434"/>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723" name="Picture Placeholder 74" descr="Security 1&#10;">
                <a:extLst>
                  <a:ext uri="{FF2B5EF4-FFF2-40B4-BE49-F238E27FC236}">
                    <a16:creationId xmlns:a16="http://schemas.microsoft.com/office/drawing/2014/main" id="{5B7D4DE0-A53B-D74B-B9BB-A2E5AFA6EF53}"/>
                  </a:ext>
                </a:extLst>
              </p:cNvPr>
              <p:cNvSpPr>
                <a:spLocks noChangeAspect="1"/>
              </p:cNvSpPr>
              <p:nvPr/>
            </p:nvSpPr>
            <p:spPr>
              <a:xfrm>
                <a:off x="5639730" y="6922398"/>
                <a:ext cx="274169" cy="322631"/>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724" name="Picture Placeholder 192" descr="Question&#10;">
                <a:extLst>
                  <a:ext uri="{FF2B5EF4-FFF2-40B4-BE49-F238E27FC236}">
                    <a16:creationId xmlns:a16="http://schemas.microsoft.com/office/drawing/2014/main" id="{9DFA64D0-0AAE-8A4B-A047-66632BB467A4}"/>
                  </a:ext>
                </a:extLst>
              </p:cNvPr>
              <p:cNvSpPr>
                <a:spLocks noChangeAspect="1"/>
              </p:cNvSpPr>
              <p:nvPr/>
            </p:nvSpPr>
            <p:spPr>
              <a:xfrm>
                <a:off x="5719239" y="6986662"/>
                <a:ext cx="115151" cy="180806"/>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spTree>
    <p:extLst>
      <p:ext uri="{BB962C8B-B14F-4D97-AF65-F5344CB8AC3E}">
        <p14:creationId xmlns:p14="http://schemas.microsoft.com/office/powerpoint/2010/main" val="1214570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4" nodeType="afterEffect">
                                  <p:stCondLst>
                                    <p:cond delay="0"/>
                                  </p:stCondLst>
                                  <p:childTnLst>
                                    <p:set>
                                      <p:cBhvr>
                                        <p:cTn id="6" dur="1" fill="hold">
                                          <p:stCondLst>
                                            <p:cond delay="0"/>
                                          </p:stCondLst>
                                        </p:cTn>
                                        <p:tgtEl>
                                          <p:spTgt spid="432"/>
                                        </p:tgtEl>
                                        <p:attrNameLst>
                                          <p:attrName>style.visibility</p:attrName>
                                        </p:attrNameLst>
                                      </p:cBhvr>
                                      <p:to>
                                        <p:strVal val="visible"/>
                                      </p:to>
                                    </p:set>
                                    <p:animEffect transition="in" filter="fade">
                                      <p:cBhvr>
                                        <p:cTn id="7" dur="500"/>
                                        <p:tgtEl>
                                          <p:spTgt spid="43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5" nodeType="clickEffect">
                                  <p:stCondLst>
                                    <p:cond delay="0"/>
                                  </p:stCondLst>
                                  <p:childTnLst>
                                    <p:animEffect transition="out" filter="fade">
                                      <p:cBhvr>
                                        <p:cTn id="11" dur="500"/>
                                        <p:tgtEl>
                                          <p:spTgt spid="432"/>
                                        </p:tgtEl>
                                      </p:cBhvr>
                                    </p:animEffect>
                                    <p:set>
                                      <p:cBhvr>
                                        <p:cTn id="12" dur="1" fill="hold">
                                          <p:stCondLst>
                                            <p:cond delay="499"/>
                                          </p:stCondLst>
                                        </p:cTn>
                                        <p:tgtEl>
                                          <p:spTgt spid="432"/>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500"/>
                                        <p:tgtEl>
                                          <p:spTgt spid="6">
                                            <p:txEl>
                                              <p:pRg st="1" end="1"/>
                                            </p:txEl>
                                          </p:spTgt>
                                        </p:tgtEl>
                                      </p:cBhvr>
                                    </p:animEffect>
                                  </p:childTnLst>
                                </p:cTn>
                              </p:par>
                            </p:childTnLst>
                          </p:cTn>
                        </p:par>
                        <p:par>
                          <p:cTn id="17" fill="hold">
                            <p:stCondLst>
                              <p:cond delay="1000"/>
                            </p:stCondLst>
                            <p:childTnLst>
                              <p:par>
                                <p:cTn id="18" presetID="10" presetClass="entr" presetSubtype="0" repeatCount="3000" fill="hold" grpId="0" nodeType="afterEffect">
                                  <p:stCondLst>
                                    <p:cond delay="0"/>
                                  </p:stCondLst>
                                  <p:childTnLst>
                                    <p:set>
                                      <p:cBhvr>
                                        <p:cTn id="19" dur="1" fill="hold">
                                          <p:stCondLst>
                                            <p:cond delay="0"/>
                                          </p:stCondLst>
                                        </p:cTn>
                                        <p:tgtEl>
                                          <p:spTgt spid="343"/>
                                        </p:tgtEl>
                                        <p:attrNameLst>
                                          <p:attrName>style.visibility</p:attrName>
                                        </p:attrNameLst>
                                      </p:cBhvr>
                                      <p:to>
                                        <p:strVal val="visible"/>
                                      </p:to>
                                    </p:set>
                                    <p:animEffect transition="in" filter="fade">
                                      <p:cBhvr>
                                        <p:cTn id="20" dur="500"/>
                                        <p:tgtEl>
                                          <p:spTgt spid="343"/>
                                        </p:tgtEl>
                                      </p:cBhvr>
                                    </p:animEffect>
                                  </p:childTnLst>
                                </p:cTn>
                              </p:par>
                              <p:par>
                                <p:cTn id="21" presetID="10" presetClass="entr" presetSubtype="0" fill="hold" nodeType="with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childTnLst>
                                </p:cTn>
                              </p:par>
                              <p:par>
                                <p:cTn id="24" presetID="26" presetClass="emph" presetSubtype="0" repeatCount="3000" fill="hold" nodeType="withEffect">
                                  <p:stCondLst>
                                    <p:cond delay="0"/>
                                  </p:stCondLst>
                                  <p:childTnLst>
                                    <p:animEffect transition="out" filter="fade">
                                      <p:cBhvr>
                                        <p:cTn id="25" dur="500" tmFilter="0, 0; .2, .5; .8, .5; 1, 0"/>
                                        <p:tgtEl>
                                          <p:spTgt spid="63"/>
                                        </p:tgtEl>
                                      </p:cBhvr>
                                    </p:animEffect>
                                    <p:animScale>
                                      <p:cBhvr>
                                        <p:cTn id="26" dur="250" autoRev="1" fill="hold"/>
                                        <p:tgtEl>
                                          <p:spTgt spid="63"/>
                                        </p:tgtEl>
                                      </p:cBhvr>
                                      <p:by x="105000" y="105000"/>
                                    </p:animScale>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432"/>
                                        </p:tgtEl>
                                        <p:attrNameLst>
                                          <p:attrName>style.visibility</p:attrName>
                                        </p:attrNameLst>
                                      </p:cBhvr>
                                      <p:to>
                                        <p:strVal val="visible"/>
                                      </p:to>
                                    </p:set>
                                    <p:animEffect transition="in" filter="fade">
                                      <p:cBhvr>
                                        <p:cTn id="30" dur="500"/>
                                        <p:tgtEl>
                                          <p:spTgt spid="43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xit" presetSubtype="0" fill="hold" grpId="1" nodeType="clickEffect">
                                  <p:stCondLst>
                                    <p:cond delay="0"/>
                                  </p:stCondLst>
                                  <p:childTnLst>
                                    <p:animEffect transition="out" filter="fade">
                                      <p:cBhvr>
                                        <p:cTn id="34" dur="500"/>
                                        <p:tgtEl>
                                          <p:spTgt spid="432"/>
                                        </p:tgtEl>
                                      </p:cBhvr>
                                    </p:animEffect>
                                    <p:set>
                                      <p:cBhvr>
                                        <p:cTn id="35" dur="1" fill="hold">
                                          <p:stCondLst>
                                            <p:cond delay="499"/>
                                          </p:stCondLst>
                                        </p:cTn>
                                        <p:tgtEl>
                                          <p:spTgt spid="432"/>
                                        </p:tgtEl>
                                        <p:attrNameLst>
                                          <p:attrName>style.visibility</p:attrName>
                                        </p:attrNameLst>
                                      </p:cBhvr>
                                      <p:to>
                                        <p:strVal val="hidden"/>
                                      </p:to>
                                    </p:set>
                                  </p:childTnLst>
                                </p:cTn>
                              </p:par>
                              <p:par>
                                <p:cTn id="36" presetID="10" presetClass="exit" presetSubtype="0" fill="hold" grpId="1" nodeType="withEffect">
                                  <p:stCondLst>
                                    <p:cond delay="0"/>
                                  </p:stCondLst>
                                  <p:childTnLst>
                                    <p:animEffect transition="out" filter="fade">
                                      <p:cBhvr>
                                        <p:cTn id="37" dur="500"/>
                                        <p:tgtEl>
                                          <p:spTgt spid="343"/>
                                        </p:tgtEl>
                                      </p:cBhvr>
                                    </p:animEffect>
                                    <p:set>
                                      <p:cBhvr>
                                        <p:cTn id="38" dur="1" fill="hold">
                                          <p:stCondLst>
                                            <p:cond delay="499"/>
                                          </p:stCondLst>
                                        </p:cTn>
                                        <p:tgtEl>
                                          <p:spTgt spid="343"/>
                                        </p:tgtEl>
                                        <p:attrNameLst>
                                          <p:attrName>style.visibility</p:attrName>
                                        </p:attrNameLst>
                                      </p:cBhvr>
                                      <p:to>
                                        <p:strVal val="hidden"/>
                                      </p:to>
                                    </p:set>
                                  </p:childTnLst>
                                </p:cTn>
                              </p:par>
                            </p:childTnLst>
                          </p:cTn>
                        </p:par>
                        <p:par>
                          <p:cTn id="39" fill="hold">
                            <p:stCondLst>
                              <p:cond delay="500"/>
                            </p:stCondLst>
                            <p:childTnLst>
                              <p:par>
                                <p:cTn id="40" presetID="10" presetClass="entr" presetSubtype="0" fill="hold" nodeType="afterEffect">
                                  <p:stCondLst>
                                    <p:cond delay="0"/>
                                  </p:stCondLst>
                                  <p:childTnLst>
                                    <p:set>
                                      <p:cBhvr>
                                        <p:cTn id="41" dur="1" fill="hold">
                                          <p:stCondLst>
                                            <p:cond delay="0"/>
                                          </p:stCondLst>
                                        </p:cTn>
                                        <p:tgtEl>
                                          <p:spTgt spid="6">
                                            <p:txEl>
                                              <p:pRg st="2" end="2"/>
                                            </p:txEl>
                                          </p:spTgt>
                                        </p:tgtEl>
                                        <p:attrNameLst>
                                          <p:attrName>style.visibility</p:attrName>
                                        </p:attrNameLst>
                                      </p:cBhvr>
                                      <p:to>
                                        <p:strVal val="visible"/>
                                      </p:to>
                                    </p:set>
                                    <p:animEffect transition="in" filter="fade">
                                      <p:cBhvr>
                                        <p:cTn id="42" dur="500"/>
                                        <p:tgtEl>
                                          <p:spTgt spid="6">
                                            <p:txEl>
                                              <p:pRg st="2" end="2"/>
                                            </p:txEl>
                                          </p:spTgt>
                                        </p:tgtEl>
                                      </p:cBhvr>
                                    </p:animEffect>
                                  </p:childTnLst>
                                </p:cTn>
                              </p:par>
                            </p:childTnLst>
                          </p:cTn>
                        </p:par>
                        <p:par>
                          <p:cTn id="43" fill="hold">
                            <p:stCondLst>
                              <p:cond delay="1000"/>
                            </p:stCondLst>
                            <p:childTnLst>
                              <p:par>
                                <p:cTn id="44" presetID="10" presetClass="entr" presetSubtype="0" fill="hold" nodeType="afterEffect">
                                  <p:stCondLst>
                                    <p:cond delay="0"/>
                                  </p:stCondLst>
                                  <p:childTnLst>
                                    <p:set>
                                      <p:cBhvr>
                                        <p:cTn id="45" dur="1" fill="hold">
                                          <p:stCondLst>
                                            <p:cond delay="0"/>
                                          </p:stCondLst>
                                        </p:cTn>
                                        <p:tgtEl>
                                          <p:spTgt spid="6">
                                            <p:txEl>
                                              <p:pRg st="3" end="3"/>
                                            </p:txEl>
                                          </p:spTgt>
                                        </p:tgtEl>
                                        <p:attrNameLst>
                                          <p:attrName>style.visibility</p:attrName>
                                        </p:attrNameLst>
                                      </p:cBhvr>
                                      <p:to>
                                        <p:strVal val="visible"/>
                                      </p:to>
                                    </p:set>
                                    <p:animEffect transition="in" filter="fade">
                                      <p:cBhvr>
                                        <p:cTn id="46" dur="500"/>
                                        <p:tgtEl>
                                          <p:spTgt spid="6">
                                            <p:txEl>
                                              <p:pRg st="3" end="3"/>
                                            </p:txEl>
                                          </p:spTgt>
                                        </p:tgtEl>
                                      </p:cBhvr>
                                    </p:animEffect>
                                  </p:childTnLst>
                                </p:cTn>
                              </p:par>
                            </p:childTnLst>
                          </p:cTn>
                        </p:par>
                        <p:par>
                          <p:cTn id="47" fill="hold">
                            <p:stCondLst>
                              <p:cond delay="1500"/>
                            </p:stCondLst>
                            <p:childTnLst>
                              <p:par>
                                <p:cTn id="48" presetID="10" presetClass="entr" presetSubtype="0" fill="hold" nodeType="afterEffect">
                                  <p:stCondLst>
                                    <p:cond delay="0"/>
                                  </p:stCondLst>
                                  <p:childTnLst>
                                    <p:set>
                                      <p:cBhvr>
                                        <p:cTn id="49" dur="1" fill="hold">
                                          <p:stCondLst>
                                            <p:cond delay="0"/>
                                          </p:stCondLst>
                                        </p:cTn>
                                        <p:tgtEl>
                                          <p:spTgt spid="6">
                                            <p:txEl>
                                              <p:pRg st="4" end="4"/>
                                            </p:txEl>
                                          </p:spTgt>
                                        </p:tgtEl>
                                        <p:attrNameLst>
                                          <p:attrName>style.visibility</p:attrName>
                                        </p:attrNameLst>
                                      </p:cBhvr>
                                      <p:to>
                                        <p:strVal val="visible"/>
                                      </p:to>
                                    </p:set>
                                    <p:animEffect transition="in" filter="fade">
                                      <p:cBhvr>
                                        <p:cTn id="50" dur="500"/>
                                        <p:tgtEl>
                                          <p:spTgt spid="6">
                                            <p:txEl>
                                              <p:pRg st="4" end="4"/>
                                            </p:txEl>
                                          </p:spTgt>
                                        </p:tgtEl>
                                      </p:cBhvr>
                                    </p:animEffect>
                                  </p:childTnLst>
                                </p:cTn>
                              </p:par>
                            </p:childTnLst>
                          </p:cTn>
                        </p:par>
                        <p:par>
                          <p:cTn id="51" fill="hold">
                            <p:stCondLst>
                              <p:cond delay="2000"/>
                            </p:stCondLst>
                            <p:childTnLst>
                              <p:par>
                                <p:cTn id="52" presetID="22" presetClass="entr" presetSubtype="1" fill="hold" nodeType="afterEffect">
                                  <p:stCondLst>
                                    <p:cond delay="0"/>
                                  </p:stCondLst>
                                  <p:childTnLst>
                                    <p:set>
                                      <p:cBhvr>
                                        <p:cTn id="53" dur="1" fill="hold">
                                          <p:stCondLst>
                                            <p:cond delay="0"/>
                                          </p:stCondLst>
                                        </p:cTn>
                                        <p:tgtEl>
                                          <p:spTgt spid="61"/>
                                        </p:tgtEl>
                                        <p:attrNameLst>
                                          <p:attrName>style.visibility</p:attrName>
                                        </p:attrNameLst>
                                      </p:cBhvr>
                                      <p:to>
                                        <p:strVal val="visible"/>
                                      </p:to>
                                    </p:set>
                                    <p:animEffect transition="in" filter="wipe(up)">
                                      <p:cBhvr>
                                        <p:cTn id="54" dur="500"/>
                                        <p:tgtEl>
                                          <p:spTgt spid="61"/>
                                        </p:tgtEl>
                                      </p:cBhvr>
                                    </p:animEffect>
                                  </p:childTnLst>
                                </p:cTn>
                              </p:par>
                              <p:par>
                                <p:cTn id="55" presetID="10" presetClass="entr" presetSubtype="0" fill="hold" nodeType="withEffect">
                                  <p:stCondLst>
                                    <p:cond delay="0"/>
                                  </p:stCondLst>
                                  <p:childTnLst>
                                    <p:set>
                                      <p:cBhvr>
                                        <p:cTn id="56" dur="1" fill="hold">
                                          <p:stCondLst>
                                            <p:cond delay="0"/>
                                          </p:stCondLst>
                                        </p:cTn>
                                        <p:tgtEl>
                                          <p:spTgt spid="83"/>
                                        </p:tgtEl>
                                        <p:attrNameLst>
                                          <p:attrName>style.visibility</p:attrName>
                                        </p:attrNameLst>
                                      </p:cBhvr>
                                      <p:to>
                                        <p:strVal val="visible"/>
                                      </p:to>
                                    </p:set>
                                    <p:animEffect transition="in" filter="fade">
                                      <p:cBhvr>
                                        <p:cTn id="57" dur="500"/>
                                        <p:tgtEl>
                                          <p:spTgt spid="83"/>
                                        </p:tgtEl>
                                      </p:cBhvr>
                                    </p:animEffect>
                                  </p:childTnLst>
                                </p:cTn>
                              </p:par>
                            </p:childTnLst>
                          </p:cTn>
                        </p:par>
                        <p:par>
                          <p:cTn id="58" fill="hold">
                            <p:stCondLst>
                              <p:cond delay="2500"/>
                            </p:stCondLst>
                            <p:childTnLst>
                              <p:par>
                                <p:cTn id="59" presetID="22" presetClass="entr" presetSubtype="2" fill="hold" nodeType="after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right)">
                                      <p:cBhvr>
                                        <p:cTn id="61" dur="500"/>
                                        <p:tgtEl>
                                          <p:spTgt spid="7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54"/>
                                        </p:tgtEl>
                                        <p:attrNameLst>
                                          <p:attrName>style.visibility</p:attrName>
                                        </p:attrNameLst>
                                      </p:cBhvr>
                                      <p:to>
                                        <p:strVal val="visible"/>
                                      </p:to>
                                    </p:set>
                                    <p:animEffect transition="in" filter="fade">
                                      <p:cBhvr>
                                        <p:cTn id="64" dur="500"/>
                                        <p:tgtEl>
                                          <p:spTgt spid="154"/>
                                        </p:tgtEl>
                                      </p:cBhvr>
                                    </p:animEffect>
                                  </p:childTnLst>
                                </p:cTn>
                              </p:par>
                            </p:childTnLst>
                          </p:cTn>
                        </p:par>
                        <p:par>
                          <p:cTn id="65" fill="hold">
                            <p:stCondLst>
                              <p:cond delay="3000"/>
                            </p:stCondLst>
                            <p:childTnLst>
                              <p:par>
                                <p:cTn id="66" presetID="26" presetClass="emph" presetSubtype="0" repeatCount="3000" fill="hold" grpId="1" nodeType="afterEffect">
                                  <p:stCondLst>
                                    <p:cond delay="0"/>
                                  </p:stCondLst>
                                  <p:childTnLst>
                                    <p:animEffect transition="out" filter="fade">
                                      <p:cBhvr>
                                        <p:cTn id="67" dur="500" tmFilter="0, 0; .2, .5; .8, .5; 1, 0"/>
                                        <p:tgtEl>
                                          <p:spTgt spid="154"/>
                                        </p:tgtEl>
                                      </p:cBhvr>
                                    </p:animEffect>
                                    <p:animScale>
                                      <p:cBhvr>
                                        <p:cTn id="68" dur="250" autoRev="1" fill="hold"/>
                                        <p:tgtEl>
                                          <p:spTgt spid="154"/>
                                        </p:tgtEl>
                                      </p:cBhvr>
                                      <p:by x="105000" y="105000"/>
                                    </p:animScale>
                                  </p:childTnLst>
                                </p:cTn>
                              </p:par>
                            </p:childTnLst>
                          </p:cTn>
                        </p:par>
                        <p:par>
                          <p:cTn id="69" fill="hold">
                            <p:stCondLst>
                              <p:cond delay="4500"/>
                            </p:stCondLst>
                            <p:childTnLst>
                              <p:par>
                                <p:cTn id="70" presetID="10" presetClass="entr" presetSubtype="0" fill="hold" grpId="2" nodeType="afterEffect">
                                  <p:stCondLst>
                                    <p:cond delay="0"/>
                                  </p:stCondLst>
                                  <p:childTnLst>
                                    <p:set>
                                      <p:cBhvr>
                                        <p:cTn id="71" dur="1" fill="hold">
                                          <p:stCondLst>
                                            <p:cond delay="0"/>
                                          </p:stCondLst>
                                        </p:cTn>
                                        <p:tgtEl>
                                          <p:spTgt spid="432"/>
                                        </p:tgtEl>
                                        <p:attrNameLst>
                                          <p:attrName>style.visibility</p:attrName>
                                        </p:attrNameLst>
                                      </p:cBhvr>
                                      <p:to>
                                        <p:strVal val="visible"/>
                                      </p:to>
                                    </p:set>
                                    <p:animEffect transition="in" filter="fade">
                                      <p:cBhvr>
                                        <p:cTn id="72" dur="500"/>
                                        <p:tgtEl>
                                          <p:spTgt spid="432"/>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3" nodeType="clickEffect">
                                  <p:stCondLst>
                                    <p:cond delay="0"/>
                                  </p:stCondLst>
                                  <p:childTnLst>
                                    <p:animEffect transition="out" filter="fade">
                                      <p:cBhvr>
                                        <p:cTn id="76" dur="500"/>
                                        <p:tgtEl>
                                          <p:spTgt spid="432"/>
                                        </p:tgtEl>
                                      </p:cBhvr>
                                    </p:animEffect>
                                    <p:set>
                                      <p:cBhvr>
                                        <p:cTn id="77" dur="1" fill="hold">
                                          <p:stCondLst>
                                            <p:cond delay="499"/>
                                          </p:stCondLst>
                                        </p:cTn>
                                        <p:tgtEl>
                                          <p:spTgt spid="432"/>
                                        </p:tgtEl>
                                        <p:attrNameLst>
                                          <p:attrName>style.visibility</p:attrName>
                                        </p:attrNameLst>
                                      </p:cBhvr>
                                      <p:to>
                                        <p:strVal val="hidden"/>
                                      </p:to>
                                    </p:set>
                                  </p:childTnLst>
                                </p:cTn>
                              </p:par>
                            </p:childTnLst>
                          </p:cTn>
                        </p:par>
                        <p:par>
                          <p:cTn id="78" fill="hold">
                            <p:stCondLst>
                              <p:cond delay="500"/>
                            </p:stCondLst>
                            <p:childTnLst>
                              <p:par>
                                <p:cTn id="79" presetID="10" presetClass="entr" presetSubtype="0" fill="hold" nodeType="afterEffect">
                                  <p:stCondLst>
                                    <p:cond delay="0"/>
                                  </p:stCondLst>
                                  <p:childTnLst>
                                    <p:set>
                                      <p:cBhvr>
                                        <p:cTn id="80" dur="1" fill="hold">
                                          <p:stCondLst>
                                            <p:cond delay="0"/>
                                          </p:stCondLst>
                                        </p:cTn>
                                        <p:tgtEl>
                                          <p:spTgt spid="6">
                                            <p:txEl>
                                              <p:pRg st="5" end="5"/>
                                            </p:txEl>
                                          </p:spTgt>
                                        </p:tgtEl>
                                        <p:attrNameLst>
                                          <p:attrName>style.visibility</p:attrName>
                                        </p:attrNameLst>
                                      </p:cBhvr>
                                      <p:to>
                                        <p:strVal val="visible"/>
                                      </p:to>
                                    </p:set>
                                    <p:animEffect transition="in" filter="fade">
                                      <p:cBhvr>
                                        <p:cTn id="81" dur="500"/>
                                        <p:tgtEl>
                                          <p:spTgt spid="6">
                                            <p:txEl>
                                              <p:pRg st="5" end="5"/>
                                            </p:txEl>
                                          </p:spTgt>
                                        </p:tgtEl>
                                      </p:cBhvr>
                                    </p:animEffect>
                                  </p:childTnLst>
                                </p:cTn>
                              </p:par>
                            </p:childTnLst>
                          </p:cTn>
                        </p:par>
                        <p:par>
                          <p:cTn id="82" fill="hold">
                            <p:stCondLst>
                              <p:cond delay="1000"/>
                            </p:stCondLst>
                            <p:childTnLst>
                              <p:par>
                                <p:cTn id="83" presetID="10" presetClass="entr" presetSubtype="0" fill="hold" grpId="0" nodeType="afterEffect">
                                  <p:stCondLst>
                                    <p:cond delay="0"/>
                                  </p:stCondLst>
                                  <p:childTnLst>
                                    <p:set>
                                      <p:cBhvr>
                                        <p:cTn id="84" dur="1" fill="hold">
                                          <p:stCondLst>
                                            <p:cond delay="0"/>
                                          </p:stCondLst>
                                        </p:cTn>
                                        <p:tgtEl>
                                          <p:spTgt spid="182"/>
                                        </p:tgtEl>
                                        <p:attrNameLst>
                                          <p:attrName>style.visibility</p:attrName>
                                        </p:attrNameLst>
                                      </p:cBhvr>
                                      <p:to>
                                        <p:strVal val="visible"/>
                                      </p:to>
                                    </p:set>
                                    <p:animEffect transition="in" filter="fade">
                                      <p:cBhvr>
                                        <p:cTn id="85" dur="500"/>
                                        <p:tgtEl>
                                          <p:spTgt spid="182"/>
                                        </p:tgtEl>
                                      </p:cBhvr>
                                    </p:animEffect>
                                  </p:childTnLst>
                                </p:cTn>
                              </p:par>
                            </p:childTnLst>
                          </p:cTn>
                        </p:par>
                        <p:par>
                          <p:cTn id="86" fill="hold">
                            <p:stCondLst>
                              <p:cond delay="1500"/>
                            </p:stCondLst>
                            <p:childTnLst>
                              <p:par>
                                <p:cTn id="87" presetID="26" presetClass="emph" presetSubtype="0" repeatCount="3000" fill="hold" grpId="1" nodeType="afterEffect">
                                  <p:stCondLst>
                                    <p:cond delay="0"/>
                                  </p:stCondLst>
                                  <p:childTnLst>
                                    <p:animEffect transition="out" filter="fade">
                                      <p:cBhvr>
                                        <p:cTn id="88" dur="500" tmFilter="0, 0; .2, .5; .8, .5; 1, 0"/>
                                        <p:tgtEl>
                                          <p:spTgt spid="182"/>
                                        </p:tgtEl>
                                      </p:cBhvr>
                                    </p:animEffect>
                                    <p:animScale>
                                      <p:cBhvr>
                                        <p:cTn id="89" dur="250" autoRev="1" fill="hold"/>
                                        <p:tgtEl>
                                          <p:spTgt spid="182"/>
                                        </p:tgtEl>
                                      </p:cBhvr>
                                      <p:by x="105000" y="105000"/>
                                    </p:animScale>
                                  </p:childTnLst>
                                </p:cTn>
                              </p:par>
                            </p:childTnLst>
                          </p:cTn>
                        </p:par>
                        <p:par>
                          <p:cTn id="90" fill="hold">
                            <p:stCondLst>
                              <p:cond delay="3000"/>
                            </p:stCondLst>
                            <p:childTnLst>
                              <p:par>
                                <p:cTn id="91" presetID="42" presetClass="path" presetSubtype="0" accel="50000" decel="50000" fill="hold" nodeType="afterEffect">
                                  <p:stCondLst>
                                    <p:cond delay="0"/>
                                  </p:stCondLst>
                                  <p:childTnLst>
                                    <p:animMotion origin="layout" path="M -2.5E-6 2.22222E-6 L -2.5E-6 0.35764 " pathEditMode="relative" rAng="0" ptsTypes="AA">
                                      <p:cBhvr>
                                        <p:cTn id="92" dur="2000" fill="hold"/>
                                        <p:tgtEl>
                                          <p:spTgt spid="83"/>
                                        </p:tgtEl>
                                        <p:attrNameLst>
                                          <p:attrName>ppt_x</p:attrName>
                                          <p:attrName>ppt_y</p:attrName>
                                        </p:attrNameLst>
                                      </p:cBhvr>
                                      <p:rCtr x="0" y="17870"/>
                                    </p:animMotion>
                                  </p:childTnLst>
                                </p:cTn>
                              </p:par>
                            </p:childTnLst>
                          </p:cTn>
                        </p:par>
                        <p:par>
                          <p:cTn id="93" fill="hold">
                            <p:stCondLst>
                              <p:cond delay="5000"/>
                            </p:stCondLst>
                            <p:childTnLst>
                              <p:par>
                                <p:cTn id="94" presetID="0" presetClass="path" presetSubtype="0" accel="50000" decel="50000" fill="hold" nodeType="afterEffect">
                                  <p:stCondLst>
                                    <p:cond delay="0"/>
                                  </p:stCondLst>
                                  <p:childTnLst>
                                    <p:animMotion origin="layout" path="M 0.00039 0.35416 L -0.15911 0.42685 " pathEditMode="relative" rAng="0" ptsTypes="AA">
                                      <p:cBhvr>
                                        <p:cTn id="95" dur="2000" fill="hold"/>
                                        <p:tgtEl>
                                          <p:spTgt spid="83"/>
                                        </p:tgtEl>
                                        <p:attrNameLst>
                                          <p:attrName>ppt_x</p:attrName>
                                          <p:attrName>ppt_y</p:attrName>
                                        </p:attrNameLst>
                                      </p:cBhvr>
                                      <p:rCtr x="-7982" y="3634"/>
                                    </p:animMotion>
                                  </p:childTnLst>
                                </p:cTn>
                              </p:par>
                              <p:par>
                                <p:cTn id="96" presetID="1" presetClass="entr" presetSubtype="0" fill="hold" nodeType="withEffect">
                                  <p:stCondLst>
                                    <p:cond delay="0"/>
                                  </p:stCondLst>
                                  <p:childTnLst>
                                    <p:set>
                                      <p:cBhvr>
                                        <p:cTn id="97" dur="1" fill="hold">
                                          <p:stCondLst>
                                            <p:cond delay="0"/>
                                          </p:stCondLst>
                                        </p:cTn>
                                        <p:tgtEl>
                                          <p:spTgt spid="80"/>
                                        </p:tgtEl>
                                        <p:attrNameLst>
                                          <p:attrName>style.visibility</p:attrName>
                                        </p:attrNameLst>
                                      </p:cBhvr>
                                      <p:to>
                                        <p:strVal val="visible"/>
                                      </p:to>
                                    </p:set>
                                  </p:childTnLst>
                                </p:cTn>
                              </p:par>
                              <p:par>
                                <p:cTn id="98" presetID="42" presetClass="path" presetSubtype="0" accel="50000" decel="50000" fill="hold" nodeType="withEffect">
                                  <p:stCondLst>
                                    <p:cond delay="0"/>
                                  </p:stCondLst>
                                  <p:childTnLst>
                                    <p:animMotion origin="layout" path="M -2.91667E-6 -1.48148E-6 L 0.05131 0.02755 " pathEditMode="relative" rAng="0" ptsTypes="AA">
                                      <p:cBhvr>
                                        <p:cTn id="99" dur="2000" fill="hold"/>
                                        <p:tgtEl>
                                          <p:spTgt spid="80"/>
                                        </p:tgtEl>
                                        <p:attrNameLst>
                                          <p:attrName>ppt_x</p:attrName>
                                          <p:attrName>ppt_y</p:attrName>
                                        </p:attrNameLst>
                                      </p:cBhvr>
                                      <p:rCtr x="2617" y="1458"/>
                                    </p:animMotion>
                                  </p:childTnLst>
                                </p:cTn>
                              </p:par>
                            </p:childTnLst>
                          </p:cTn>
                        </p:par>
                        <p:par>
                          <p:cTn id="100" fill="hold">
                            <p:stCondLst>
                              <p:cond delay="7000"/>
                            </p:stCondLst>
                            <p:childTnLst>
                              <p:par>
                                <p:cTn id="101" presetID="10" presetClass="entr" presetSubtype="0" fill="hold" grpId="4" nodeType="afterEffect">
                                  <p:stCondLst>
                                    <p:cond delay="0"/>
                                  </p:stCondLst>
                                  <p:childTnLst>
                                    <p:set>
                                      <p:cBhvr>
                                        <p:cTn id="102" dur="1" fill="hold">
                                          <p:stCondLst>
                                            <p:cond delay="0"/>
                                          </p:stCondLst>
                                        </p:cTn>
                                        <p:tgtEl>
                                          <p:spTgt spid="432"/>
                                        </p:tgtEl>
                                        <p:attrNameLst>
                                          <p:attrName>style.visibility</p:attrName>
                                        </p:attrNameLst>
                                      </p:cBhvr>
                                      <p:to>
                                        <p:strVal val="visible"/>
                                      </p:to>
                                    </p:set>
                                    <p:animEffect transition="in" filter="fade">
                                      <p:cBhvr>
                                        <p:cTn id="103" dur="500"/>
                                        <p:tgtEl>
                                          <p:spTgt spid="432"/>
                                        </p:tgtEl>
                                      </p:cBhvr>
                                    </p:animEffect>
                                  </p:childTnLst>
                                </p:cTn>
                              </p:par>
                            </p:childTnLst>
                          </p:cTn>
                        </p:par>
                      </p:childTnLst>
                    </p:cTn>
                  </p:par>
                  <p:par>
                    <p:cTn id="104" fill="hold">
                      <p:stCondLst>
                        <p:cond delay="indefinite"/>
                      </p:stCondLst>
                      <p:childTnLst>
                        <p:par>
                          <p:cTn id="105" fill="hold">
                            <p:stCondLst>
                              <p:cond delay="0"/>
                            </p:stCondLst>
                            <p:childTnLst>
                              <p:par>
                                <p:cTn id="106" presetID="10" presetClass="exit" presetSubtype="0" fill="hold" grpId="5" nodeType="clickEffect">
                                  <p:stCondLst>
                                    <p:cond delay="0"/>
                                  </p:stCondLst>
                                  <p:childTnLst>
                                    <p:animEffect transition="out" filter="fade">
                                      <p:cBhvr>
                                        <p:cTn id="107" dur="500"/>
                                        <p:tgtEl>
                                          <p:spTgt spid="432"/>
                                        </p:tgtEl>
                                      </p:cBhvr>
                                    </p:animEffect>
                                    <p:set>
                                      <p:cBhvr>
                                        <p:cTn id="108" dur="1" fill="hold">
                                          <p:stCondLst>
                                            <p:cond delay="499"/>
                                          </p:stCondLst>
                                        </p:cTn>
                                        <p:tgtEl>
                                          <p:spTgt spid="432"/>
                                        </p:tgtEl>
                                        <p:attrNameLst>
                                          <p:attrName>style.visibility</p:attrName>
                                        </p:attrNameLst>
                                      </p:cBhvr>
                                      <p:to>
                                        <p:strVal val="hidden"/>
                                      </p:to>
                                    </p:set>
                                  </p:childTnLst>
                                </p:cTn>
                              </p:par>
                            </p:childTnLst>
                          </p:cTn>
                        </p:par>
                        <p:par>
                          <p:cTn id="109" fill="hold">
                            <p:stCondLst>
                              <p:cond delay="500"/>
                            </p:stCondLst>
                            <p:childTnLst>
                              <p:par>
                                <p:cTn id="110" presetID="10" presetClass="entr" presetSubtype="0" fill="hold" nodeType="afterEffect">
                                  <p:stCondLst>
                                    <p:cond delay="0"/>
                                  </p:stCondLst>
                                  <p:childTnLst>
                                    <p:set>
                                      <p:cBhvr>
                                        <p:cTn id="111" dur="1" fill="hold">
                                          <p:stCondLst>
                                            <p:cond delay="0"/>
                                          </p:stCondLst>
                                        </p:cTn>
                                        <p:tgtEl>
                                          <p:spTgt spid="6">
                                            <p:txEl>
                                              <p:pRg st="6" end="6"/>
                                            </p:txEl>
                                          </p:spTgt>
                                        </p:tgtEl>
                                        <p:attrNameLst>
                                          <p:attrName>style.visibility</p:attrName>
                                        </p:attrNameLst>
                                      </p:cBhvr>
                                      <p:to>
                                        <p:strVal val="visible"/>
                                      </p:to>
                                    </p:set>
                                    <p:animEffect transition="in" filter="fade">
                                      <p:cBhvr>
                                        <p:cTn id="112" dur="500"/>
                                        <p:tgtEl>
                                          <p:spTgt spid="6">
                                            <p:txEl>
                                              <p:pRg st="6" end="6"/>
                                            </p:txEl>
                                          </p:spTgt>
                                        </p:tgtEl>
                                      </p:cBhvr>
                                    </p:animEffect>
                                  </p:childTnLst>
                                </p:cTn>
                              </p:par>
                              <p:par>
                                <p:cTn id="113" presetID="10" presetClass="entr" presetSubtype="0" fill="hold" nodeType="withEffect">
                                  <p:stCondLst>
                                    <p:cond delay="0"/>
                                  </p:stCondLst>
                                  <p:childTnLst>
                                    <p:set>
                                      <p:cBhvr>
                                        <p:cTn id="114" dur="1" fill="hold">
                                          <p:stCondLst>
                                            <p:cond delay="0"/>
                                          </p:stCondLst>
                                        </p:cTn>
                                        <p:tgtEl>
                                          <p:spTgt spid="6">
                                            <p:txEl>
                                              <p:pRg st="7" end="7"/>
                                            </p:txEl>
                                          </p:spTgt>
                                        </p:tgtEl>
                                        <p:attrNameLst>
                                          <p:attrName>style.visibility</p:attrName>
                                        </p:attrNameLst>
                                      </p:cBhvr>
                                      <p:to>
                                        <p:strVal val="visible"/>
                                      </p:to>
                                    </p:set>
                                    <p:animEffect transition="in" filter="fade">
                                      <p:cBhvr>
                                        <p:cTn id="115" dur="500"/>
                                        <p:tgtEl>
                                          <p:spTgt spid="6">
                                            <p:txEl>
                                              <p:pRg st="7" end="7"/>
                                            </p:txEl>
                                          </p:spTgt>
                                        </p:tgtEl>
                                      </p:cBhvr>
                                    </p:animEffect>
                                  </p:childTnLst>
                                </p:cTn>
                              </p:par>
                            </p:childTnLst>
                          </p:cTn>
                        </p:par>
                        <p:par>
                          <p:cTn id="116" fill="hold">
                            <p:stCondLst>
                              <p:cond delay="1000"/>
                            </p:stCondLst>
                            <p:childTnLst>
                              <p:par>
                                <p:cTn id="117" presetID="10" presetClass="entr" presetSubtype="0" repeatCount="3000" fill="hold" grpId="0" nodeType="afterEffect">
                                  <p:stCondLst>
                                    <p:cond delay="0"/>
                                  </p:stCondLst>
                                  <p:childTnLst>
                                    <p:set>
                                      <p:cBhvr>
                                        <p:cTn id="118" dur="1" fill="hold">
                                          <p:stCondLst>
                                            <p:cond delay="0"/>
                                          </p:stCondLst>
                                        </p:cTn>
                                        <p:tgtEl>
                                          <p:spTgt spid="345"/>
                                        </p:tgtEl>
                                        <p:attrNameLst>
                                          <p:attrName>style.visibility</p:attrName>
                                        </p:attrNameLst>
                                      </p:cBhvr>
                                      <p:to>
                                        <p:strVal val="visible"/>
                                      </p:to>
                                    </p:set>
                                    <p:animEffect transition="in" filter="fade">
                                      <p:cBhvr>
                                        <p:cTn id="119" dur="500"/>
                                        <p:tgtEl>
                                          <p:spTgt spid="345"/>
                                        </p:tgtEl>
                                      </p:cBhvr>
                                    </p:animEffect>
                                  </p:childTnLst>
                                </p:cTn>
                              </p:par>
                              <p:par>
                                <p:cTn id="120" presetID="26" presetClass="emph" presetSubtype="0" repeatCount="3000" fill="hold" nodeType="withEffect">
                                  <p:stCondLst>
                                    <p:cond delay="0"/>
                                  </p:stCondLst>
                                  <p:childTnLst>
                                    <p:animEffect transition="out" filter="fade">
                                      <p:cBhvr>
                                        <p:cTn id="121" dur="500" tmFilter="0, 0; .2, .5; .8, .5; 1, 0"/>
                                        <p:tgtEl>
                                          <p:spTgt spid="118"/>
                                        </p:tgtEl>
                                      </p:cBhvr>
                                    </p:animEffect>
                                    <p:animScale>
                                      <p:cBhvr>
                                        <p:cTn id="122" dur="250" autoRev="1" fill="hold"/>
                                        <p:tgtEl>
                                          <p:spTgt spid="118"/>
                                        </p:tgtEl>
                                      </p:cBhvr>
                                      <p:by x="105000" y="105000"/>
                                    </p:animScale>
                                  </p:childTnLst>
                                </p:cTn>
                              </p:par>
                            </p:childTnLst>
                          </p:cTn>
                        </p:par>
                        <p:par>
                          <p:cTn id="123" fill="hold">
                            <p:stCondLst>
                              <p:cond delay="2500"/>
                            </p:stCondLst>
                            <p:childTnLst>
                              <p:par>
                                <p:cTn id="124" presetID="10" presetClass="entr" presetSubtype="0" fill="hold" grpId="8" nodeType="afterEffect">
                                  <p:stCondLst>
                                    <p:cond delay="0"/>
                                  </p:stCondLst>
                                  <p:childTnLst>
                                    <p:set>
                                      <p:cBhvr>
                                        <p:cTn id="125" dur="1" fill="hold">
                                          <p:stCondLst>
                                            <p:cond delay="0"/>
                                          </p:stCondLst>
                                        </p:cTn>
                                        <p:tgtEl>
                                          <p:spTgt spid="432"/>
                                        </p:tgtEl>
                                        <p:attrNameLst>
                                          <p:attrName>style.visibility</p:attrName>
                                        </p:attrNameLst>
                                      </p:cBhvr>
                                      <p:to>
                                        <p:strVal val="visible"/>
                                      </p:to>
                                    </p:set>
                                    <p:animEffect transition="in" filter="fade">
                                      <p:cBhvr>
                                        <p:cTn id="126" dur="500"/>
                                        <p:tgtEl>
                                          <p:spTgt spid="432"/>
                                        </p:tgtEl>
                                      </p:cBhvr>
                                    </p:animEffect>
                                  </p:childTnLst>
                                </p:cTn>
                              </p:par>
                            </p:childTnLst>
                          </p:cTn>
                        </p:par>
                      </p:childTnLst>
                    </p:cTn>
                  </p:par>
                  <p:par>
                    <p:cTn id="127" fill="hold">
                      <p:stCondLst>
                        <p:cond delay="indefinite"/>
                      </p:stCondLst>
                      <p:childTnLst>
                        <p:par>
                          <p:cTn id="128" fill="hold">
                            <p:stCondLst>
                              <p:cond delay="0"/>
                            </p:stCondLst>
                            <p:childTnLst>
                              <p:par>
                                <p:cTn id="129" presetID="10" presetClass="exit" presetSubtype="0" fill="hold" grpId="7" nodeType="clickEffect">
                                  <p:stCondLst>
                                    <p:cond delay="0"/>
                                  </p:stCondLst>
                                  <p:childTnLst>
                                    <p:animEffect transition="out" filter="fade">
                                      <p:cBhvr>
                                        <p:cTn id="130" dur="500"/>
                                        <p:tgtEl>
                                          <p:spTgt spid="432"/>
                                        </p:tgtEl>
                                      </p:cBhvr>
                                    </p:animEffect>
                                    <p:set>
                                      <p:cBhvr>
                                        <p:cTn id="131" dur="1" fill="hold">
                                          <p:stCondLst>
                                            <p:cond delay="499"/>
                                          </p:stCondLst>
                                        </p:cTn>
                                        <p:tgtEl>
                                          <p:spTgt spid="432"/>
                                        </p:tgtEl>
                                        <p:attrNameLst>
                                          <p:attrName>style.visibility</p:attrName>
                                        </p:attrNameLst>
                                      </p:cBhvr>
                                      <p:to>
                                        <p:strVal val="hidden"/>
                                      </p:to>
                                    </p:set>
                                  </p:childTnLst>
                                </p:cTn>
                              </p:par>
                              <p:par>
                                <p:cTn id="132" presetID="10" presetClass="exit" presetSubtype="0" fill="hold" grpId="1" nodeType="withEffect">
                                  <p:stCondLst>
                                    <p:cond delay="0"/>
                                  </p:stCondLst>
                                  <p:childTnLst>
                                    <p:animEffect transition="out" filter="fade">
                                      <p:cBhvr>
                                        <p:cTn id="133" dur="500"/>
                                        <p:tgtEl>
                                          <p:spTgt spid="345"/>
                                        </p:tgtEl>
                                      </p:cBhvr>
                                    </p:animEffect>
                                    <p:set>
                                      <p:cBhvr>
                                        <p:cTn id="134" dur="1" fill="hold">
                                          <p:stCondLst>
                                            <p:cond delay="499"/>
                                          </p:stCondLst>
                                        </p:cTn>
                                        <p:tgtEl>
                                          <p:spTgt spid="345"/>
                                        </p:tgtEl>
                                        <p:attrNameLst>
                                          <p:attrName>style.visibility</p:attrName>
                                        </p:attrNameLst>
                                      </p:cBhvr>
                                      <p:to>
                                        <p:strVal val="hidden"/>
                                      </p:to>
                                    </p:set>
                                  </p:childTnLst>
                                </p:cTn>
                              </p:par>
                            </p:childTnLst>
                          </p:cTn>
                        </p:par>
                        <p:par>
                          <p:cTn id="135" fill="hold">
                            <p:stCondLst>
                              <p:cond delay="500"/>
                            </p:stCondLst>
                            <p:childTnLst>
                              <p:par>
                                <p:cTn id="136" presetID="10" presetClass="entr" presetSubtype="0" fill="hold" nodeType="afterEffect">
                                  <p:stCondLst>
                                    <p:cond delay="0"/>
                                  </p:stCondLst>
                                  <p:childTnLst>
                                    <p:set>
                                      <p:cBhvr>
                                        <p:cTn id="137" dur="1" fill="hold">
                                          <p:stCondLst>
                                            <p:cond delay="0"/>
                                          </p:stCondLst>
                                        </p:cTn>
                                        <p:tgtEl>
                                          <p:spTgt spid="6">
                                            <p:txEl>
                                              <p:pRg st="8" end="8"/>
                                            </p:txEl>
                                          </p:spTgt>
                                        </p:tgtEl>
                                        <p:attrNameLst>
                                          <p:attrName>style.visibility</p:attrName>
                                        </p:attrNameLst>
                                      </p:cBhvr>
                                      <p:to>
                                        <p:strVal val="visible"/>
                                      </p:to>
                                    </p:set>
                                    <p:animEffect transition="in" filter="fade">
                                      <p:cBhvr>
                                        <p:cTn id="138" dur="500"/>
                                        <p:tgtEl>
                                          <p:spTgt spid="6">
                                            <p:txEl>
                                              <p:pRg st="8" end="8"/>
                                            </p:txEl>
                                          </p:spTgt>
                                        </p:tgtEl>
                                      </p:cBhvr>
                                    </p:animEffect>
                                  </p:childTnLst>
                                </p:cTn>
                              </p:par>
                            </p:childTnLst>
                          </p:cTn>
                        </p:par>
                        <p:par>
                          <p:cTn id="139" fill="hold">
                            <p:stCondLst>
                              <p:cond delay="1500"/>
                            </p:stCondLst>
                            <p:childTnLst>
                              <p:par>
                                <p:cTn id="140" presetID="10" presetClass="entr" presetSubtype="0" repeatCount="3000" fill="hold" grpId="0" nodeType="afterEffect">
                                  <p:stCondLst>
                                    <p:cond delay="0"/>
                                  </p:stCondLst>
                                  <p:childTnLst>
                                    <p:set>
                                      <p:cBhvr>
                                        <p:cTn id="141" dur="1" fill="hold">
                                          <p:stCondLst>
                                            <p:cond delay="0"/>
                                          </p:stCondLst>
                                        </p:cTn>
                                        <p:tgtEl>
                                          <p:spTgt spid="341"/>
                                        </p:tgtEl>
                                        <p:attrNameLst>
                                          <p:attrName>style.visibility</p:attrName>
                                        </p:attrNameLst>
                                      </p:cBhvr>
                                      <p:to>
                                        <p:strVal val="visible"/>
                                      </p:to>
                                    </p:set>
                                    <p:animEffect transition="in" filter="fade">
                                      <p:cBhvr>
                                        <p:cTn id="142" dur="500"/>
                                        <p:tgtEl>
                                          <p:spTgt spid="341"/>
                                        </p:tgtEl>
                                      </p:cBhvr>
                                    </p:animEffect>
                                  </p:childTnLst>
                                </p:cTn>
                              </p:par>
                              <p:par>
                                <p:cTn id="143" presetID="26" presetClass="emph" presetSubtype="0" repeatCount="3000" fill="hold" nodeType="withEffect">
                                  <p:stCondLst>
                                    <p:cond delay="0"/>
                                  </p:stCondLst>
                                  <p:childTnLst>
                                    <p:animEffect transition="out" filter="fade">
                                      <p:cBhvr>
                                        <p:cTn id="144" dur="500" tmFilter="0, 0; .2, .5; .8, .5; 1, 0"/>
                                        <p:tgtEl>
                                          <p:spTgt spid="218"/>
                                        </p:tgtEl>
                                      </p:cBhvr>
                                    </p:animEffect>
                                    <p:animScale>
                                      <p:cBhvr>
                                        <p:cTn id="145" dur="250" autoRev="1" fill="hold"/>
                                        <p:tgtEl>
                                          <p:spTgt spid="218"/>
                                        </p:tgtEl>
                                      </p:cBhvr>
                                      <p:by x="105000" y="105000"/>
                                    </p:animScale>
                                  </p:childTnLst>
                                </p:cTn>
                              </p:par>
                            </p:childTnLst>
                          </p:cTn>
                        </p:par>
                        <p:par>
                          <p:cTn id="146" fill="hold">
                            <p:stCondLst>
                              <p:cond delay="3000"/>
                            </p:stCondLst>
                            <p:childTnLst>
                              <p:par>
                                <p:cTn id="147" presetID="22" presetClass="entr" presetSubtype="8" fill="hold" nodeType="afterEffect">
                                  <p:stCondLst>
                                    <p:cond delay="0"/>
                                  </p:stCondLst>
                                  <p:childTnLst>
                                    <p:set>
                                      <p:cBhvr>
                                        <p:cTn id="148" dur="1" fill="hold">
                                          <p:stCondLst>
                                            <p:cond delay="0"/>
                                          </p:stCondLst>
                                        </p:cTn>
                                        <p:tgtEl>
                                          <p:spTgt spid="27"/>
                                        </p:tgtEl>
                                        <p:attrNameLst>
                                          <p:attrName>style.visibility</p:attrName>
                                        </p:attrNameLst>
                                      </p:cBhvr>
                                      <p:to>
                                        <p:strVal val="visible"/>
                                      </p:to>
                                    </p:set>
                                    <p:animEffect transition="in" filter="wipe(left)">
                                      <p:cBhvr>
                                        <p:cTn id="149" dur="500"/>
                                        <p:tgtEl>
                                          <p:spTgt spid="27"/>
                                        </p:tgtEl>
                                      </p:cBhvr>
                                    </p:animEffect>
                                  </p:childTnLst>
                                </p:cTn>
                              </p:par>
                            </p:childTnLst>
                          </p:cTn>
                        </p:par>
                        <p:par>
                          <p:cTn id="150" fill="hold">
                            <p:stCondLst>
                              <p:cond delay="4000"/>
                            </p:stCondLst>
                            <p:childTnLst>
                              <p:par>
                                <p:cTn id="151" presetID="10" presetClass="entr" presetSubtype="0" fill="hold" grpId="16" nodeType="afterEffect">
                                  <p:stCondLst>
                                    <p:cond delay="0"/>
                                  </p:stCondLst>
                                  <p:childTnLst>
                                    <p:set>
                                      <p:cBhvr>
                                        <p:cTn id="152" dur="1" fill="hold">
                                          <p:stCondLst>
                                            <p:cond delay="0"/>
                                          </p:stCondLst>
                                        </p:cTn>
                                        <p:tgtEl>
                                          <p:spTgt spid="432"/>
                                        </p:tgtEl>
                                        <p:attrNameLst>
                                          <p:attrName>style.visibility</p:attrName>
                                        </p:attrNameLst>
                                      </p:cBhvr>
                                      <p:to>
                                        <p:strVal val="visible"/>
                                      </p:to>
                                    </p:set>
                                    <p:animEffect transition="in" filter="fade">
                                      <p:cBhvr>
                                        <p:cTn id="153" dur="500"/>
                                        <p:tgtEl>
                                          <p:spTgt spid="432"/>
                                        </p:tgtEl>
                                      </p:cBhvr>
                                    </p:animEffect>
                                  </p:childTnLst>
                                </p:cTn>
                              </p:par>
                            </p:childTnLst>
                          </p:cTn>
                        </p:par>
                      </p:childTnLst>
                    </p:cTn>
                  </p:par>
                  <p:par>
                    <p:cTn id="154" fill="hold">
                      <p:stCondLst>
                        <p:cond delay="indefinite"/>
                      </p:stCondLst>
                      <p:childTnLst>
                        <p:par>
                          <p:cTn id="155" fill="hold">
                            <p:stCondLst>
                              <p:cond delay="0"/>
                            </p:stCondLst>
                            <p:childTnLst>
                              <p:par>
                                <p:cTn id="156" presetID="10" presetClass="exit" presetSubtype="0" fill="hold" grpId="17" nodeType="clickEffect">
                                  <p:stCondLst>
                                    <p:cond delay="0"/>
                                  </p:stCondLst>
                                  <p:childTnLst>
                                    <p:animEffect transition="out" filter="fade">
                                      <p:cBhvr>
                                        <p:cTn id="157" dur="500"/>
                                        <p:tgtEl>
                                          <p:spTgt spid="432"/>
                                        </p:tgtEl>
                                      </p:cBhvr>
                                    </p:animEffect>
                                    <p:set>
                                      <p:cBhvr>
                                        <p:cTn id="158" dur="1" fill="hold">
                                          <p:stCondLst>
                                            <p:cond delay="499"/>
                                          </p:stCondLst>
                                        </p:cTn>
                                        <p:tgtEl>
                                          <p:spTgt spid="432"/>
                                        </p:tgtEl>
                                        <p:attrNameLst>
                                          <p:attrName>style.visibility</p:attrName>
                                        </p:attrNameLst>
                                      </p:cBhvr>
                                      <p:to>
                                        <p:strVal val="hidden"/>
                                      </p:to>
                                    </p:set>
                                  </p:childTnLst>
                                </p:cTn>
                              </p:par>
                              <p:par>
                                <p:cTn id="159" presetID="10" presetClass="exit" presetSubtype="0" fill="hold" nodeType="withEffect">
                                  <p:stCondLst>
                                    <p:cond delay="0"/>
                                  </p:stCondLst>
                                  <p:childTnLst>
                                    <p:animEffect transition="out" filter="fade">
                                      <p:cBhvr>
                                        <p:cTn id="160" dur="500"/>
                                        <p:tgtEl>
                                          <p:spTgt spid="27"/>
                                        </p:tgtEl>
                                      </p:cBhvr>
                                    </p:animEffect>
                                    <p:set>
                                      <p:cBhvr>
                                        <p:cTn id="161" dur="1" fill="hold">
                                          <p:stCondLst>
                                            <p:cond delay="499"/>
                                          </p:stCondLst>
                                        </p:cTn>
                                        <p:tgtEl>
                                          <p:spTgt spid="27"/>
                                        </p:tgtEl>
                                        <p:attrNameLst>
                                          <p:attrName>style.visibility</p:attrName>
                                        </p:attrNameLst>
                                      </p:cBhvr>
                                      <p:to>
                                        <p:strVal val="hidden"/>
                                      </p:to>
                                    </p:set>
                                  </p:childTnLst>
                                </p:cTn>
                              </p:par>
                              <p:par>
                                <p:cTn id="162" presetID="10" presetClass="exit" presetSubtype="0" fill="hold" grpId="1" nodeType="withEffect">
                                  <p:stCondLst>
                                    <p:cond delay="0"/>
                                  </p:stCondLst>
                                  <p:childTnLst>
                                    <p:animEffect transition="out" filter="fade">
                                      <p:cBhvr>
                                        <p:cTn id="163" dur="500"/>
                                        <p:tgtEl>
                                          <p:spTgt spid="341"/>
                                        </p:tgtEl>
                                      </p:cBhvr>
                                    </p:animEffect>
                                    <p:set>
                                      <p:cBhvr>
                                        <p:cTn id="164" dur="1" fill="hold">
                                          <p:stCondLst>
                                            <p:cond delay="499"/>
                                          </p:stCondLst>
                                        </p:cTn>
                                        <p:tgtEl>
                                          <p:spTgt spid="341"/>
                                        </p:tgtEl>
                                        <p:attrNameLst>
                                          <p:attrName>style.visibility</p:attrName>
                                        </p:attrNameLst>
                                      </p:cBhvr>
                                      <p:to>
                                        <p:strVal val="hidden"/>
                                      </p:to>
                                    </p:set>
                                  </p:childTnLst>
                                </p:cTn>
                              </p:par>
                            </p:childTnLst>
                          </p:cTn>
                        </p:par>
                        <p:par>
                          <p:cTn id="165" fill="hold">
                            <p:stCondLst>
                              <p:cond delay="500"/>
                            </p:stCondLst>
                            <p:childTnLst>
                              <p:par>
                                <p:cTn id="166" presetID="10" presetClass="entr" presetSubtype="0" fill="hold" nodeType="afterEffect">
                                  <p:stCondLst>
                                    <p:cond delay="0"/>
                                  </p:stCondLst>
                                  <p:childTnLst>
                                    <p:set>
                                      <p:cBhvr>
                                        <p:cTn id="167" dur="1" fill="hold">
                                          <p:stCondLst>
                                            <p:cond delay="0"/>
                                          </p:stCondLst>
                                        </p:cTn>
                                        <p:tgtEl>
                                          <p:spTgt spid="6">
                                            <p:txEl>
                                              <p:pRg st="9" end="9"/>
                                            </p:txEl>
                                          </p:spTgt>
                                        </p:tgtEl>
                                        <p:attrNameLst>
                                          <p:attrName>style.visibility</p:attrName>
                                        </p:attrNameLst>
                                      </p:cBhvr>
                                      <p:to>
                                        <p:strVal val="visible"/>
                                      </p:to>
                                    </p:set>
                                    <p:animEffect transition="in" filter="fade">
                                      <p:cBhvr>
                                        <p:cTn id="168" dur="500"/>
                                        <p:tgtEl>
                                          <p:spTgt spid="6">
                                            <p:txEl>
                                              <p:pRg st="9" end="9"/>
                                            </p:txEl>
                                          </p:spTgt>
                                        </p:tgtEl>
                                      </p:cBhvr>
                                    </p:animEffect>
                                  </p:childTnLst>
                                </p:cTn>
                              </p:par>
                            </p:childTnLst>
                          </p:cTn>
                        </p:par>
                        <p:par>
                          <p:cTn id="169" fill="hold">
                            <p:stCondLst>
                              <p:cond delay="1000"/>
                            </p:stCondLst>
                            <p:childTnLst>
                              <p:par>
                                <p:cTn id="170" presetID="10" presetClass="entr" presetSubtype="0" repeatCount="3000" fill="hold" nodeType="afterEffect">
                                  <p:stCondLst>
                                    <p:cond delay="0"/>
                                  </p:stCondLst>
                                  <p:childTnLst>
                                    <p:set>
                                      <p:cBhvr>
                                        <p:cTn id="171" dur="1" fill="hold">
                                          <p:stCondLst>
                                            <p:cond delay="0"/>
                                          </p:stCondLst>
                                        </p:cTn>
                                        <p:tgtEl>
                                          <p:spTgt spid="514"/>
                                        </p:tgtEl>
                                        <p:attrNameLst>
                                          <p:attrName>style.visibility</p:attrName>
                                        </p:attrNameLst>
                                      </p:cBhvr>
                                      <p:to>
                                        <p:strVal val="visible"/>
                                      </p:to>
                                    </p:set>
                                    <p:animEffect transition="in" filter="fade">
                                      <p:cBhvr>
                                        <p:cTn id="172" dur="500"/>
                                        <p:tgtEl>
                                          <p:spTgt spid="514"/>
                                        </p:tgtEl>
                                      </p:cBhvr>
                                    </p:animEffect>
                                  </p:childTnLst>
                                </p:cTn>
                              </p:par>
                            </p:childTnLst>
                          </p:cTn>
                        </p:par>
                        <p:par>
                          <p:cTn id="173" fill="hold">
                            <p:stCondLst>
                              <p:cond delay="2500"/>
                            </p:stCondLst>
                            <p:childTnLst>
                              <p:par>
                                <p:cTn id="174" presetID="22" presetClass="entr" presetSubtype="8" fill="hold" nodeType="afterEffect">
                                  <p:stCondLst>
                                    <p:cond delay="0"/>
                                  </p:stCondLst>
                                  <p:childTnLst>
                                    <p:set>
                                      <p:cBhvr>
                                        <p:cTn id="175" dur="1" fill="hold">
                                          <p:stCondLst>
                                            <p:cond delay="0"/>
                                          </p:stCondLst>
                                        </p:cTn>
                                        <p:tgtEl>
                                          <p:spTgt spid="653"/>
                                        </p:tgtEl>
                                        <p:attrNameLst>
                                          <p:attrName>style.visibility</p:attrName>
                                        </p:attrNameLst>
                                      </p:cBhvr>
                                      <p:to>
                                        <p:strVal val="visible"/>
                                      </p:to>
                                    </p:set>
                                    <p:animEffect transition="in" filter="wipe(left)">
                                      <p:cBhvr>
                                        <p:cTn id="176" dur="500"/>
                                        <p:tgtEl>
                                          <p:spTgt spid="653"/>
                                        </p:tgtEl>
                                      </p:cBhvr>
                                    </p:animEffect>
                                  </p:childTnLst>
                                </p:cTn>
                              </p:par>
                            </p:childTnLst>
                          </p:cTn>
                        </p:par>
                        <p:par>
                          <p:cTn id="177" fill="hold">
                            <p:stCondLst>
                              <p:cond delay="3000"/>
                            </p:stCondLst>
                            <p:childTnLst>
                              <p:par>
                                <p:cTn id="178" presetID="10" presetClass="entr" presetSubtype="0" repeatCount="3000" fill="hold" grpId="0" nodeType="afterEffect">
                                  <p:stCondLst>
                                    <p:cond delay="0"/>
                                  </p:stCondLst>
                                  <p:childTnLst>
                                    <p:set>
                                      <p:cBhvr>
                                        <p:cTn id="179" dur="1" fill="hold">
                                          <p:stCondLst>
                                            <p:cond delay="0"/>
                                          </p:stCondLst>
                                        </p:cTn>
                                        <p:tgtEl>
                                          <p:spTgt spid="714"/>
                                        </p:tgtEl>
                                        <p:attrNameLst>
                                          <p:attrName>style.visibility</p:attrName>
                                        </p:attrNameLst>
                                      </p:cBhvr>
                                      <p:to>
                                        <p:strVal val="visible"/>
                                      </p:to>
                                    </p:set>
                                    <p:animEffect transition="in" filter="fade">
                                      <p:cBhvr>
                                        <p:cTn id="180" dur="500"/>
                                        <p:tgtEl>
                                          <p:spTgt spid="714"/>
                                        </p:tgtEl>
                                      </p:cBhvr>
                                    </p:animEffect>
                                  </p:childTnLst>
                                </p:cTn>
                              </p:par>
                              <p:par>
                                <p:cTn id="181" presetID="26" presetClass="emph" presetSubtype="0" repeatCount="3000" fill="hold" nodeType="withEffect">
                                  <p:stCondLst>
                                    <p:cond delay="0"/>
                                  </p:stCondLst>
                                  <p:childTnLst>
                                    <p:animEffect transition="out" filter="fade">
                                      <p:cBhvr>
                                        <p:cTn id="182" dur="500" tmFilter="0, 0; .2, .5; .8, .5; 1, 0"/>
                                        <p:tgtEl>
                                          <p:spTgt spid="187"/>
                                        </p:tgtEl>
                                      </p:cBhvr>
                                    </p:animEffect>
                                    <p:animScale>
                                      <p:cBhvr>
                                        <p:cTn id="183" dur="250" autoRev="1" fill="hold"/>
                                        <p:tgtEl>
                                          <p:spTgt spid="187"/>
                                        </p:tgtEl>
                                      </p:cBhvr>
                                      <p:by x="105000" y="105000"/>
                                    </p:animScale>
                                  </p:childTnLst>
                                </p:cTn>
                              </p:par>
                            </p:childTnLst>
                          </p:cTn>
                        </p:par>
                        <p:par>
                          <p:cTn id="184" fill="hold">
                            <p:stCondLst>
                              <p:cond delay="4500"/>
                            </p:stCondLst>
                            <p:childTnLst>
                              <p:par>
                                <p:cTn id="185" presetID="22" presetClass="entr" presetSubtype="2" fill="hold" nodeType="afterEffect">
                                  <p:stCondLst>
                                    <p:cond delay="0"/>
                                  </p:stCondLst>
                                  <p:childTnLst>
                                    <p:set>
                                      <p:cBhvr>
                                        <p:cTn id="186" dur="1" fill="hold">
                                          <p:stCondLst>
                                            <p:cond delay="0"/>
                                          </p:stCondLst>
                                        </p:cTn>
                                        <p:tgtEl>
                                          <p:spTgt spid="715"/>
                                        </p:tgtEl>
                                        <p:attrNameLst>
                                          <p:attrName>style.visibility</p:attrName>
                                        </p:attrNameLst>
                                      </p:cBhvr>
                                      <p:to>
                                        <p:strVal val="visible"/>
                                      </p:to>
                                    </p:set>
                                    <p:animEffect transition="in" filter="wipe(right)">
                                      <p:cBhvr>
                                        <p:cTn id="187" dur="500"/>
                                        <p:tgtEl>
                                          <p:spTgt spid="715"/>
                                        </p:tgtEl>
                                      </p:cBhvr>
                                    </p:animEffect>
                                  </p:childTnLst>
                                </p:cTn>
                              </p:par>
                            </p:childTnLst>
                          </p:cTn>
                        </p:par>
                        <p:par>
                          <p:cTn id="188" fill="hold">
                            <p:stCondLst>
                              <p:cond delay="5000"/>
                            </p:stCondLst>
                            <p:childTnLst>
                              <p:par>
                                <p:cTn id="189" presetID="10" presetClass="entr" presetSubtype="0" fill="hold" grpId="6" nodeType="afterEffect">
                                  <p:stCondLst>
                                    <p:cond delay="0"/>
                                  </p:stCondLst>
                                  <p:childTnLst>
                                    <p:set>
                                      <p:cBhvr>
                                        <p:cTn id="190" dur="1" fill="hold">
                                          <p:stCondLst>
                                            <p:cond delay="0"/>
                                          </p:stCondLst>
                                        </p:cTn>
                                        <p:tgtEl>
                                          <p:spTgt spid="432"/>
                                        </p:tgtEl>
                                        <p:attrNameLst>
                                          <p:attrName>style.visibility</p:attrName>
                                        </p:attrNameLst>
                                      </p:cBhvr>
                                      <p:to>
                                        <p:strVal val="visible"/>
                                      </p:to>
                                    </p:set>
                                    <p:animEffect transition="in" filter="fade">
                                      <p:cBhvr>
                                        <p:cTn id="191" dur="500"/>
                                        <p:tgtEl>
                                          <p:spTgt spid="432"/>
                                        </p:tgtEl>
                                      </p:cBhvr>
                                    </p:animEffect>
                                  </p:childTnLst>
                                </p:cTn>
                              </p:par>
                            </p:childTnLst>
                          </p:cTn>
                        </p:par>
                      </p:childTnLst>
                    </p:cTn>
                  </p:par>
                  <p:par>
                    <p:cTn id="192" fill="hold">
                      <p:stCondLst>
                        <p:cond delay="indefinite"/>
                      </p:stCondLst>
                      <p:childTnLst>
                        <p:par>
                          <p:cTn id="193" fill="hold">
                            <p:stCondLst>
                              <p:cond delay="0"/>
                            </p:stCondLst>
                            <p:childTnLst>
                              <p:par>
                                <p:cTn id="194" presetID="10" presetClass="exit" presetSubtype="0" fill="hold" grpId="9" nodeType="clickEffect">
                                  <p:stCondLst>
                                    <p:cond delay="0"/>
                                  </p:stCondLst>
                                  <p:childTnLst>
                                    <p:animEffect transition="out" filter="fade">
                                      <p:cBhvr>
                                        <p:cTn id="195" dur="500"/>
                                        <p:tgtEl>
                                          <p:spTgt spid="432"/>
                                        </p:tgtEl>
                                      </p:cBhvr>
                                    </p:animEffect>
                                    <p:set>
                                      <p:cBhvr>
                                        <p:cTn id="196" dur="1" fill="hold">
                                          <p:stCondLst>
                                            <p:cond delay="499"/>
                                          </p:stCondLst>
                                        </p:cTn>
                                        <p:tgtEl>
                                          <p:spTgt spid="432"/>
                                        </p:tgtEl>
                                        <p:attrNameLst>
                                          <p:attrName>style.visibility</p:attrName>
                                        </p:attrNameLst>
                                      </p:cBhvr>
                                      <p:to>
                                        <p:strVal val="hidden"/>
                                      </p:to>
                                    </p:set>
                                  </p:childTnLst>
                                </p:cTn>
                              </p:par>
                              <p:par>
                                <p:cTn id="197" presetID="10" presetClass="exit" presetSubtype="0" fill="hold" nodeType="withEffect">
                                  <p:stCondLst>
                                    <p:cond delay="0"/>
                                  </p:stCondLst>
                                  <p:childTnLst>
                                    <p:animEffect transition="out" filter="fade">
                                      <p:cBhvr>
                                        <p:cTn id="198" dur="500"/>
                                        <p:tgtEl>
                                          <p:spTgt spid="653"/>
                                        </p:tgtEl>
                                      </p:cBhvr>
                                    </p:animEffect>
                                    <p:set>
                                      <p:cBhvr>
                                        <p:cTn id="199" dur="1" fill="hold">
                                          <p:stCondLst>
                                            <p:cond delay="499"/>
                                          </p:stCondLst>
                                        </p:cTn>
                                        <p:tgtEl>
                                          <p:spTgt spid="653"/>
                                        </p:tgtEl>
                                        <p:attrNameLst>
                                          <p:attrName>style.visibility</p:attrName>
                                        </p:attrNameLst>
                                      </p:cBhvr>
                                      <p:to>
                                        <p:strVal val="hidden"/>
                                      </p:to>
                                    </p:set>
                                  </p:childTnLst>
                                </p:cTn>
                              </p:par>
                              <p:par>
                                <p:cTn id="200" presetID="10" presetClass="exit" presetSubtype="0" fill="hold" nodeType="withEffect">
                                  <p:stCondLst>
                                    <p:cond delay="0"/>
                                  </p:stCondLst>
                                  <p:childTnLst>
                                    <p:animEffect transition="out" filter="fade">
                                      <p:cBhvr>
                                        <p:cTn id="201" dur="500"/>
                                        <p:tgtEl>
                                          <p:spTgt spid="715"/>
                                        </p:tgtEl>
                                      </p:cBhvr>
                                    </p:animEffect>
                                    <p:set>
                                      <p:cBhvr>
                                        <p:cTn id="202" dur="1" fill="hold">
                                          <p:stCondLst>
                                            <p:cond delay="499"/>
                                          </p:stCondLst>
                                        </p:cTn>
                                        <p:tgtEl>
                                          <p:spTgt spid="715"/>
                                        </p:tgtEl>
                                        <p:attrNameLst>
                                          <p:attrName>style.visibility</p:attrName>
                                        </p:attrNameLst>
                                      </p:cBhvr>
                                      <p:to>
                                        <p:strVal val="hidden"/>
                                      </p:to>
                                    </p:set>
                                  </p:childTnLst>
                                </p:cTn>
                              </p:par>
                              <p:par>
                                <p:cTn id="203" presetID="10" presetClass="exit" presetSubtype="0" fill="hold" nodeType="withEffect">
                                  <p:stCondLst>
                                    <p:cond delay="0"/>
                                  </p:stCondLst>
                                  <p:childTnLst>
                                    <p:animEffect transition="out" filter="fade">
                                      <p:cBhvr>
                                        <p:cTn id="204" dur="500"/>
                                        <p:tgtEl>
                                          <p:spTgt spid="514"/>
                                        </p:tgtEl>
                                      </p:cBhvr>
                                    </p:animEffect>
                                    <p:set>
                                      <p:cBhvr>
                                        <p:cTn id="205" dur="1" fill="hold">
                                          <p:stCondLst>
                                            <p:cond delay="499"/>
                                          </p:stCondLst>
                                        </p:cTn>
                                        <p:tgtEl>
                                          <p:spTgt spid="514"/>
                                        </p:tgtEl>
                                        <p:attrNameLst>
                                          <p:attrName>style.visibility</p:attrName>
                                        </p:attrNameLst>
                                      </p:cBhvr>
                                      <p:to>
                                        <p:strVal val="hidden"/>
                                      </p:to>
                                    </p:set>
                                  </p:childTnLst>
                                </p:cTn>
                              </p:par>
                              <p:par>
                                <p:cTn id="206" presetID="10" presetClass="exit" presetSubtype="0" fill="hold" grpId="1" nodeType="withEffect">
                                  <p:stCondLst>
                                    <p:cond delay="0"/>
                                  </p:stCondLst>
                                  <p:childTnLst>
                                    <p:animEffect transition="out" filter="fade">
                                      <p:cBhvr>
                                        <p:cTn id="207" dur="500"/>
                                        <p:tgtEl>
                                          <p:spTgt spid="714"/>
                                        </p:tgtEl>
                                      </p:cBhvr>
                                    </p:animEffect>
                                    <p:set>
                                      <p:cBhvr>
                                        <p:cTn id="208" dur="1" fill="hold">
                                          <p:stCondLst>
                                            <p:cond delay="499"/>
                                          </p:stCondLst>
                                        </p:cTn>
                                        <p:tgtEl>
                                          <p:spTgt spid="714"/>
                                        </p:tgtEl>
                                        <p:attrNameLst>
                                          <p:attrName>style.visibility</p:attrName>
                                        </p:attrNameLst>
                                      </p:cBhvr>
                                      <p:to>
                                        <p:strVal val="hidden"/>
                                      </p:to>
                                    </p:set>
                                  </p:childTnLst>
                                </p:cTn>
                              </p:par>
                            </p:childTnLst>
                          </p:cTn>
                        </p:par>
                        <p:par>
                          <p:cTn id="209" fill="hold">
                            <p:stCondLst>
                              <p:cond delay="500"/>
                            </p:stCondLst>
                            <p:childTnLst>
                              <p:par>
                                <p:cTn id="210" presetID="10" presetClass="entr" presetSubtype="0" fill="hold" nodeType="afterEffect">
                                  <p:stCondLst>
                                    <p:cond delay="0"/>
                                  </p:stCondLst>
                                  <p:childTnLst>
                                    <p:set>
                                      <p:cBhvr>
                                        <p:cTn id="211" dur="1" fill="hold">
                                          <p:stCondLst>
                                            <p:cond delay="0"/>
                                          </p:stCondLst>
                                        </p:cTn>
                                        <p:tgtEl>
                                          <p:spTgt spid="6">
                                            <p:txEl>
                                              <p:pRg st="10" end="10"/>
                                            </p:txEl>
                                          </p:spTgt>
                                        </p:tgtEl>
                                        <p:attrNameLst>
                                          <p:attrName>style.visibility</p:attrName>
                                        </p:attrNameLst>
                                      </p:cBhvr>
                                      <p:to>
                                        <p:strVal val="visible"/>
                                      </p:to>
                                    </p:set>
                                    <p:animEffect transition="in" filter="fade">
                                      <p:cBhvr>
                                        <p:cTn id="212" dur="500"/>
                                        <p:tgtEl>
                                          <p:spTgt spid="6">
                                            <p:txEl>
                                              <p:pRg st="10" end="10"/>
                                            </p:txEl>
                                          </p:spTgt>
                                        </p:tgtEl>
                                      </p:cBhvr>
                                    </p:animEffect>
                                  </p:childTnLst>
                                </p:cTn>
                              </p:par>
                            </p:childTnLst>
                          </p:cTn>
                        </p:par>
                        <p:par>
                          <p:cTn id="213" fill="hold">
                            <p:stCondLst>
                              <p:cond delay="1000"/>
                            </p:stCondLst>
                            <p:childTnLst>
                              <p:par>
                                <p:cTn id="214" presetID="10" presetClass="entr" presetSubtype="0" repeatCount="3000" fill="hold" nodeType="afterEffect">
                                  <p:stCondLst>
                                    <p:cond delay="0"/>
                                  </p:stCondLst>
                                  <p:childTnLst>
                                    <p:set>
                                      <p:cBhvr>
                                        <p:cTn id="215" dur="1" fill="hold">
                                          <p:stCondLst>
                                            <p:cond delay="0"/>
                                          </p:stCondLst>
                                        </p:cTn>
                                        <p:tgtEl>
                                          <p:spTgt spid="346"/>
                                        </p:tgtEl>
                                        <p:attrNameLst>
                                          <p:attrName>style.visibility</p:attrName>
                                        </p:attrNameLst>
                                      </p:cBhvr>
                                      <p:to>
                                        <p:strVal val="visible"/>
                                      </p:to>
                                    </p:set>
                                    <p:animEffect transition="in" filter="fade">
                                      <p:cBhvr>
                                        <p:cTn id="216" dur="500"/>
                                        <p:tgtEl>
                                          <p:spTgt spid="346"/>
                                        </p:tgtEl>
                                      </p:cBhvr>
                                    </p:animEffect>
                                  </p:childTnLst>
                                </p:cTn>
                              </p:par>
                            </p:childTnLst>
                          </p:cTn>
                        </p:par>
                        <p:par>
                          <p:cTn id="217" fill="hold">
                            <p:stCondLst>
                              <p:cond delay="2500"/>
                            </p:stCondLst>
                            <p:childTnLst>
                              <p:par>
                                <p:cTn id="218" presetID="10" presetClass="entr" presetSubtype="0" repeatCount="3000" fill="hold" grpId="0" nodeType="afterEffect">
                                  <p:stCondLst>
                                    <p:cond delay="0"/>
                                  </p:stCondLst>
                                  <p:childTnLst>
                                    <p:set>
                                      <p:cBhvr>
                                        <p:cTn id="219" dur="1" fill="hold">
                                          <p:stCondLst>
                                            <p:cond delay="0"/>
                                          </p:stCondLst>
                                        </p:cTn>
                                        <p:tgtEl>
                                          <p:spTgt spid="342"/>
                                        </p:tgtEl>
                                        <p:attrNameLst>
                                          <p:attrName>style.visibility</p:attrName>
                                        </p:attrNameLst>
                                      </p:cBhvr>
                                      <p:to>
                                        <p:strVal val="visible"/>
                                      </p:to>
                                    </p:set>
                                    <p:animEffect transition="in" filter="fade">
                                      <p:cBhvr>
                                        <p:cTn id="220" dur="500"/>
                                        <p:tgtEl>
                                          <p:spTgt spid="342"/>
                                        </p:tgtEl>
                                      </p:cBhvr>
                                    </p:animEffect>
                                  </p:childTnLst>
                                </p:cTn>
                              </p:par>
                              <p:par>
                                <p:cTn id="221" presetID="26" presetClass="emph" presetSubtype="0" repeatCount="3000" fill="hold" nodeType="withEffect">
                                  <p:stCondLst>
                                    <p:cond delay="0"/>
                                  </p:stCondLst>
                                  <p:childTnLst>
                                    <p:animEffect transition="out" filter="fade">
                                      <p:cBhvr>
                                        <p:cTn id="222" dur="500" tmFilter="0, 0; .2, .5; .8, .5; 1, 0"/>
                                        <p:tgtEl>
                                          <p:spTgt spid="242"/>
                                        </p:tgtEl>
                                      </p:cBhvr>
                                    </p:animEffect>
                                    <p:animScale>
                                      <p:cBhvr>
                                        <p:cTn id="223" dur="250" autoRev="1" fill="hold"/>
                                        <p:tgtEl>
                                          <p:spTgt spid="242"/>
                                        </p:tgtEl>
                                      </p:cBhvr>
                                      <p:by x="105000" y="105000"/>
                                    </p:animScale>
                                  </p:childTnLst>
                                </p:cTn>
                              </p:par>
                            </p:childTnLst>
                          </p:cTn>
                        </p:par>
                        <p:par>
                          <p:cTn id="224" fill="hold">
                            <p:stCondLst>
                              <p:cond delay="4000"/>
                            </p:stCondLst>
                            <p:childTnLst>
                              <p:par>
                                <p:cTn id="225" presetID="22" presetClass="entr" presetSubtype="8" fill="hold" nodeType="afterEffect">
                                  <p:stCondLst>
                                    <p:cond delay="0"/>
                                  </p:stCondLst>
                                  <p:childTnLst>
                                    <p:set>
                                      <p:cBhvr>
                                        <p:cTn id="226" dur="1" fill="hold">
                                          <p:stCondLst>
                                            <p:cond delay="0"/>
                                          </p:stCondLst>
                                        </p:cTn>
                                        <p:tgtEl>
                                          <p:spTgt spid="16"/>
                                        </p:tgtEl>
                                        <p:attrNameLst>
                                          <p:attrName>style.visibility</p:attrName>
                                        </p:attrNameLst>
                                      </p:cBhvr>
                                      <p:to>
                                        <p:strVal val="visible"/>
                                      </p:to>
                                    </p:set>
                                    <p:animEffect transition="in" filter="wipe(left)">
                                      <p:cBhvr>
                                        <p:cTn id="227" dur="500"/>
                                        <p:tgtEl>
                                          <p:spTgt spid="16"/>
                                        </p:tgtEl>
                                      </p:cBhvr>
                                    </p:animEffect>
                                  </p:childTnLst>
                                </p:cTn>
                              </p:par>
                            </p:childTnLst>
                          </p:cTn>
                        </p:par>
                        <p:par>
                          <p:cTn id="228" fill="hold">
                            <p:stCondLst>
                              <p:cond delay="4500"/>
                            </p:stCondLst>
                            <p:childTnLst>
                              <p:par>
                                <p:cTn id="229" presetID="10" presetClass="entr" presetSubtype="0" fill="hold" nodeType="afterEffect">
                                  <p:stCondLst>
                                    <p:cond delay="0"/>
                                  </p:stCondLst>
                                  <p:childTnLst>
                                    <p:set>
                                      <p:cBhvr>
                                        <p:cTn id="230" dur="1" fill="hold">
                                          <p:stCondLst>
                                            <p:cond delay="0"/>
                                          </p:stCondLst>
                                        </p:cTn>
                                        <p:tgtEl>
                                          <p:spTgt spid="18"/>
                                        </p:tgtEl>
                                        <p:attrNameLst>
                                          <p:attrName>style.visibility</p:attrName>
                                        </p:attrNameLst>
                                      </p:cBhvr>
                                      <p:to>
                                        <p:strVal val="visible"/>
                                      </p:to>
                                    </p:set>
                                    <p:animEffect transition="in" filter="fade">
                                      <p:cBhvr>
                                        <p:cTn id="231" dur="500"/>
                                        <p:tgtEl>
                                          <p:spTgt spid="18"/>
                                        </p:tgtEl>
                                      </p:cBhvr>
                                    </p:animEffect>
                                  </p:childTnLst>
                                </p:cTn>
                              </p:par>
                            </p:childTnLst>
                          </p:cTn>
                        </p:par>
                        <p:par>
                          <p:cTn id="232" fill="hold">
                            <p:stCondLst>
                              <p:cond delay="5000"/>
                            </p:stCondLst>
                            <p:childTnLst>
                              <p:par>
                                <p:cTn id="233" presetID="10" presetClass="entr" presetSubtype="0" fill="hold" grpId="10" nodeType="afterEffect">
                                  <p:stCondLst>
                                    <p:cond delay="0"/>
                                  </p:stCondLst>
                                  <p:childTnLst>
                                    <p:set>
                                      <p:cBhvr>
                                        <p:cTn id="234" dur="1" fill="hold">
                                          <p:stCondLst>
                                            <p:cond delay="0"/>
                                          </p:stCondLst>
                                        </p:cTn>
                                        <p:tgtEl>
                                          <p:spTgt spid="432"/>
                                        </p:tgtEl>
                                        <p:attrNameLst>
                                          <p:attrName>style.visibility</p:attrName>
                                        </p:attrNameLst>
                                      </p:cBhvr>
                                      <p:to>
                                        <p:strVal val="visible"/>
                                      </p:to>
                                    </p:set>
                                    <p:animEffect transition="in" filter="fade">
                                      <p:cBhvr>
                                        <p:cTn id="235" dur="500"/>
                                        <p:tgtEl>
                                          <p:spTgt spid="432"/>
                                        </p:tgtEl>
                                      </p:cBhvr>
                                    </p:animEffect>
                                  </p:childTnLst>
                                </p:cTn>
                              </p:par>
                            </p:childTnLst>
                          </p:cTn>
                        </p:par>
                      </p:childTnLst>
                    </p:cTn>
                  </p:par>
                  <p:par>
                    <p:cTn id="236" fill="hold">
                      <p:stCondLst>
                        <p:cond delay="indefinite"/>
                      </p:stCondLst>
                      <p:childTnLst>
                        <p:par>
                          <p:cTn id="237" fill="hold">
                            <p:stCondLst>
                              <p:cond delay="0"/>
                            </p:stCondLst>
                            <p:childTnLst>
                              <p:par>
                                <p:cTn id="238" presetID="10" presetClass="exit" presetSubtype="0" fill="hold" grpId="11" nodeType="clickEffect">
                                  <p:stCondLst>
                                    <p:cond delay="0"/>
                                  </p:stCondLst>
                                  <p:childTnLst>
                                    <p:animEffect transition="out" filter="fade">
                                      <p:cBhvr>
                                        <p:cTn id="239" dur="500"/>
                                        <p:tgtEl>
                                          <p:spTgt spid="432"/>
                                        </p:tgtEl>
                                      </p:cBhvr>
                                    </p:animEffect>
                                    <p:set>
                                      <p:cBhvr>
                                        <p:cTn id="240" dur="1" fill="hold">
                                          <p:stCondLst>
                                            <p:cond delay="499"/>
                                          </p:stCondLst>
                                        </p:cTn>
                                        <p:tgtEl>
                                          <p:spTgt spid="432"/>
                                        </p:tgtEl>
                                        <p:attrNameLst>
                                          <p:attrName>style.visibility</p:attrName>
                                        </p:attrNameLst>
                                      </p:cBhvr>
                                      <p:to>
                                        <p:strVal val="hidden"/>
                                      </p:to>
                                    </p:set>
                                  </p:childTnLst>
                                </p:cTn>
                              </p:par>
                              <p:par>
                                <p:cTn id="241" presetID="10" presetClass="exit" presetSubtype="0" fill="hold" nodeType="withEffect">
                                  <p:stCondLst>
                                    <p:cond delay="0"/>
                                  </p:stCondLst>
                                  <p:childTnLst>
                                    <p:animEffect transition="out" filter="fade">
                                      <p:cBhvr>
                                        <p:cTn id="242" dur="500"/>
                                        <p:tgtEl>
                                          <p:spTgt spid="18"/>
                                        </p:tgtEl>
                                      </p:cBhvr>
                                    </p:animEffect>
                                    <p:set>
                                      <p:cBhvr>
                                        <p:cTn id="243" dur="1" fill="hold">
                                          <p:stCondLst>
                                            <p:cond delay="499"/>
                                          </p:stCondLst>
                                        </p:cTn>
                                        <p:tgtEl>
                                          <p:spTgt spid="18"/>
                                        </p:tgtEl>
                                        <p:attrNameLst>
                                          <p:attrName>style.visibility</p:attrName>
                                        </p:attrNameLst>
                                      </p:cBhvr>
                                      <p:to>
                                        <p:strVal val="hidden"/>
                                      </p:to>
                                    </p:set>
                                  </p:childTnLst>
                                </p:cTn>
                              </p:par>
                              <p:par>
                                <p:cTn id="244" presetID="10" presetClass="exit" presetSubtype="0" fill="hold" nodeType="withEffect">
                                  <p:stCondLst>
                                    <p:cond delay="0"/>
                                  </p:stCondLst>
                                  <p:childTnLst>
                                    <p:animEffect transition="out" filter="fade">
                                      <p:cBhvr>
                                        <p:cTn id="245" dur="500"/>
                                        <p:tgtEl>
                                          <p:spTgt spid="346"/>
                                        </p:tgtEl>
                                      </p:cBhvr>
                                    </p:animEffect>
                                    <p:set>
                                      <p:cBhvr>
                                        <p:cTn id="246" dur="1" fill="hold">
                                          <p:stCondLst>
                                            <p:cond delay="499"/>
                                          </p:stCondLst>
                                        </p:cTn>
                                        <p:tgtEl>
                                          <p:spTgt spid="346"/>
                                        </p:tgtEl>
                                        <p:attrNameLst>
                                          <p:attrName>style.visibility</p:attrName>
                                        </p:attrNameLst>
                                      </p:cBhvr>
                                      <p:to>
                                        <p:strVal val="hidden"/>
                                      </p:to>
                                    </p:set>
                                  </p:childTnLst>
                                </p:cTn>
                              </p:par>
                              <p:par>
                                <p:cTn id="247" presetID="10" presetClass="exit" presetSubtype="0" fill="hold" grpId="1" nodeType="withEffect">
                                  <p:stCondLst>
                                    <p:cond delay="0"/>
                                  </p:stCondLst>
                                  <p:childTnLst>
                                    <p:animEffect transition="out" filter="fade">
                                      <p:cBhvr>
                                        <p:cTn id="248" dur="500"/>
                                        <p:tgtEl>
                                          <p:spTgt spid="342"/>
                                        </p:tgtEl>
                                      </p:cBhvr>
                                    </p:animEffect>
                                    <p:set>
                                      <p:cBhvr>
                                        <p:cTn id="249" dur="1" fill="hold">
                                          <p:stCondLst>
                                            <p:cond delay="499"/>
                                          </p:stCondLst>
                                        </p:cTn>
                                        <p:tgtEl>
                                          <p:spTgt spid="342"/>
                                        </p:tgtEl>
                                        <p:attrNameLst>
                                          <p:attrName>style.visibility</p:attrName>
                                        </p:attrNameLst>
                                      </p:cBhvr>
                                      <p:to>
                                        <p:strVal val="hidden"/>
                                      </p:to>
                                    </p:set>
                                  </p:childTnLst>
                                </p:cTn>
                              </p:par>
                              <p:par>
                                <p:cTn id="250" presetID="10" presetClass="exit" presetSubtype="0" fill="hold" nodeType="withEffect">
                                  <p:stCondLst>
                                    <p:cond delay="0"/>
                                  </p:stCondLst>
                                  <p:childTnLst>
                                    <p:animEffect transition="out" filter="fade">
                                      <p:cBhvr>
                                        <p:cTn id="251" dur="500"/>
                                        <p:tgtEl>
                                          <p:spTgt spid="16"/>
                                        </p:tgtEl>
                                      </p:cBhvr>
                                    </p:animEffect>
                                    <p:set>
                                      <p:cBhvr>
                                        <p:cTn id="252" dur="1" fill="hold">
                                          <p:stCondLst>
                                            <p:cond delay="499"/>
                                          </p:stCondLst>
                                        </p:cTn>
                                        <p:tgtEl>
                                          <p:spTgt spid="16"/>
                                        </p:tgtEl>
                                        <p:attrNameLst>
                                          <p:attrName>style.visibility</p:attrName>
                                        </p:attrNameLst>
                                      </p:cBhvr>
                                      <p:to>
                                        <p:strVal val="hidden"/>
                                      </p:to>
                                    </p:set>
                                  </p:childTnLst>
                                </p:cTn>
                              </p:par>
                            </p:childTnLst>
                          </p:cTn>
                        </p:par>
                        <p:par>
                          <p:cTn id="253" fill="hold">
                            <p:stCondLst>
                              <p:cond delay="500"/>
                            </p:stCondLst>
                            <p:childTnLst>
                              <p:par>
                                <p:cTn id="254" presetID="10" presetClass="entr" presetSubtype="0" fill="hold" nodeType="afterEffect">
                                  <p:stCondLst>
                                    <p:cond delay="0"/>
                                  </p:stCondLst>
                                  <p:childTnLst>
                                    <p:set>
                                      <p:cBhvr>
                                        <p:cTn id="255" dur="1" fill="hold">
                                          <p:stCondLst>
                                            <p:cond delay="0"/>
                                          </p:stCondLst>
                                        </p:cTn>
                                        <p:tgtEl>
                                          <p:spTgt spid="6">
                                            <p:txEl>
                                              <p:pRg st="11" end="11"/>
                                            </p:txEl>
                                          </p:spTgt>
                                        </p:tgtEl>
                                        <p:attrNameLst>
                                          <p:attrName>style.visibility</p:attrName>
                                        </p:attrNameLst>
                                      </p:cBhvr>
                                      <p:to>
                                        <p:strVal val="visible"/>
                                      </p:to>
                                    </p:set>
                                    <p:animEffect transition="in" filter="fade">
                                      <p:cBhvr>
                                        <p:cTn id="256" dur="500"/>
                                        <p:tgtEl>
                                          <p:spTgt spid="6">
                                            <p:txEl>
                                              <p:pRg st="11" end="11"/>
                                            </p:txEl>
                                          </p:spTgt>
                                        </p:tgtEl>
                                      </p:cBhvr>
                                    </p:animEffect>
                                  </p:childTnLst>
                                </p:cTn>
                              </p:par>
                            </p:childTnLst>
                          </p:cTn>
                        </p:par>
                        <p:par>
                          <p:cTn id="257" fill="hold">
                            <p:stCondLst>
                              <p:cond delay="1000"/>
                            </p:stCondLst>
                            <p:childTnLst>
                              <p:par>
                                <p:cTn id="258" presetID="10" presetClass="entr" presetSubtype="0" repeatCount="3000" fill="hold" nodeType="afterEffect">
                                  <p:stCondLst>
                                    <p:cond delay="0"/>
                                  </p:stCondLst>
                                  <p:childTnLst>
                                    <p:set>
                                      <p:cBhvr>
                                        <p:cTn id="259" dur="1" fill="hold">
                                          <p:stCondLst>
                                            <p:cond delay="0"/>
                                          </p:stCondLst>
                                        </p:cTn>
                                        <p:tgtEl>
                                          <p:spTgt spid="412"/>
                                        </p:tgtEl>
                                        <p:attrNameLst>
                                          <p:attrName>style.visibility</p:attrName>
                                        </p:attrNameLst>
                                      </p:cBhvr>
                                      <p:to>
                                        <p:strVal val="visible"/>
                                      </p:to>
                                    </p:set>
                                    <p:animEffect transition="in" filter="fade">
                                      <p:cBhvr>
                                        <p:cTn id="260" dur="500"/>
                                        <p:tgtEl>
                                          <p:spTgt spid="412"/>
                                        </p:tgtEl>
                                      </p:cBhvr>
                                    </p:animEffect>
                                  </p:childTnLst>
                                </p:cTn>
                              </p:par>
                            </p:childTnLst>
                          </p:cTn>
                        </p:par>
                        <p:par>
                          <p:cTn id="261" fill="hold">
                            <p:stCondLst>
                              <p:cond delay="2500"/>
                            </p:stCondLst>
                            <p:childTnLst>
                              <p:par>
                                <p:cTn id="262" presetID="10" presetClass="exit" presetSubtype="0" fill="hold" nodeType="afterEffect">
                                  <p:stCondLst>
                                    <p:cond delay="0"/>
                                  </p:stCondLst>
                                  <p:childTnLst>
                                    <p:animEffect transition="out" filter="fade">
                                      <p:cBhvr>
                                        <p:cTn id="263" dur="500"/>
                                        <p:tgtEl>
                                          <p:spTgt spid="80"/>
                                        </p:tgtEl>
                                      </p:cBhvr>
                                    </p:animEffect>
                                    <p:set>
                                      <p:cBhvr>
                                        <p:cTn id="264" dur="1" fill="hold">
                                          <p:stCondLst>
                                            <p:cond delay="499"/>
                                          </p:stCondLst>
                                        </p:cTn>
                                        <p:tgtEl>
                                          <p:spTgt spid="80"/>
                                        </p:tgtEl>
                                        <p:attrNameLst>
                                          <p:attrName>style.visibility</p:attrName>
                                        </p:attrNameLst>
                                      </p:cBhvr>
                                      <p:to>
                                        <p:strVal val="hidden"/>
                                      </p:to>
                                    </p:set>
                                  </p:childTnLst>
                                </p:cTn>
                              </p:par>
                              <p:par>
                                <p:cTn id="265" presetID="1" presetClass="entr" presetSubtype="0" fill="hold" nodeType="withEffect">
                                  <p:stCondLst>
                                    <p:cond delay="0"/>
                                  </p:stCondLst>
                                  <p:childTnLst>
                                    <p:set>
                                      <p:cBhvr>
                                        <p:cTn id="266" dur="1" fill="hold">
                                          <p:stCondLst>
                                            <p:cond delay="0"/>
                                          </p:stCondLst>
                                        </p:cTn>
                                        <p:tgtEl>
                                          <p:spTgt spid="95"/>
                                        </p:tgtEl>
                                        <p:attrNameLst>
                                          <p:attrName>style.visibility</p:attrName>
                                        </p:attrNameLst>
                                      </p:cBhvr>
                                      <p:to>
                                        <p:strVal val="visible"/>
                                      </p:to>
                                    </p:set>
                                  </p:childTnLst>
                                </p:cTn>
                              </p:par>
                            </p:childTnLst>
                          </p:cTn>
                        </p:par>
                        <p:par>
                          <p:cTn id="267" fill="hold">
                            <p:stCondLst>
                              <p:cond delay="3000"/>
                            </p:stCondLst>
                            <p:childTnLst>
                              <p:par>
                                <p:cTn id="268" presetID="6" presetClass="emph" presetSubtype="0" fill="hold" nodeType="afterEffect">
                                  <p:stCondLst>
                                    <p:cond delay="0"/>
                                  </p:stCondLst>
                                  <p:childTnLst>
                                    <p:animScale>
                                      <p:cBhvr>
                                        <p:cTn id="269" dur="2000" fill="hold"/>
                                        <p:tgtEl>
                                          <p:spTgt spid="95"/>
                                        </p:tgtEl>
                                      </p:cBhvr>
                                      <p:by x="50000" y="50000"/>
                                    </p:animScale>
                                  </p:childTnLst>
                                </p:cTn>
                              </p:par>
                              <p:par>
                                <p:cTn id="270" presetID="22" presetClass="entr" presetSubtype="8" fill="hold" nodeType="withEffect">
                                  <p:stCondLst>
                                    <p:cond delay="0"/>
                                  </p:stCondLst>
                                  <p:childTnLst>
                                    <p:set>
                                      <p:cBhvr>
                                        <p:cTn id="271" dur="1" fill="hold">
                                          <p:stCondLst>
                                            <p:cond delay="0"/>
                                          </p:stCondLst>
                                        </p:cTn>
                                        <p:tgtEl>
                                          <p:spTgt spid="113"/>
                                        </p:tgtEl>
                                        <p:attrNameLst>
                                          <p:attrName>style.visibility</p:attrName>
                                        </p:attrNameLst>
                                      </p:cBhvr>
                                      <p:to>
                                        <p:strVal val="visible"/>
                                      </p:to>
                                    </p:set>
                                    <p:animEffect transition="in" filter="wipe(left)">
                                      <p:cBhvr>
                                        <p:cTn id="272" dur="500"/>
                                        <p:tgtEl>
                                          <p:spTgt spid="113"/>
                                        </p:tgtEl>
                                      </p:cBhvr>
                                    </p:animEffect>
                                  </p:childTnLst>
                                </p:cTn>
                              </p:par>
                              <p:par>
                                <p:cTn id="273" presetID="0" presetClass="path" presetSubtype="0" accel="50000" decel="50000" fill="hold" nodeType="withEffect">
                                  <p:stCondLst>
                                    <p:cond delay="0"/>
                                  </p:stCondLst>
                                  <p:childTnLst>
                                    <p:animMotion origin="layout" path="M 5E-6 2.22222E-6 C 0.04636 0.00046 0.21706 0.01412 0.22657 -0.00232 C 0.23529 -0.01945 0.23946 -0.06829 0.24037 -0.08102 C 0.24102 -0.09167 0.25248 -0.33681 0.25248 -0.41019 " pathEditMode="relative" rAng="0" ptsTypes="AAAA">
                                      <p:cBhvr>
                                        <p:cTn id="274" dur="2000" fill="hold"/>
                                        <p:tgtEl>
                                          <p:spTgt spid="95"/>
                                        </p:tgtEl>
                                        <p:attrNameLst>
                                          <p:attrName>ppt_x</p:attrName>
                                          <p:attrName>ppt_y</p:attrName>
                                        </p:attrNameLst>
                                      </p:cBhvr>
                                      <p:rCtr x="12617" y="-20231"/>
                                    </p:animMotion>
                                  </p:childTnLst>
                                </p:cTn>
                              </p:par>
                              <p:par>
                                <p:cTn id="275" presetID="22" presetClass="entr" presetSubtype="4" fill="hold" nodeType="withEffect">
                                  <p:stCondLst>
                                    <p:cond delay="500"/>
                                  </p:stCondLst>
                                  <p:childTnLst>
                                    <p:set>
                                      <p:cBhvr>
                                        <p:cTn id="276" dur="1" fill="hold">
                                          <p:stCondLst>
                                            <p:cond delay="0"/>
                                          </p:stCondLst>
                                        </p:cTn>
                                        <p:tgtEl>
                                          <p:spTgt spid="32"/>
                                        </p:tgtEl>
                                        <p:attrNameLst>
                                          <p:attrName>style.visibility</p:attrName>
                                        </p:attrNameLst>
                                      </p:cBhvr>
                                      <p:to>
                                        <p:strVal val="visible"/>
                                      </p:to>
                                    </p:set>
                                    <p:animEffect transition="in" filter="wipe(down)">
                                      <p:cBhvr>
                                        <p:cTn id="277" dur="500"/>
                                        <p:tgtEl>
                                          <p:spTgt spid="32"/>
                                        </p:tgtEl>
                                      </p:cBhvr>
                                    </p:animEffect>
                                  </p:childTnLst>
                                </p:cTn>
                              </p:par>
                            </p:childTnLst>
                          </p:cTn>
                        </p:par>
                        <p:par>
                          <p:cTn id="278" fill="hold">
                            <p:stCondLst>
                              <p:cond delay="5000"/>
                            </p:stCondLst>
                            <p:childTnLst>
                              <p:par>
                                <p:cTn id="279" presetID="1" presetClass="entr" presetSubtype="0" fill="hold" nodeType="afterEffect">
                                  <p:stCondLst>
                                    <p:cond delay="0"/>
                                  </p:stCondLst>
                                  <p:childTnLst>
                                    <p:set>
                                      <p:cBhvr>
                                        <p:cTn id="280" dur="1" fill="hold">
                                          <p:stCondLst>
                                            <p:cond delay="0"/>
                                          </p:stCondLst>
                                        </p:cTn>
                                        <p:tgtEl>
                                          <p:spTgt spid="100"/>
                                        </p:tgtEl>
                                        <p:attrNameLst>
                                          <p:attrName>style.visibility</p:attrName>
                                        </p:attrNameLst>
                                      </p:cBhvr>
                                      <p:to>
                                        <p:strVal val="visible"/>
                                      </p:to>
                                    </p:set>
                                  </p:childTnLst>
                                </p:cTn>
                              </p:par>
                            </p:childTnLst>
                          </p:cTn>
                        </p:par>
                        <p:par>
                          <p:cTn id="281" fill="hold">
                            <p:stCondLst>
                              <p:cond delay="5000"/>
                            </p:stCondLst>
                            <p:childTnLst>
                              <p:par>
                                <p:cTn id="282" presetID="26" presetClass="emph" presetSubtype="0" repeatCount="3000" fill="hold" nodeType="afterEffect">
                                  <p:stCondLst>
                                    <p:cond delay="0"/>
                                  </p:stCondLst>
                                  <p:childTnLst>
                                    <p:animEffect transition="out" filter="fade">
                                      <p:cBhvr>
                                        <p:cTn id="283" dur="500" tmFilter="0, 0; .2, .5; .8, .5; 1, 0"/>
                                        <p:tgtEl>
                                          <p:spTgt spid="100"/>
                                        </p:tgtEl>
                                      </p:cBhvr>
                                    </p:animEffect>
                                    <p:animScale>
                                      <p:cBhvr>
                                        <p:cTn id="284" dur="250" autoRev="1" fill="hold"/>
                                        <p:tgtEl>
                                          <p:spTgt spid="100"/>
                                        </p:tgtEl>
                                      </p:cBhvr>
                                      <p:by x="105000" y="105000"/>
                                    </p:animScale>
                                  </p:childTnLst>
                                </p:cTn>
                              </p:par>
                            </p:childTnLst>
                          </p:cTn>
                        </p:par>
                        <p:par>
                          <p:cTn id="285" fill="hold">
                            <p:stCondLst>
                              <p:cond delay="6500"/>
                            </p:stCondLst>
                            <p:childTnLst>
                              <p:par>
                                <p:cTn id="286" presetID="22" presetClass="entr" presetSubtype="1" fill="hold" nodeType="afterEffect">
                                  <p:stCondLst>
                                    <p:cond delay="0"/>
                                  </p:stCondLst>
                                  <p:childTnLst>
                                    <p:set>
                                      <p:cBhvr>
                                        <p:cTn id="287" dur="1" fill="hold">
                                          <p:stCondLst>
                                            <p:cond delay="0"/>
                                          </p:stCondLst>
                                        </p:cTn>
                                        <p:tgtEl>
                                          <p:spTgt spid="304"/>
                                        </p:tgtEl>
                                        <p:attrNameLst>
                                          <p:attrName>style.visibility</p:attrName>
                                        </p:attrNameLst>
                                      </p:cBhvr>
                                      <p:to>
                                        <p:strVal val="visible"/>
                                      </p:to>
                                    </p:set>
                                    <p:animEffect transition="in" filter="wipe(up)">
                                      <p:cBhvr>
                                        <p:cTn id="288" dur="500"/>
                                        <p:tgtEl>
                                          <p:spTgt spid="304"/>
                                        </p:tgtEl>
                                      </p:cBhvr>
                                    </p:animEffect>
                                  </p:childTnLst>
                                </p:cTn>
                              </p:par>
                            </p:childTnLst>
                          </p:cTn>
                        </p:par>
                        <p:par>
                          <p:cTn id="289" fill="hold">
                            <p:stCondLst>
                              <p:cond delay="7000"/>
                            </p:stCondLst>
                            <p:childTnLst>
                              <p:par>
                                <p:cTn id="290" presetID="10" presetClass="entr" presetSubtype="0" fill="hold" nodeType="afterEffect">
                                  <p:stCondLst>
                                    <p:cond delay="0"/>
                                  </p:stCondLst>
                                  <p:childTnLst>
                                    <p:set>
                                      <p:cBhvr>
                                        <p:cTn id="291" dur="1" fill="hold">
                                          <p:stCondLst>
                                            <p:cond delay="0"/>
                                          </p:stCondLst>
                                        </p:cTn>
                                        <p:tgtEl>
                                          <p:spTgt spid="2"/>
                                        </p:tgtEl>
                                        <p:attrNameLst>
                                          <p:attrName>style.visibility</p:attrName>
                                        </p:attrNameLst>
                                      </p:cBhvr>
                                      <p:to>
                                        <p:strVal val="visible"/>
                                      </p:to>
                                    </p:set>
                                    <p:animEffect transition="in" filter="fade">
                                      <p:cBhvr>
                                        <p:cTn id="292" dur="500"/>
                                        <p:tgtEl>
                                          <p:spTgt spid="2"/>
                                        </p:tgtEl>
                                      </p:cBhvr>
                                    </p:animEffect>
                                  </p:childTnLst>
                                </p:cTn>
                              </p:par>
                            </p:childTnLst>
                          </p:cTn>
                        </p:par>
                        <p:par>
                          <p:cTn id="293" fill="hold">
                            <p:stCondLst>
                              <p:cond delay="7500"/>
                            </p:stCondLst>
                            <p:childTnLst>
                              <p:par>
                                <p:cTn id="294" presetID="10" presetClass="entr" presetSubtype="0" fill="hold" grpId="12" nodeType="afterEffect">
                                  <p:stCondLst>
                                    <p:cond delay="0"/>
                                  </p:stCondLst>
                                  <p:childTnLst>
                                    <p:set>
                                      <p:cBhvr>
                                        <p:cTn id="295" dur="1" fill="hold">
                                          <p:stCondLst>
                                            <p:cond delay="0"/>
                                          </p:stCondLst>
                                        </p:cTn>
                                        <p:tgtEl>
                                          <p:spTgt spid="432"/>
                                        </p:tgtEl>
                                        <p:attrNameLst>
                                          <p:attrName>style.visibility</p:attrName>
                                        </p:attrNameLst>
                                      </p:cBhvr>
                                      <p:to>
                                        <p:strVal val="visible"/>
                                      </p:to>
                                    </p:set>
                                    <p:animEffect transition="in" filter="fade">
                                      <p:cBhvr>
                                        <p:cTn id="296" dur="500"/>
                                        <p:tgtEl>
                                          <p:spTgt spid="432"/>
                                        </p:tgtEl>
                                      </p:cBhvr>
                                    </p:animEffect>
                                  </p:childTnLst>
                                </p:cTn>
                              </p:par>
                            </p:childTnLst>
                          </p:cTn>
                        </p:par>
                      </p:childTnLst>
                    </p:cTn>
                  </p:par>
                  <p:par>
                    <p:cTn id="297" fill="hold">
                      <p:stCondLst>
                        <p:cond delay="indefinite"/>
                      </p:stCondLst>
                      <p:childTnLst>
                        <p:par>
                          <p:cTn id="298" fill="hold">
                            <p:stCondLst>
                              <p:cond delay="0"/>
                            </p:stCondLst>
                            <p:childTnLst>
                              <p:par>
                                <p:cTn id="299" presetID="10" presetClass="exit" presetSubtype="0" fill="hold" grpId="13" nodeType="clickEffect">
                                  <p:stCondLst>
                                    <p:cond delay="0"/>
                                  </p:stCondLst>
                                  <p:childTnLst>
                                    <p:animEffect transition="out" filter="fade">
                                      <p:cBhvr>
                                        <p:cTn id="300" dur="500"/>
                                        <p:tgtEl>
                                          <p:spTgt spid="432"/>
                                        </p:tgtEl>
                                      </p:cBhvr>
                                    </p:animEffect>
                                    <p:set>
                                      <p:cBhvr>
                                        <p:cTn id="301" dur="1" fill="hold">
                                          <p:stCondLst>
                                            <p:cond delay="499"/>
                                          </p:stCondLst>
                                        </p:cTn>
                                        <p:tgtEl>
                                          <p:spTgt spid="432"/>
                                        </p:tgtEl>
                                        <p:attrNameLst>
                                          <p:attrName>style.visibility</p:attrName>
                                        </p:attrNameLst>
                                      </p:cBhvr>
                                      <p:to>
                                        <p:strVal val="hidden"/>
                                      </p:to>
                                    </p:set>
                                  </p:childTnLst>
                                </p:cTn>
                              </p:par>
                              <p:par>
                                <p:cTn id="302" presetID="10" presetClass="exit" presetSubtype="0" fill="hold" nodeType="withEffect">
                                  <p:stCondLst>
                                    <p:cond delay="0"/>
                                  </p:stCondLst>
                                  <p:childTnLst>
                                    <p:animEffect transition="out" filter="fade">
                                      <p:cBhvr>
                                        <p:cTn id="303" dur="500"/>
                                        <p:tgtEl>
                                          <p:spTgt spid="113"/>
                                        </p:tgtEl>
                                      </p:cBhvr>
                                    </p:animEffect>
                                    <p:set>
                                      <p:cBhvr>
                                        <p:cTn id="304" dur="1" fill="hold">
                                          <p:stCondLst>
                                            <p:cond delay="499"/>
                                          </p:stCondLst>
                                        </p:cTn>
                                        <p:tgtEl>
                                          <p:spTgt spid="113"/>
                                        </p:tgtEl>
                                        <p:attrNameLst>
                                          <p:attrName>style.visibility</p:attrName>
                                        </p:attrNameLst>
                                      </p:cBhvr>
                                      <p:to>
                                        <p:strVal val="hidden"/>
                                      </p:to>
                                    </p:set>
                                  </p:childTnLst>
                                </p:cTn>
                              </p:par>
                              <p:par>
                                <p:cTn id="305" presetID="10" presetClass="exit" presetSubtype="0" fill="hold" nodeType="withEffect">
                                  <p:stCondLst>
                                    <p:cond delay="0"/>
                                  </p:stCondLst>
                                  <p:childTnLst>
                                    <p:animEffect transition="out" filter="fade">
                                      <p:cBhvr>
                                        <p:cTn id="306" dur="500"/>
                                        <p:tgtEl>
                                          <p:spTgt spid="412"/>
                                        </p:tgtEl>
                                      </p:cBhvr>
                                    </p:animEffect>
                                    <p:set>
                                      <p:cBhvr>
                                        <p:cTn id="307" dur="1" fill="hold">
                                          <p:stCondLst>
                                            <p:cond delay="499"/>
                                          </p:stCondLst>
                                        </p:cTn>
                                        <p:tgtEl>
                                          <p:spTgt spid="412"/>
                                        </p:tgtEl>
                                        <p:attrNameLst>
                                          <p:attrName>style.visibility</p:attrName>
                                        </p:attrNameLst>
                                      </p:cBhvr>
                                      <p:to>
                                        <p:strVal val="hidden"/>
                                      </p:to>
                                    </p:set>
                                  </p:childTnLst>
                                </p:cTn>
                              </p:par>
                              <p:par>
                                <p:cTn id="308" presetID="10" presetClass="exit" presetSubtype="0" fill="hold" nodeType="withEffect">
                                  <p:stCondLst>
                                    <p:cond delay="0"/>
                                  </p:stCondLst>
                                  <p:childTnLst>
                                    <p:animEffect transition="out" filter="fade">
                                      <p:cBhvr>
                                        <p:cTn id="309" dur="500"/>
                                        <p:tgtEl>
                                          <p:spTgt spid="32"/>
                                        </p:tgtEl>
                                      </p:cBhvr>
                                    </p:animEffect>
                                    <p:set>
                                      <p:cBhvr>
                                        <p:cTn id="310" dur="1" fill="hold">
                                          <p:stCondLst>
                                            <p:cond delay="499"/>
                                          </p:stCondLst>
                                        </p:cTn>
                                        <p:tgtEl>
                                          <p:spTgt spid="32"/>
                                        </p:tgtEl>
                                        <p:attrNameLst>
                                          <p:attrName>style.visibility</p:attrName>
                                        </p:attrNameLst>
                                      </p:cBhvr>
                                      <p:to>
                                        <p:strVal val="hidden"/>
                                      </p:to>
                                    </p:set>
                                  </p:childTnLst>
                                </p:cTn>
                              </p:par>
                              <p:par>
                                <p:cTn id="311" presetID="10" presetClass="exit" presetSubtype="0" fill="hold" nodeType="withEffect">
                                  <p:stCondLst>
                                    <p:cond delay="0"/>
                                  </p:stCondLst>
                                  <p:childTnLst>
                                    <p:animEffect transition="out" filter="fade">
                                      <p:cBhvr>
                                        <p:cTn id="312" dur="500"/>
                                        <p:tgtEl>
                                          <p:spTgt spid="304"/>
                                        </p:tgtEl>
                                      </p:cBhvr>
                                    </p:animEffect>
                                    <p:set>
                                      <p:cBhvr>
                                        <p:cTn id="313" dur="1" fill="hold">
                                          <p:stCondLst>
                                            <p:cond delay="499"/>
                                          </p:stCondLst>
                                        </p:cTn>
                                        <p:tgtEl>
                                          <p:spTgt spid="304"/>
                                        </p:tgtEl>
                                        <p:attrNameLst>
                                          <p:attrName>style.visibility</p:attrName>
                                        </p:attrNameLst>
                                      </p:cBhvr>
                                      <p:to>
                                        <p:strVal val="hidden"/>
                                      </p:to>
                                    </p:set>
                                  </p:childTnLst>
                                </p:cTn>
                              </p:par>
                              <p:par>
                                <p:cTn id="314" presetID="10" presetClass="exit" presetSubtype="0" fill="hold" nodeType="withEffect">
                                  <p:stCondLst>
                                    <p:cond delay="0"/>
                                  </p:stCondLst>
                                  <p:childTnLst>
                                    <p:animEffect transition="out" filter="fade">
                                      <p:cBhvr>
                                        <p:cTn id="315" dur="500"/>
                                        <p:tgtEl>
                                          <p:spTgt spid="95"/>
                                        </p:tgtEl>
                                      </p:cBhvr>
                                    </p:animEffect>
                                    <p:set>
                                      <p:cBhvr>
                                        <p:cTn id="316" dur="1" fill="hold">
                                          <p:stCondLst>
                                            <p:cond delay="499"/>
                                          </p:stCondLst>
                                        </p:cTn>
                                        <p:tgtEl>
                                          <p:spTgt spid="95"/>
                                        </p:tgtEl>
                                        <p:attrNameLst>
                                          <p:attrName>style.visibility</p:attrName>
                                        </p:attrNameLst>
                                      </p:cBhvr>
                                      <p:to>
                                        <p:strVal val="hidden"/>
                                      </p:to>
                                    </p:set>
                                  </p:childTnLst>
                                </p:cTn>
                              </p:par>
                            </p:childTnLst>
                          </p:cTn>
                        </p:par>
                        <p:par>
                          <p:cTn id="317" fill="hold">
                            <p:stCondLst>
                              <p:cond delay="500"/>
                            </p:stCondLst>
                            <p:childTnLst>
                              <p:par>
                                <p:cTn id="318" presetID="10" presetClass="entr" presetSubtype="0" fill="hold" nodeType="afterEffect">
                                  <p:stCondLst>
                                    <p:cond delay="0"/>
                                  </p:stCondLst>
                                  <p:childTnLst>
                                    <p:set>
                                      <p:cBhvr>
                                        <p:cTn id="319" dur="1" fill="hold">
                                          <p:stCondLst>
                                            <p:cond delay="0"/>
                                          </p:stCondLst>
                                        </p:cTn>
                                        <p:tgtEl>
                                          <p:spTgt spid="6">
                                            <p:txEl>
                                              <p:pRg st="12" end="12"/>
                                            </p:txEl>
                                          </p:spTgt>
                                        </p:tgtEl>
                                        <p:attrNameLst>
                                          <p:attrName>style.visibility</p:attrName>
                                        </p:attrNameLst>
                                      </p:cBhvr>
                                      <p:to>
                                        <p:strVal val="visible"/>
                                      </p:to>
                                    </p:set>
                                    <p:animEffect transition="in" filter="fade">
                                      <p:cBhvr>
                                        <p:cTn id="320" dur="500"/>
                                        <p:tgtEl>
                                          <p:spTgt spid="6">
                                            <p:txEl>
                                              <p:pRg st="12" end="12"/>
                                            </p:txEl>
                                          </p:spTgt>
                                        </p:tgtEl>
                                      </p:cBhvr>
                                    </p:animEffect>
                                  </p:childTnLst>
                                </p:cTn>
                              </p:par>
                            </p:childTnLst>
                          </p:cTn>
                        </p:par>
                        <p:par>
                          <p:cTn id="321" fill="hold">
                            <p:stCondLst>
                              <p:cond delay="1000"/>
                            </p:stCondLst>
                            <p:childTnLst>
                              <p:par>
                                <p:cTn id="322" presetID="10" presetClass="entr" presetSubtype="0" repeatCount="3000" fill="hold" grpId="0" nodeType="afterEffect">
                                  <p:stCondLst>
                                    <p:cond delay="0"/>
                                  </p:stCondLst>
                                  <p:childTnLst>
                                    <p:set>
                                      <p:cBhvr>
                                        <p:cTn id="323" dur="1" fill="hold">
                                          <p:stCondLst>
                                            <p:cond delay="0"/>
                                          </p:stCondLst>
                                        </p:cTn>
                                        <p:tgtEl>
                                          <p:spTgt spid="344"/>
                                        </p:tgtEl>
                                        <p:attrNameLst>
                                          <p:attrName>style.visibility</p:attrName>
                                        </p:attrNameLst>
                                      </p:cBhvr>
                                      <p:to>
                                        <p:strVal val="visible"/>
                                      </p:to>
                                    </p:set>
                                    <p:animEffect transition="in" filter="fade">
                                      <p:cBhvr>
                                        <p:cTn id="324" dur="500"/>
                                        <p:tgtEl>
                                          <p:spTgt spid="344"/>
                                        </p:tgtEl>
                                      </p:cBhvr>
                                    </p:animEffect>
                                  </p:childTnLst>
                                </p:cTn>
                              </p:par>
                              <p:par>
                                <p:cTn id="325" presetID="22" presetClass="entr" presetSubtype="1" fill="hold" nodeType="withEffect">
                                  <p:stCondLst>
                                    <p:cond delay="0"/>
                                  </p:stCondLst>
                                  <p:childTnLst>
                                    <p:set>
                                      <p:cBhvr>
                                        <p:cTn id="326" dur="1" fill="hold">
                                          <p:stCondLst>
                                            <p:cond delay="0"/>
                                          </p:stCondLst>
                                        </p:cTn>
                                        <p:tgtEl>
                                          <p:spTgt spid="123"/>
                                        </p:tgtEl>
                                        <p:attrNameLst>
                                          <p:attrName>style.visibility</p:attrName>
                                        </p:attrNameLst>
                                      </p:cBhvr>
                                      <p:to>
                                        <p:strVal val="visible"/>
                                      </p:to>
                                    </p:set>
                                    <p:animEffect transition="in" filter="wipe(up)">
                                      <p:cBhvr>
                                        <p:cTn id="327" dur="500"/>
                                        <p:tgtEl>
                                          <p:spTgt spid="123"/>
                                        </p:tgtEl>
                                      </p:cBhvr>
                                    </p:animEffect>
                                  </p:childTnLst>
                                </p:cTn>
                              </p:par>
                            </p:childTnLst>
                          </p:cTn>
                        </p:par>
                        <p:par>
                          <p:cTn id="328" fill="hold">
                            <p:stCondLst>
                              <p:cond delay="2500"/>
                            </p:stCondLst>
                            <p:childTnLst>
                              <p:par>
                                <p:cTn id="329" presetID="26" presetClass="emph" presetSubtype="0" repeatCount="3000" fill="hold" nodeType="afterEffect">
                                  <p:stCondLst>
                                    <p:cond delay="0"/>
                                  </p:stCondLst>
                                  <p:childTnLst>
                                    <p:animEffect transition="out" filter="fade">
                                      <p:cBhvr>
                                        <p:cTn id="330" dur="500" tmFilter="0, 0; .2, .5; .8, .5; 1, 0"/>
                                        <p:tgtEl>
                                          <p:spTgt spid="123"/>
                                        </p:tgtEl>
                                      </p:cBhvr>
                                    </p:animEffect>
                                    <p:animScale>
                                      <p:cBhvr>
                                        <p:cTn id="331" dur="250" autoRev="1" fill="hold"/>
                                        <p:tgtEl>
                                          <p:spTgt spid="123"/>
                                        </p:tgtEl>
                                      </p:cBhvr>
                                      <p:by x="105000" y="105000"/>
                                    </p:animScale>
                                  </p:childTnLst>
                                </p:cTn>
                              </p:par>
                            </p:childTnLst>
                          </p:cTn>
                        </p:par>
                        <p:par>
                          <p:cTn id="332" fill="hold">
                            <p:stCondLst>
                              <p:cond delay="4000"/>
                            </p:stCondLst>
                            <p:childTnLst>
                              <p:par>
                                <p:cTn id="333" presetID="10" presetClass="entr" presetSubtype="0" fill="hold" grpId="0" nodeType="afterEffect">
                                  <p:stCondLst>
                                    <p:cond delay="0"/>
                                  </p:stCondLst>
                                  <p:childTnLst>
                                    <p:set>
                                      <p:cBhvr>
                                        <p:cTn id="334" dur="1" fill="hold">
                                          <p:stCondLst>
                                            <p:cond delay="0"/>
                                          </p:stCondLst>
                                        </p:cTn>
                                        <p:tgtEl>
                                          <p:spTgt spid="608"/>
                                        </p:tgtEl>
                                        <p:attrNameLst>
                                          <p:attrName>style.visibility</p:attrName>
                                        </p:attrNameLst>
                                      </p:cBhvr>
                                      <p:to>
                                        <p:strVal val="visible"/>
                                      </p:to>
                                    </p:set>
                                    <p:animEffect transition="in" filter="fade">
                                      <p:cBhvr>
                                        <p:cTn id="335" dur="500"/>
                                        <p:tgtEl>
                                          <p:spTgt spid="6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 grpId="0"/>
      <p:bldP spid="154" grpId="1"/>
      <p:bldP spid="182" grpId="0"/>
      <p:bldP spid="182" grpId="1"/>
      <p:bldP spid="341" grpId="0" animBg="1"/>
      <p:bldP spid="341" grpId="1" animBg="1"/>
      <p:bldP spid="342" grpId="0" animBg="1"/>
      <p:bldP spid="342" grpId="1" animBg="1"/>
      <p:bldP spid="343" grpId="0" animBg="1"/>
      <p:bldP spid="343" grpId="1" animBg="1"/>
      <p:bldP spid="344" grpId="0" animBg="1"/>
      <p:bldP spid="345" grpId="0" animBg="1"/>
      <p:bldP spid="345" grpId="1" animBg="1"/>
      <p:bldP spid="432" grpId="0" animBg="1"/>
      <p:bldP spid="432" grpId="1" animBg="1"/>
      <p:bldP spid="432" grpId="2" animBg="1"/>
      <p:bldP spid="432" grpId="3" animBg="1"/>
      <p:bldP spid="432" grpId="4" animBg="1"/>
      <p:bldP spid="432" grpId="5" animBg="1"/>
      <p:bldP spid="432" grpId="6" animBg="1"/>
      <p:bldP spid="432" grpId="7" animBg="1"/>
      <p:bldP spid="432" grpId="8" animBg="1"/>
      <p:bldP spid="432" grpId="9" animBg="1"/>
      <p:bldP spid="432" grpId="10" animBg="1"/>
      <p:bldP spid="432" grpId="11" animBg="1"/>
      <p:bldP spid="432" grpId="12" animBg="1"/>
      <p:bldP spid="432" grpId="13" animBg="1"/>
      <p:bldP spid="432" grpId="14" animBg="1"/>
      <p:bldP spid="432" grpId="15" animBg="1"/>
      <p:bldP spid="432" grpId="16" animBg="1"/>
      <p:bldP spid="432" grpId="17" animBg="1"/>
      <p:bldP spid="608" grpId="0" animBg="1"/>
      <p:bldP spid="714" grpId="0" animBg="1"/>
      <p:bldP spid="714"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Gateway Malware Detection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tIns="182880" rIns="45720" bIns="0"/>
          <a:lstStyle/>
          <a:p>
            <a:pPr>
              <a:spcBef>
                <a:spcPts val="0"/>
              </a:spcBef>
              <a:spcAft>
                <a:spcPts val="600"/>
              </a:spcAft>
            </a:pPr>
            <a:r>
              <a:rPr lang="en-US" dirty="0"/>
              <a:t>Gateway Malware logs are in Edge Node log INFO.</a:t>
            </a:r>
          </a:p>
          <a:p>
            <a:pPr marL="273050" lvl="1" indent="0">
              <a:spcBef>
                <a:spcPts val="0"/>
              </a:spcBef>
              <a:spcAft>
                <a:spcPts val="600"/>
              </a:spcAft>
              <a:buNone/>
            </a:pPr>
            <a:r>
              <a:rPr lang="en-US" sz="1200" dirty="0"/>
              <a:t>See slide notes to export Edge Node log to external syslog server.</a:t>
            </a:r>
            <a:endParaRPr lang="en-US" dirty="0"/>
          </a:p>
          <a:p>
            <a:pPr>
              <a:spcBef>
                <a:spcPts val="0"/>
              </a:spcBef>
              <a:spcAft>
                <a:spcPts val="600"/>
              </a:spcAft>
            </a:pPr>
            <a:r>
              <a:rPr lang="en-US" dirty="0"/>
              <a:t>Edge Node Log important fields:</a:t>
            </a:r>
          </a:p>
          <a:p>
            <a:pPr marL="285750" indent="-285750">
              <a:spcBef>
                <a:spcPts val="0"/>
              </a:spcBef>
              <a:buFont typeface="Arial" panose="020B0604020202020204" pitchFamily="34" charset="0"/>
              <a:buChar char="•"/>
            </a:pPr>
            <a:r>
              <a:rPr lang="en-US" sz="1400" dirty="0"/>
              <a:t>sha256_hash</a:t>
            </a:r>
          </a:p>
          <a:p>
            <a:pPr lvl="1" indent="0">
              <a:spcBef>
                <a:spcPts val="0"/>
              </a:spcBef>
              <a:buNone/>
            </a:pPr>
            <a:r>
              <a:rPr lang="en-US" sz="1050" dirty="0">
                <a:latin typeface="Courier New" panose="02070309020205020404" pitchFamily="49" charset="0"/>
                <a:cs typeface="Courier New" panose="02070309020205020404" pitchFamily="49" charset="0"/>
              </a:rPr>
              <a:t>275a021bbfb6489e54d471899f7db9d1663fc695ec2fe2a2c4538aabf651fd0f</a:t>
            </a:r>
          </a:p>
          <a:p>
            <a:pPr marL="285750" indent="-285750">
              <a:spcBef>
                <a:spcPts val="0"/>
              </a:spcBef>
              <a:buFont typeface="Arial" panose="020B0604020202020204" pitchFamily="34" charset="0"/>
              <a:buChar char="•"/>
            </a:pPr>
            <a:r>
              <a:rPr lang="en-US" sz="1400" dirty="0" err="1"/>
              <a:t>file_name</a:t>
            </a:r>
            <a:endParaRPr lang="en-US" sz="1400" dirty="0"/>
          </a:p>
          <a:p>
            <a:pPr lvl="1" indent="0">
              <a:spcBef>
                <a:spcPts val="0"/>
              </a:spcBef>
              <a:buNone/>
            </a:pPr>
            <a:r>
              <a:rPr lang="en-US" sz="1050" dirty="0" err="1">
                <a:latin typeface="Courier New" panose="02070309020205020404" pitchFamily="49" charset="0"/>
                <a:cs typeface="Courier New" panose="02070309020205020404" pitchFamily="49" charset="0"/>
              </a:rPr>
              <a:t>eicar.com.txt</a:t>
            </a:r>
            <a:endParaRPr lang="en-US" sz="1050" dirty="0">
              <a:latin typeface="Courier New" panose="02070309020205020404" pitchFamily="49" charset="0"/>
              <a:cs typeface="Courier New" panose="02070309020205020404" pitchFamily="49" charset="0"/>
            </a:endParaRPr>
          </a:p>
          <a:p>
            <a:pPr marL="285750" indent="-285750">
              <a:spcBef>
                <a:spcPts val="0"/>
              </a:spcBef>
              <a:buFont typeface="Arial" panose="020B0604020202020204" pitchFamily="34" charset="0"/>
              <a:buChar char="•"/>
            </a:pPr>
            <a:r>
              <a:rPr lang="en-US" sz="1400" dirty="0" err="1"/>
              <a:t>asds_verdict</a:t>
            </a:r>
            <a:endParaRPr lang="en-US" sz="1400" dirty="0"/>
          </a:p>
          <a:p>
            <a:pPr lvl="1" indent="0">
              <a:spcBef>
                <a:spcPts val="0"/>
              </a:spcBef>
              <a:buNone/>
            </a:pPr>
            <a:r>
              <a:rPr lang="en-US" sz="1050" dirty="0">
                <a:latin typeface="Courier New" panose="02070309020205020404" pitchFamily="49" charset="0"/>
                <a:cs typeface="Courier New" panose="02070309020205020404" pitchFamily="49" charset="0"/>
              </a:rPr>
              <a:t>VERDICT_MALICIOUS</a:t>
            </a:r>
          </a:p>
          <a:p>
            <a:pPr lvl="1" indent="0">
              <a:spcBef>
                <a:spcPts val="0"/>
              </a:spcBef>
              <a:buNone/>
            </a:pPr>
            <a:r>
              <a:rPr lang="en-US" sz="1050" dirty="0">
                <a:latin typeface="Courier New" panose="02070309020205020404" pitchFamily="49" charset="0"/>
                <a:cs typeface="Courier New" panose="02070309020205020404" pitchFamily="49" charset="0"/>
              </a:rPr>
              <a:t>VERDICT_BENIGN</a:t>
            </a:r>
          </a:p>
          <a:p>
            <a:pPr marL="742950" lvl="1" indent="-285750">
              <a:spcBef>
                <a:spcPts val="0"/>
              </a:spcBef>
            </a:pPr>
            <a:r>
              <a:rPr lang="en-US" sz="1100" i="1" dirty="0"/>
              <a:t>Instead of </a:t>
            </a:r>
            <a:r>
              <a:rPr lang="en-US" sz="1100" i="1" dirty="0" err="1"/>
              <a:t>asds_verdict</a:t>
            </a:r>
            <a:r>
              <a:rPr lang="en-US" sz="1100" i="1" dirty="0"/>
              <a:t>, it could be “</a:t>
            </a:r>
            <a:r>
              <a:rPr lang="en-US" sz="1100" i="1" dirty="0" err="1"/>
              <a:t>rapid_verdict</a:t>
            </a:r>
            <a:r>
              <a:rPr lang="en-US" sz="1100" i="1" dirty="0"/>
              <a:t>: INVALID” if dynamic analysis is required</a:t>
            </a:r>
          </a:p>
          <a:p>
            <a:pPr marL="285750" indent="-285750">
              <a:spcBef>
                <a:spcPts val="0"/>
              </a:spcBef>
              <a:buFont typeface="Arial" panose="020B0604020202020204" pitchFamily="34" charset="0"/>
              <a:buChar char="•"/>
            </a:pPr>
            <a:r>
              <a:rPr lang="en-US" sz="1400" dirty="0" err="1"/>
              <a:t>application_protocol</a:t>
            </a:r>
            <a:endParaRPr lang="en-US" sz="1400" dirty="0"/>
          </a:p>
          <a:p>
            <a:pPr lvl="1" indent="0">
              <a:spcBef>
                <a:spcPts val="0"/>
              </a:spcBef>
              <a:buNone/>
            </a:pPr>
            <a:r>
              <a:rPr lang="en-US" sz="1050" dirty="0">
                <a:latin typeface="Courier New" panose="02070309020205020404" pitchFamily="49" charset="0"/>
                <a:cs typeface="Courier New" panose="02070309020205020404" pitchFamily="49" charset="0"/>
              </a:rPr>
              <a:t>APPLICATION_PROTOCOL_HTTP</a:t>
            </a:r>
          </a:p>
          <a:p>
            <a:pPr marL="285750" indent="-285750">
              <a:spcBef>
                <a:spcPts val="0"/>
              </a:spcBef>
              <a:buFont typeface="Arial" panose="020B0604020202020204" pitchFamily="34" charset="0"/>
              <a:buChar char="•"/>
            </a:pPr>
            <a:r>
              <a:rPr lang="en-US" sz="1400" dirty="0" err="1"/>
              <a:t>gateway_id</a:t>
            </a:r>
            <a:endParaRPr lang="en-US" sz="1400" dirty="0"/>
          </a:p>
          <a:p>
            <a:pPr lvl="1" indent="0">
              <a:spcBef>
                <a:spcPts val="0"/>
              </a:spcBef>
              <a:buNone/>
            </a:pPr>
            <a:r>
              <a:rPr lang="en-US" sz="1050" dirty="0">
                <a:latin typeface="Courier New" panose="02070309020205020404" pitchFamily="49" charset="0"/>
                <a:cs typeface="Courier New" panose="02070309020205020404" pitchFamily="49" charset="0"/>
              </a:rPr>
              <a:t>9eaaad87-1a3b-4900-be95-3b7d69ab7540</a:t>
            </a:r>
          </a:p>
          <a:p>
            <a:pPr marL="742950" lvl="1" indent="-285750">
              <a:spcBef>
                <a:spcPts val="0"/>
              </a:spcBef>
            </a:pPr>
            <a:r>
              <a:rPr lang="en-US" sz="1100" i="1" dirty="0"/>
              <a:t>That’s T1 MP UUID</a:t>
            </a:r>
            <a:endParaRPr lang="en-US" sz="1100" dirty="0"/>
          </a:p>
          <a:p>
            <a:pPr marL="285750" indent="-285750">
              <a:spcBef>
                <a:spcPts val="0"/>
              </a:spcBef>
              <a:buFont typeface="Arial" panose="020B0604020202020204" pitchFamily="34" charset="0"/>
              <a:buChar char="•"/>
            </a:pPr>
            <a:r>
              <a:rPr lang="en-US" sz="1400" dirty="0"/>
              <a:t>client</a:t>
            </a:r>
          </a:p>
          <a:p>
            <a:pPr lvl="1" indent="0">
              <a:spcBef>
                <a:spcPts val="0"/>
              </a:spcBef>
              <a:buNone/>
            </a:pPr>
            <a:r>
              <a:rPr lang="en-US" sz="1050" dirty="0" err="1">
                <a:latin typeface="Courier New" panose="02070309020205020404" pitchFamily="49" charset="0"/>
                <a:cs typeface="Courier New" panose="02070309020205020404" pitchFamily="49" charset="0"/>
              </a:rPr>
              <a:t>ip_address</a:t>
            </a:r>
            <a:r>
              <a:rPr lang="en-US" sz="1050" dirty="0">
                <a:latin typeface="Courier New" panose="02070309020205020404" pitchFamily="49" charset="0"/>
                <a:cs typeface="Courier New" panose="02070309020205020404" pitchFamily="49" charset="0"/>
              </a:rPr>
              <a:t>: "20.20.21.11"</a:t>
            </a:r>
          </a:p>
          <a:p>
            <a:pPr marL="285750" indent="-285750">
              <a:spcBef>
                <a:spcPts val="0"/>
              </a:spcBef>
              <a:buFont typeface="Arial" panose="020B0604020202020204" pitchFamily="34" charset="0"/>
              <a:buChar char="•"/>
            </a:pPr>
            <a:r>
              <a:rPr lang="en-US" sz="1400" dirty="0"/>
              <a:t>server</a:t>
            </a:r>
          </a:p>
          <a:p>
            <a:pPr lvl="1" indent="0">
              <a:spcBef>
                <a:spcPts val="0"/>
              </a:spcBef>
              <a:buNone/>
            </a:pPr>
            <a:r>
              <a:rPr lang="en-US" sz="1050" dirty="0" err="1">
                <a:latin typeface="Courier New" panose="02070309020205020404" pitchFamily="49" charset="0"/>
                <a:cs typeface="Courier New" panose="02070309020205020404" pitchFamily="49" charset="0"/>
              </a:rPr>
              <a:t>ip_address</a:t>
            </a:r>
            <a:r>
              <a:rPr lang="en-US" sz="1050" dirty="0">
                <a:latin typeface="Courier New" panose="02070309020205020404" pitchFamily="49" charset="0"/>
                <a:cs typeface="Courier New" panose="02070309020205020404" pitchFamily="49" charset="0"/>
              </a:rPr>
              <a:t>: "175.45.176.11"</a:t>
            </a:r>
            <a:endParaRPr lang="en-US" sz="1200"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log</a:t>
            </a:r>
          </a:p>
        </p:txBody>
      </p:sp>
      <p:sp>
        <p:nvSpPr>
          <p:cNvPr id="17" name="TextBox 16">
            <a:extLst>
              <a:ext uri="{FF2B5EF4-FFF2-40B4-BE49-F238E27FC236}">
                <a16:creationId xmlns:a16="http://schemas.microsoft.com/office/drawing/2014/main" id="{1BCE590D-6A44-FFCA-0546-33BF1AF07C31}"/>
              </a:ext>
            </a:extLst>
          </p:cNvPr>
          <p:cNvSpPr txBox="1"/>
          <p:nvPr/>
        </p:nvSpPr>
        <p:spPr>
          <a:xfrm flipH="1">
            <a:off x="95534" y="1737297"/>
            <a:ext cx="7710984" cy="3508653"/>
          </a:xfrm>
          <a:prstGeom prst="rect">
            <a:avLst/>
          </a:prstGeom>
        </p:spPr>
        <p:txBody>
          <a:bodyPr wrap="square" lIns="0" tIns="0" rIns="0" bIns="0" rtlCol="0">
            <a:spAutoFit/>
          </a:bodyPr>
          <a:lstStyle/>
          <a:p>
            <a:pPr algn="l">
              <a:spcAft>
                <a:spcPts val="600"/>
              </a:spcAft>
            </a:pPr>
            <a:r>
              <a:rPr lang="en-US" sz="1200" dirty="0">
                <a:latin typeface="Courier New" panose="02070309020205020404" pitchFamily="49" charset="0"/>
                <a:cs typeface="Courier New" panose="02070309020205020404" pitchFamily="49" charset="0"/>
              </a:rPr>
              <a:t>2023-04-11T21:43:59.475Z edgenode-03a.corp.local NSX 33 - [nsx@6876 comp="</a:t>
            </a:r>
            <a:r>
              <a:rPr lang="en-US" sz="1200" dirty="0" err="1">
                <a:latin typeface="Courier New" panose="02070309020205020404" pitchFamily="49" charset="0"/>
                <a:cs typeface="Courier New" panose="02070309020205020404" pitchFamily="49" charset="0"/>
              </a:rPr>
              <a:t>nsx</a:t>
            </a:r>
            <a:r>
              <a:rPr lang="en-US" sz="1200" dirty="0">
                <a:latin typeface="Courier New" panose="02070309020205020404" pitchFamily="49" charset="0"/>
                <a:cs typeface="Courier New" panose="02070309020205020404" pitchFamily="49" charset="0"/>
              </a:rPr>
              <a:t>-edge" </a:t>
            </a:r>
            <a:r>
              <a:rPr lang="en-US" sz="1200" dirty="0" err="1">
                <a:latin typeface="Courier New" panose="02070309020205020404" pitchFamily="49" charset="0"/>
                <a:cs typeface="Courier New" panose="02070309020205020404" pitchFamily="49" charset="0"/>
              </a:rPr>
              <a:t>subcomp</a:t>
            </a:r>
            <a:r>
              <a:rPr lang="en-US" sz="1200" dirty="0">
                <a:latin typeface="Courier New" panose="02070309020205020404" pitchFamily="49" charset="0"/>
                <a:cs typeface="Courier New" panose="02070309020205020404" pitchFamily="49" charset="0"/>
              </a:rPr>
              <a:t>="</a:t>
            </a:r>
            <a:r>
              <a:rPr lang="en-US" sz="1200" dirty="0" err="1">
                <a:latin typeface="Courier New" panose="02070309020205020404" pitchFamily="49" charset="0"/>
                <a:cs typeface="Courier New" panose="02070309020205020404" pitchFamily="49" charset="0"/>
              </a:rPr>
              <a:t>nsxsh</a:t>
            </a:r>
            <a:r>
              <a:rPr lang="en-US" sz="1200" dirty="0">
                <a:latin typeface="Courier New" panose="02070309020205020404" pitchFamily="49" charset="0"/>
                <a:cs typeface="Courier New" panose="02070309020205020404" pitchFamily="49" charset="0"/>
              </a:rPr>
              <a:t>" </a:t>
            </a:r>
            <a:r>
              <a:rPr lang="en-US" sz="1200" dirty="0" err="1">
                <a:latin typeface="Courier New" panose="02070309020205020404" pitchFamily="49" charset="0"/>
                <a:cs typeface="Courier New" panose="02070309020205020404" pitchFamily="49" charset="0"/>
              </a:rPr>
              <a:t>tid</a:t>
            </a:r>
            <a:r>
              <a:rPr lang="en-US" sz="1200" dirty="0">
                <a:latin typeface="Courier New" panose="02070309020205020404" pitchFamily="49" charset="0"/>
                <a:cs typeface="Courier New" panose="02070309020205020404" pitchFamily="49" charset="0"/>
              </a:rPr>
              <a:t>="50" level="INFO"] Security hub inspection event to </a:t>
            </a:r>
            <a:r>
              <a:rPr lang="en-US" sz="1200" dirty="0" err="1">
                <a:latin typeface="Courier New" panose="02070309020205020404" pitchFamily="49" charset="0"/>
                <a:cs typeface="Courier New" panose="02070309020205020404" pitchFamily="49" charset="0"/>
              </a:rPr>
              <a:t>sa</a:t>
            </a:r>
            <a:r>
              <a:rPr lang="en-US" sz="1200" dirty="0">
                <a:latin typeface="Courier New" panose="02070309020205020404" pitchFamily="49" charset="0"/>
                <a:cs typeface="Courier New" panose="02070309020205020404" pitchFamily="49" charset="0"/>
              </a:rPr>
              <a:t>-event-processor service. Event details - file {#012  md5_hash: "44d88612fea8a8f36de82e1278abb02f"#012  sha1_hash: "3395856ce81f2b7382dee72602f798b642f14140"#012  </a:t>
            </a:r>
            <a:r>
              <a:rPr lang="en-US" sz="1200" dirty="0">
                <a:solidFill>
                  <a:schemeClr val="accent1"/>
                </a:solidFill>
                <a:latin typeface="Courier New" panose="02070309020205020404" pitchFamily="49" charset="0"/>
                <a:cs typeface="Courier New" panose="02070309020205020404" pitchFamily="49" charset="0"/>
              </a:rPr>
              <a:t>sha256_hash: "275a021bbfb6489e54d471899f7db9d1663fc695ec2fe2a2c4538aabf651fd0f"</a:t>
            </a:r>
            <a:r>
              <a:rPr lang="en-US" sz="1200" dirty="0">
                <a:latin typeface="Courier New" panose="02070309020205020404" pitchFamily="49" charset="0"/>
                <a:cs typeface="Courier New" panose="02070309020205020404" pitchFamily="49" charset="0"/>
              </a:rPr>
              <a:t>#012  </a:t>
            </a:r>
            <a:r>
              <a:rPr lang="en-US" sz="1200" dirty="0" err="1">
                <a:latin typeface="Courier New" panose="02070309020205020404" pitchFamily="49" charset="0"/>
                <a:cs typeface="Courier New" panose="02070309020205020404" pitchFamily="49" charset="0"/>
              </a:rPr>
              <a:t>lastline_file_class</a:t>
            </a:r>
            <a:r>
              <a:rPr lang="en-US" sz="1200" dirty="0">
                <a:latin typeface="Courier New" panose="02070309020205020404" pitchFamily="49" charset="0"/>
                <a:cs typeface="Courier New" panose="02070309020205020404" pitchFamily="49" charset="0"/>
              </a:rPr>
              <a:t>: "EicarComExeF"#012  </a:t>
            </a:r>
            <a:r>
              <a:rPr lang="en-US" sz="1200" dirty="0" err="1">
                <a:latin typeface="Courier New" panose="02070309020205020404" pitchFamily="49" charset="0"/>
                <a:cs typeface="Courier New" panose="02070309020205020404" pitchFamily="49" charset="0"/>
              </a:rPr>
              <a:t>file_size</a:t>
            </a:r>
            <a:r>
              <a:rPr lang="en-US" sz="1200" dirty="0">
                <a:latin typeface="Courier New" panose="02070309020205020404" pitchFamily="49" charset="0"/>
                <a:cs typeface="Courier New" panose="02070309020205020404" pitchFamily="49" charset="0"/>
              </a:rPr>
              <a:t>: </a:t>
            </a:r>
            <a:r>
              <a:rPr lang="en-US" sz="1200" dirty="0">
                <a:solidFill>
                  <a:schemeClr val="accent1"/>
                </a:solidFill>
                <a:latin typeface="Courier New" panose="02070309020205020404" pitchFamily="49" charset="0"/>
                <a:cs typeface="Courier New" panose="02070309020205020404" pitchFamily="49" charset="0"/>
              </a:rPr>
              <a:t>68#012  </a:t>
            </a:r>
            <a:r>
              <a:rPr lang="en-US" sz="1200" dirty="0" err="1">
                <a:solidFill>
                  <a:schemeClr val="accent1"/>
                </a:solidFill>
                <a:latin typeface="Courier New" panose="02070309020205020404" pitchFamily="49" charset="0"/>
                <a:cs typeface="Courier New" panose="02070309020205020404" pitchFamily="49" charset="0"/>
              </a:rPr>
              <a:t>file_name</a:t>
            </a:r>
            <a:r>
              <a:rPr lang="en-US" sz="1200" dirty="0">
                <a:solidFill>
                  <a:schemeClr val="accent1"/>
                </a:solidFill>
                <a:latin typeface="Courier New" panose="02070309020205020404" pitchFamily="49" charset="0"/>
                <a:cs typeface="Courier New" panose="02070309020205020404" pitchFamily="49" charset="0"/>
              </a:rPr>
              <a:t>: "eicar.com.txt"</a:t>
            </a:r>
            <a:r>
              <a:rPr lang="en-US" sz="1200" dirty="0">
                <a:latin typeface="Courier New" panose="02070309020205020404" pitchFamily="49" charset="0"/>
                <a:cs typeface="Courier New" panose="02070309020205020404" pitchFamily="49" charset="0"/>
              </a:rPr>
              <a:t>#012}#012file_seen_info {#012  score: 70#012  </a:t>
            </a:r>
            <a:r>
              <a:rPr lang="en-US" sz="1200" dirty="0" err="1">
                <a:solidFill>
                  <a:schemeClr val="accent1"/>
                </a:solidFill>
                <a:latin typeface="Courier New" panose="02070309020205020404" pitchFamily="49" charset="0"/>
                <a:cs typeface="Courier New" panose="02070309020205020404" pitchFamily="49" charset="0"/>
              </a:rPr>
              <a:t>asds_verdict</a:t>
            </a:r>
            <a:r>
              <a:rPr lang="en-US" sz="1200" dirty="0">
                <a:solidFill>
                  <a:schemeClr val="accent1"/>
                </a:solidFill>
                <a:latin typeface="Courier New" panose="02070309020205020404" pitchFamily="49" charset="0"/>
                <a:cs typeface="Courier New" panose="02070309020205020404" pitchFamily="49" charset="0"/>
              </a:rPr>
              <a:t>: VERDICT_MALICIOUS</a:t>
            </a:r>
            <a:r>
              <a:rPr lang="en-US" sz="1200" dirty="0">
                <a:latin typeface="Courier New" panose="02070309020205020404" pitchFamily="49" charset="0"/>
                <a:cs typeface="Courier New" panose="02070309020205020404" pitchFamily="49" charset="0"/>
              </a:rPr>
              <a:t>#012  </a:t>
            </a:r>
            <a:r>
              <a:rPr lang="en-US" sz="1200" dirty="0" err="1">
                <a:solidFill>
                  <a:schemeClr val="accent1"/>
                </a:solidFill>
                <a:latin typeface="Courier New" panose="02070309020205020404" pitchFamily="49" charset="0"/>
                <a:cs typeface="Courier New" panose="02070309020205020404" pitchFamily="49" charset="0"/>
              </a:rPr>
              <a:t>application_protocol</a:t>
            </a:r>
            <a:r>
              <a:rPr lang="en-US" sz="1200" dirty="0">
                <a:solidFill>
                  <a:schemeClr val="accent1"/>
                </a:solidFill>
                <a:latin typeface="Courier New" panose="02070309020205020404" pitchFamily="49" charset="0"/>
                <a:cs typeface="Courier New" panose="02070309020205020404" pitchFamily="49" charset="0"/>
              </a:rPr>
              <a:t>: APPLICATION_PROTOCOL_HTTP</a:t>
            </a:r>
            <a:r>
              <a:rPr lang="en-US" sz="1200" dirty="0">
                <a:latin typeface="Courier New" panose="02070309020205020404" pitchFamily="49" charset="0"/>
                <a:cs typeface="Courier New" panose="02070309020205020404" pitchFamily="49" charset="0"/>
              </a:rPr>
              <a:t>#012  </a:t>
            </a:r>
            <a:r>
              <a:rPr lang="en-US" sz="1200" dirty="0" err="1">
                <a:latin typeface="Courier New" panose="02070309020205020404" pitchFamily="49" charset="0"/>
                <a:cs typeface="Courier New" panose="02070309020205020404" pitchFamily="49" charset="0"/>
              </a:rPr>
              <a:t>http_request_details</a:t>
            </a:r>
            <a:r>
              <a:rPr lang="en-US" sz="1200" dirty="0">
                <a:latin typeface="Courier New" panose="02070309020205020404" pitchFamily="49" charset="0"/>
                <a:cs typeface="Courier New" panose="02070309020205020404" pitchFamily="49" charset="0"/>
              </a:rPr>
              <a:t> {#012    domain {#012      </a:t>
            </a:r>
            <a:r>
              <a:rPr lang="en-US" sz="1200" dirty="0" err="1">
                <a:latin typeface="Courier New" panose="02070309020205020404" pitchFamily="49" charset="0"/>
                <a:cs typeface="Courier New" panose="02070309020205020404" pitchFamily="49" charset="0"/>
              </a:rPr>
              <a:t>fqdn</a:t>
            </a:r>
            <a:r>
              <a:rPr lang="en-US" sz="1200" dirty="0">
                <a:latin typeface="Courier New" panose="02070309020205020404" pitchFamily="49" charset="0"/>
                <a:cs typeface="Courier New" panose="02070309020205020404" pitchFamily="49" charset="0"/>
              </a:rPr>
              <a:t>: "175.45.176.11"#012    }#012    method: HTTP_METHOD_GET#012    path: "/eicar.com.txt"#012    </a:t>
            </a:r>
            <a:r>
              <a:rPr lang="en-US" sz="1200" dirty="0" err="1">
                <a:latin typeface="Courier New" panose="02070309020205020404" pitchFamily="49" charset="0"/>
                <a:cs typeface="Courier New" panose="02070309020205020404" pitchFamily="49" charset="0"/>
              </a:rPr>
              <a:t>referer</a:t>
            </a:r>
            <a:r>
              <a:rPr lang="en-US" sz="1200" dirty="0">
                <a:latin typeface="Courier New" panose="02070309020205020404" pitchFamily="49" charset="0"/>
                <a:cs typeface="Courier New" panose="02070309020205020404" pitchFamily="49" charset="0"/>
              </a:rPr>
              <a:t>: ""#012    </a:t>
            </a:r>
            <a:r>
              <a:rPr lang="en-US" sz="1200" dirty="0" err="1">
                <a:latin typeface="Courier New" panose="02070309020205020404" pitchFamily="49" charset="0"/>
                <a:cs typeface="Courier New" panose="02070309020205020404" pitchFamily="49" charset="0"/>
              </a:rPr>
              <a:t>user_agent</a:t>
            </a:r>
            <a:r>
              <a:rPr lang="en-US" sz="1200" dirty="0">
                <a:latin typeface="Courier New" panose="02070309020205020404" pitchFamily="49" charset="0"/>
                <a:cs typeface="Courier New" panose="02070309020205020404" pitchFamily="49" charset="0"/>
              </a:rPr>
              <a:t>: "curl/7.82.0"#012    </a:t>
            </a:r>
            <a:r>
              <a:rPr lang="en-US" sz="1200" dirty="0" err="1">
                <a:latin typeface="Courier New" panose="02070309020205020404" pitchFamily="49" charset="0"/>
                <a:cs typeface="Courier New" panose="02070309020205020404" pitchFamily="49" charset="0"/>
              </a:rPr>
              <a:t>content_disposition_filename</a:t>
            </a:r>
            <a:r>
              <a:rPr lang="en-US" sz="1200" dirty="0">
                <a:latin typeface="Courier New" panose="02070309020205020404" pitchFamily="49" charset="0"/>
                <a:cs typeface="Courier New" panose="02070309020205020404" pitchFamily="49" charset="0"/>
              </a:rPr>
              <a:t>: "eicar.com.txt"#012  }#012  </a:t>
            </a:r>
            <a:r>
              <a:rPr lang="en-US" sz="1200" dirty="0" err="1">
                <a:latin typeface="Courier New" panose="02070309020205020404" pitchFamily="49" charset="0"/>
                <a:cs typeface="Courier New" panose="02070309020205020404" pitchFamily="49" charset="0"/>
              </a:rPr>
              <a:t>node_id</a:t>
            </a:r>
            <a:r>
              <a:rPr lang="en-US" sz="1200" dirty="0">
                <a:latin typeface="Courier New" panose="02070309020205020404" pitchFamily="49" charset="0"/>
                <a:cs typeface="Courier New" panose="02070309020205020404" pitchFamily="49" charset="0"/>
              </a:rPr>
              <a:t>: "818e476e-2292-4eeb-bcae-a9140129ae8d"#012  </a:t>
            </a:r>
            <a:r>
              <a:rPr lang="en-US" sz="1200" dirty="0" err="1">
                <a:latin typeface="Courier New" panose="02070309020205020404" pitchFamily="49" charset="0"/>
                <a:cs typeface="Courier New" panose="02070309020205020404" pitchFamily="49" charset="0"/>
              </a:rPr>
              <a:t>node_type</a:t>
            </a:r>
            <a:r>
              <a:rPr lang="en-US" sz="1200" dirty="0">
                <a:latin typeface="Courier New" panose="02070309020205020404" pitchFamily="49" charset="0"/>
                <a:cs typeface="Courier New" panose="02070309020205020404" pitchFamily="49" charset="0"/>
              </a:rPr>
              <a:t>: EDGE#012  </a:t>
            </a:r>
            <a:r>
              <a:rPr lang="en-US" sz="1200" dirty="0" err="1">
                <a:solidFill>
                  <a:schemeClr val="accent1"/>
                </a:solidFill>
                <a:latin typeface="Courier New" panose="02070309020205020404" pitchFamily="49" charset="0"/>
                <a:cs typeface="Courier New" panose="02070309020205020404" pitchFamily="49" charset="0"/>
              </a:rPr>
              <a:t>gateway_id</a:t>
            </a:r>
            <a:r>
              <a:rPr lang="en-US" sz="1200" dirty="0">
                <a:solidFill>
                  <a:schemeClr val="accent1"/>
                </a:solidFill>
                <a:latin typeface="Courier New" panose="02070309020205020404" pitchFamily="49" charset="0"/>
                <a:cs typeface="Courier New" panose="02070309020205020404" pitchFamily="49" charset="0"/>
              </a:rPr>
              <a:t>: "9eaaad87-1a3b-4900-be95-3b7d69ab7540"</a:t>
            </a:r>
            <a:r>
              <a:rPr lang="en-US" sz="1200" dirty="0">
                <a:latin typeface="Courier New" panose="02070309020205020404" pitchFamily="49" charset="0"/>
                <a:cs typeface="Courier New" panose="02070309020205020404" pitchFamily="49" charset="0"/>
              </a:rPr>
              <a:t>#012  status: DONE#012  </a:t>
            </a:r>
            <a:r>
              <a:rPr lang="en-US" sz="1200" dirty="0" err="1">
                <a:latin typeface="Courier New" panose="02070309020205020404" pitchFamily="49" charset="0"/>
                <a:cs typeface="Courier New" panose="02070309020205020404" pitchFamily="49" charset="0"/>
              </a:rPr>
              <a:t>found_in_asds</a:t>
            </a:r>
            <a:r>
              <a:rPr lang="en-US" sz="1200" dirty="0">
                <a:latin typeface="Courier New" panose="02070309020205020404" pitchFamily="49" charset="0"/>
                <a:cs typeface="Courier New" panose="02070309020205020404" pitchFamily="49" charset="0"/>
              </a:rPr>
              <a:t>: true#012  </a:t>
            </a:r>
            <a:r>
              <a:rPr lang="en-US" sz="1200" dirty="0">
                <a:solidFill>
                  <a:schemeClr val="accent1"/>
                </a:solidFill>
                <a:latin typeface="Courier New" panose="02070309020205020404" pitchFamily="49" charset="0"/>
                <a:cs typeface="Courier New" panose="02070309020205020404" pitchFamily="49" charset="0"/>
              </a:rPr>
              <a:t>client {#012    </a:t>
            </a:r>
            <a:r>
              <a:rPr lang="en-US" sz="1200" dirty="0" err="1">
                <a:solidFill>
                  <a:schemeClr val="accent1"/>
                </a:solidFill>
                <a:latin typeface="Courier New" panose="02070309020205020404" pitchFamily="49" charset="0"/>
                <a:cs typeface="Courier New" panose="02070309020205020404" pitchFamily="49" charset="0"/>
              </a:rPr>
              <a:t>ip_address</a:t>
            </a:r>
            <a:r>
              <a:rPr lang="en-US" sz="1200" dirty="0">
                <a:solidFill>
                  <a:schemeClr val="accent1"/>
                </a:solidFill>
                <a:latin typeface="Courier New" panose="02070309020205020404" pitchFamily="49" charset="0"/>
                <a:cs typeface="Courier New" panose="02070309020205020404" pitchFamily="49" charset="0"/>
              </a:rPr>
              <a:t>: "20.20.21.11"</a:t>
            </a:r>
            <a:r>
              <a:rPr lang="en-US" sz="1200" dirty="0">
                <a:latin typeface="Courier New" panose="02070309020205020404" pitchFamily="49" charset="0"/>
                <a:cs typeface="Courier New" panose="02070309020205020404" pitchFamily="49" charset="0"/>
              </a:rPr>
              <a:t>#012    </a:t>
            </a:r>
            <a:r>
              <a:rPr lang="en-US" sz="1200" dirty="0" err="1">
                <a:latin typeface="Courier New" panose="02070309020205020404" pitchFamily="49" charset="0"/>
                <a:cs typeface="Courier New" panose="02070309020205020404" pitchFamily="49" charset="0"/>
              </a:rPr>
              <a:t>fqdn</a:t>
            </a:r>
            <a:r>
              <a:rPr lang="en-US" sz="1200" dirty="0">
                <a:latin typeface="Courier New" panose="02070309020205020404" pitchFamily="49" charset="0"/>
                <a:cs typeface="Courier New" panose="02070309020205020404" pitchFamily="49" charset="0"/>
              </a:rPr>
              <a:t>: ""#012    port: 49839#012  }#012  </a:t>
            </a:r>
            <a:r>
              <a:rPr lang="en-US" sz="1200" dirty="0">
                <a:solidFill>
                  <a:schemeClr val="accent1"/>
                </a:solidFill>
                <a:latin typeface="Courier New" panose="02070309020205020404" pitchFamily="49" charset="0"/>
                <a:cs typeface="Courier New" panose="02070309020205020404" pitchFamily="49" charset="0"/>
              </a:rPr>
              <a:t>server {#012    </a:t>
            </a:r>
            <a:r>
              <a:rPr lang="en-US" sz="1200" dirty="0" err="1">
                <a:solidFill>
                  <a:schemeClr val="accent1"/>
                </a:solidFill>
                <a:latin typeface="Courier New" panose="02070309020205020404" pitchFamily="49" charset="0"/>
                <a:cs typeface="Courier New" panose="02070309020205020404" pitchFamily="49" charset="0"/>
              </a:rPr>
              <a:t>ip_address</a:t>
            </a:r>
            <a:r>
              <a:rPr lang="en-US" sz="1200" dirty="0">
                <a:solidFill>
                  <a:schemeClr val="accent1"/>
                </a:solidFill>
                <a:latin typeface="Courier New" panose="02070309020205020404" pitchFamily="49" charset="0"/>
                <a:cs typeface="Courier New" panose="02070309020205020404" pitchFamily="49" charset="0"/>
              </a:rPr>
              <a:t>: "175.45.176.11"</a:t>
            </a:r>
            <a:r>
              <a:rPr lang="en-US" sz="1200" dirty="0">
                <a:latin typeface="Courier New" panose="02070309020205020404" pitchFamily="49" charset="0"/>
                <a:cs typeface="Courier New" panose="02070309020205020404" pitchFamily="49" charset="0"/>
              </a:rPr>
              <a:t>#012    port: 80#012  }#012  timestamp: 1681249439475#012  </a:t>
            </a:r>
            <a:r>
              <a:rPr lang="en-US" sz="1200" dirty="0" err="1">
                <a:latin typeface="Courier New" panose="02070309020205020404" pitchFamily="49" charset="0"/>
                <a:cs typeface="Courier New" panose="02070309020205020404" pitchFamily="49" charset="0"/>
              </a:rPr>
              <a:t>is_allow_listed</a:t>
            </a:r>
            <a:r>
              <a:rPr lang="en-US" sz="1200" dirty="0">
                <a:latin typeface="Courier New" panose="02070309020205020404" pitchFamily="49" charset="0"/>
                <a:cs typeface="Courier New" panose="02070309020205020404" pitchFamily="49" charset="0"/>
              </a:rPr>
              <a:t>: false#012  </a:t>
            </a:r>
            <a:r>
              <a:rPr lang="en-US" sz="1200" dirty="0" err="1">
                <a:latin typeface="Courier New" panose="02070309020205020404" pitchFamily="49" charset="0"/>
                <a:cs typeface="Courier New" panose="02070309020205020404" pitchFamily="49" charset="0"/>
              </a:rPr>
              <a:t>ttl</a:t>
            </a:r>
            <a:r>
              <a:rPr lang="en-US" sz="1200" dirty="0">
                <a:latin typeface="Courier New" panose="02070309020205020404" pitchFamily="49" charset="0"/>
                <a:cs typeface="Courier New" panose="02070309020205020404" pitchFamily="49" charset="0"/>
              </a:rPr>
              <a:t>: 1681422239475#012}#012file_transfer_details {#012  </a:t>
            </a:r>
            <a:r>
              <a:rPr lang="en-US" sz="1200" dirty="0" err="1">
                <a:latin typeface="Courier New" panose="02070309020205020404" pitchFamily="49" charset="0"/>
                <a:cs typeface="Courier New" panose="02070309020205020404" pitchFamily="49" charset="0"/>
              </a:rPr>
              <a:t>is_file_upload</a:t>
            </a:r>
            <a:r>
              <a:rPr lang="en-US" sz="1200" dirty="0">
                <a:latin typeface="Courier New" panose="02070309020205020404" pitchFamily="49" charset="0"/>
                <a:cs typeface="Courier New" panose="02070309020205020404" pitchFamily="49" charset="0"/>
              </a:rPr>
              <a:t>: false#012  </a:t>
            </a:r>
            <a:r>
              <a:rPr lang="en-US" sz="1200" dirty="0" err="1">
                <a:latin typeface="Courier New" panose="02070309020205020404" pitchFamily="49" charset="0"/>
                <a:cs typeface="Courier New" panose="02070309020205020404" pitchFamily="49" charset="0"/>
              </a:rPr>
              <a:t>start_time</a:t>
            </a:r>
            <a:r>
              <a:rPr lang="en-US" sz="1200" dirty="0">
                <a:latin typeface="Courier New" panose="02070309020205020404" pitchFamily="49" charset="0"/>
                <a:cs typeface="Courier New" panose="02070309020205020404" pitchFamily="49" charset="0"/>
              </a:rPr>
              <a:t>: 1681249438396#012  </a:t>
            </a:r>
            <a:r>
              <a:rPr lang="en-US" sz="1200" dirty="0" err="1">
                <a:latin typeface="Courier New" panose="02070309020205020404" pitchFamily="49" charset="0"/>
                <a:cs typeface="Courier New" panose="02070309020205020404" pitchFamily="49" charset="0"/>
              </a:rPr>
              <a:t>end_time</a:t>
            </a:r>
            <a:r>
              <a:rPr lang="en-US" sz="1200" dirty="0">
                <a:latin typeface="Courier New" panose="02070309020205020404" pitchFamily="49" charset="0"/>
                <a:cs typeface="Courier New" panose="02070309020205020404" pitchFamily="49" charset="0"/>
              </a:rPr>
              <a:t>: 1681249438396#012}</a:t>
            </a:r>
          </a:p>
        </p:txBody>
      </p:sp>
    </p:spTree>
    <p:extLst>
      <p:ext uri="{BB962C8B-B14F-4D97-AF65-F5344CB8AC3E}">
        <p14:creationId xmlns:p14="http://schemas.microsoft.com/office/powerpoint/2010/main" val="3451000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2707392939"/>
              </p:ext>
            </p:extLst>
          </p:nvPr>
        </p:nvGraphicFramePr>
        <p:xfrm>
          <a:off x="2242773" y="1234440"/>
          <a:ext cx="9753600" cy="466344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1"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425547459"/>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27690273"/>
                  </a:ext>
                </a:extLst>
              </a:tr>
            </a:tbl>
          </a:graphicData>
        </a:graphic>
      </p:graphicFrame>
    </p:spTree>
    <p:extLst>
      <p:ext uri="{BB962C8B-B14F-4D97-AF65-F5344CB8AC3E}">
        <p14:creationId xmlns:p14="http://schemas.microsoft.com/office/powerpoint/2010/main" val="3410650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19B9D56-000C-024D-B2AB-C9D44BAE34A6}"/>
              </a:ext>
            </a:extLst>
          </p:cNvPr>
          <p:cNvSpPr>
            <a:spLocks noGrp="1"/>
          </p:cNvSpPr>
          <p:nvPr>
            <p:ph type="title"/>
          </p:nvPr>
        </p:nvSpPr>
        <p:spPr/>
        <p:txBody>
          <a:bodyPr/>
          <a:lstStyle/>
          <a:p>
            <a:r>
              <a:rPr lang="en-US" dirty="0"/>
              <a:t>Distributed Malware Detection and Prevention</a:t>
            </a:r>
          </a:p>
        </p:txBody>
      </p:sp>
      <p:sp>
        <p:nvSpPr>
          <p:cNvPr id="112" name="Text Placeholder 1">
            <a:extLst>
              <a:ext uri="{FF2B5EF4-FFF2-40B4-BE49-F238E27FC236}">
                <a16:creationId xmlns:a16="http://schemas.microsoft.com/office/drawing/2014/main" id="{CFBB99BF-35ED-3747-AF86-414E2607D6FF}"/>
              </a:ext>
            </a:extLst>
          </p:cNvPr>
          <p:cNvSpPr>
            <a:spLocks noGrp="1"/>
          </p:cNvSpPr>
          <p:nvPr>
            <p:ph type="body" sz="quarter" idx="17"/>
          </p:nvPr>
        </p:nvSpPr>
        <p:spPr>
          <a:xfrm>
            <a:off x="8382597" y="1600200"/>
            <a:ext cx="3809403" cy="4572000"/>
          </a:xfrm>
        </p:spPr>
        <p:txBody>
          <a:bodyPr rIns="45720"/>
          <a:lstStyle/>
          <a:p>
            <a:pPr marL="285664" indent="-285664">
              <a:spcBef>
                <a:spcPts val="600"/>
              </a:spcBef>
              <a:buFont typeface="Arial" panose="020B0604020202020204" pitchFamily="34" charset="0"/>
              <a:buChar char="•"/>
            </a:pPr>
            <a:r>
              <a:rPr lang="en-US" sz="1800" b="1" dirty="0"/>
              <a:t>Network-Independent Detection &amp; Prevention of known and unknown malicious files</a:t>
            </a:r>
          </a:p>
          <a:p>
            <a:pPr marL="285664" indent="-285664">
              <a:spcBef>
                <a:spcPts val="600"/>
              </a:spcBef>
              <a:buFont typeface="Arial" panose="020B0604020202020204" pitchFamily="34" charset="0"/>
              <a:buChar char="•"/>
            </a:pPr>
            <a:r>
              <a:rPr lang="en-US" dirty="0"/>
              <a:t>Windows VMs in NSX-T 3.2</a:t>
            </a:r>
            <a:endParaRPr lang="en-US" sz="1800" dirty="0"/>
          </a:p>
          <a:p>
            <a:pPr marL="285664" indent="-285664">
              <a:spcBef>
                <a:spcPts val="600"/>
              </a:spcBef>
              <a:buFont typeface="Arial" panose="020B0604020202020204" pitchFamily="34" charset="0"/>
              <a:buChar char="•"/>
            </a:pPr>
            <a:r>
              <a:rPr lang="en-US" sz="1800" dirty="0"/>
              <a:t>PE Files in NSX-T 3.2</a:t>
            </a:r>
          </a:p>
          <a:p>
            <a:pPr marL="285664" indent="-285664">
              <a:spcBef>
                <a:spcPts val="600"/>
              </a:spcBef>
              <a:buFont typeface="Arial" panose="020B0604020202020204" pitchFamily="34" charset="0"/>
              <a:buChar char="•"/>
            </a:pPr>
            <a:r>
              <a:rPr lang="en-US" sz="1800" dirty="0"/>
              <a:t>Hash lookup, Local analysis </a:t>
            </a:r>
            <a:r>
              <a:rPr lang="en-US" sz="1800"/>
              <a:t>and Cloud-based </a:t>
            </a:r>
            <a:r>
              <a:rPr lang="en-US" sz="1800" dirty="0"/>
              <a:t>dynamic analysis </a:t>
            </a:r>
          </a:p>
          <a:p>
            <a:pPr marL="285664" indent="-285664">
              <a:spcBef>
                <a:spcPts val="600"/>
              </a:spcBef>
              <a:buFont typeface="Arial" panose="020B0604020202020204" pitchFamily="34" charset="0"/>
              <a:buChar char="•"/>
            </a:pPr>
            <a:r>
              <a:rPr lang="en-US" sz="1800" dirty="0"/>
              <a:t>No </a:t>
            </a:r>
            <a:r>
              <a:rPr lang="en-US" sz="1800" dirty="0" err="1"/>
              <a:t>hairpinning</a:t>
            </a:r>
            <a:r>
              <a:rPr lang="en-US" sz="1800" dirty="0"/>
              <a:t>, network-latency or re-architecture</a:t>
            </a:r>
          </a:p>
          <a:p>
            <a:pPr marL="285664" indent="-285664">
              <a:spcBef>
                <a:spcPts val="600"/>
              </a:spcBef>
              <a:buFont typeface="Arial" panose="020B0604020202020204" pitchFamily="34" charset="0"/>
              <a:buChar char="•"/>
            </a:pPr>
            <a:r>
              <a:rPr lang="en-US" sz="1800" dirty="0"/>
              <a:t>Full system-emulation cloud sandbox enables detection of evasive malware</a:t>
            </a:r>
          </a:p>
          <a:p>
            <a:pPr marL="285664" indent="-285664">
              <a:spcBef>
                <a:spcPts val="600"/>
              </a:spcBef>
              <a:buFont typeface="Arial" panose="020B0604020202020204" pitchFamily="34" charset="0"/>
              <a:buChar char="•"/>
            </a:pPr>
            <a:r>
              <a:rPr lang="en-US" dirty="0"/>
              <a:t>Guest-introspection based file-extraction and blocking for DFW</a:t>
            </a:r>
          </a:p>
          <a:p>
            <a:pPr marL="285664" indent="-285664">
              <a:spcBef>
                <a:spcPts val="600"/>
              </a:spcBef>
              <a:buFont typeface="Arial" panose="020B0604020202020204" pitchFamily="34" charset="0"/>
              <a:buChar char="•"/>
            </a:pPr>
            <a:endParaRPr lang="en-US" sz="1800" dirty="0"/>
          </a:p>
        </p:txBody>
      </p:sp>
      <p:sp>
        <p:nvSpPr>
          <p:cNvPr id="4" name="Subtitle 3">
            <a:extLst>
              <a:ext uri="{FF2B5EF4-FFF2-40B4-BE49-F238E27FC236}">
                <a16:creationId xmlns:a16="http://schemas.microsoft.com/office/drawing/2014/main" id="{A2BBD237-302F-BE4F-8BDE-FB2E7B20E428}"/>
              </a:ext>
            </a:extLst>
          </p:cNvPr>
          <p:cNvSpPr>
            <a:spLocks noGrp="1"/>
          </p:cNvSpPr>
          <p:nvPr>
            <p:ph type="subTitle" idx="10"/>
          </p:nvPr>
        </p:nvSpPr>
        <p:spPr/>
        <p:txBody>
          <a:bodyPr/>
          <a:lstStyle/>
          <a:p>
            <a:r>
              <a:rPr lang="en-US" dirty="0"/>
              <a:t>Capabilities</a:t>
            </a:r>
          </a:p>
        </p:txBody>
      </p:sp>
      <p:pic>
        <p:nvPicPr>
          <p:cNvPr id="79" name="Graphic 78">
            <a:extLst>
              <a:ext uri="{FF2B5EF4-FFF2-40B4-BE49-F238E27FC236}">
                <a16:creationId xmlns:a16="http://schemas.microsoft.com/office/drawing/2014/main" id="{6419A42A-79D0-5549-A923-9E3DCAFF62B3}"/>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55124" y="-1292120"/>
            <a:ext cx="216253" cy="255898"/>
          </a:xfrm>
          <a:prstGeom prst="rect">
            <a:avLst/>
          </a:prstGeom>
        </p:spPr>
      </p:pic>
      <p:grpSp>
        <p:nvGrpSpPr>
          <p:cNvPr id="64" name="Group 63">
            <a:extLst>
              <a:ext uri="{FF2B5EF4-FFF2-40B4-BE49-F238E27FC236}">
                <a16:creationId xmlns:a16="http://schemas.microsoft.com/office/drawing/2014/main" id="{08D75192-641D-8CBF-BD49-0212D8D1324A}"/>
              </a:ext>
            </a:extLst>
          </p:cNvPr>
          <p:cNvGrpSpPr>
            <a:grpSpLocks noChangeAspect="1"/>
          </p:cNvGrpSpPr>
          <p:nvPr/>
        </p:nvGrpSpPr>
        <p:grpSpPr>
          <a:xfrm>
            <a:off x="3045590" y="2354637"/>
            <a:ext cx="548640" cy="548640"/>
            <a:chOff x="7736620" y="7009631"/>
            <a:chExt cx="4501800" cy="4503600"/>
          </a:xfrm>
          <a:solidFill>
            <a:schemeClr val="tx1"/>
          </a:solidFill>
        </p:grpSpPr>
        <p:sp>
          <p:nvSpPr>
            <p:cNvPr id="76" name="Freeform: Shape 1">
              <a:extLst>
                <a:ext uri="{FF2B5EF4-FFF2-40B4-BE49-F238E27FC236}">
                  <a16:creationId xmlns:a16="http://schemas.microsoft.com/office/drawing/2014/main" id="{0BA9175D-8E3F-E1A8-88A2-57DD84A44B17}"/>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7" name="Freeform: Shape 2">
              <a:extLst>
                <a:ext uri="{FF2B5EF4-FFF2-40B4-BE49-F238E27FC236}">
                  <a16:creationId xmlns:a16="http://schemas.microsoft.com/office/drawing/2014/main" id="{E131CA2C-0E01-FD94-4044-EE6E68463B20}"/>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8" name="Freeform: Shape 3">
              <a:extLst>
                <a:ext uri="{FF2B5EF4-FFF2-40B4-BE49-F238E27FC236}">
                  <a16:creationId xmlns:a16="http://schemas.microsoft.com/office/drawing/2014/main" id="{AEB19D11-CA2F-5039-A19D-4F420322C1A5}"/>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1" name="Freeform: Shape 4">
              <a:extLst>
                <a:ext uri="{FF2B5EF4-FFF2-40B4-BE49-F238E27FC236}">
                  <a16:creationId xmlns:a16="http://schemas.microsoft.com/office/drawing/2014/main" id="{14AAF3B2-5B36-FB43-9813-B6894E24193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2" name="Freeform: Shape 5">
              <a:extLst>
                <a:ext uri="{FF2B5EF4-FFF2-40B4-BE49-F238E27FC236}">
                  <a16:creationId xmlns:a16="http://schemas.microsoft.com/office/drawing/2014/main" id="{4373C259-BC09-FBC4-DDAA-007039D091F2}"/>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83" name="TextBox 82">
            <a:extLst>
              <a:ext uri="{FF2B5EF4-FFF2-40B4-BE49-F238E27FC236}">
                <a16:creationId xmlns:a16="http://schemas.microsoft.com/office/drawing/2014/main" id="{0A39F7E1-FB80-C4B7-A4B6-CCFCF578ADE8}"/>
              </a:ext>
            </a:extLst>
          </p:cNvPr>
          <p:cNvSpPr txBox="1"/>
          <p:nvPr/>
        </p:nvSpPr>
        <p:spPr>
          <a:xfrm>
            <a:off x="2018087"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84" name="Straight Connector 83">
            <a:extLst>
              <a:ext uri="{FF2B5EF4-FFF2-40B4-BE49-F238E27FC236}">
                <a16:creationId xmlns:a16="http://schemas.microsoft.com/office/drawing/2014/main" id="{6AA2C3C0-D79C-15B5-3034-3D1FDDB6BFD2}"/>
              </a:ext>
            </a:extLst>
          </p:cNvPr>
          <p:cNvCxnSpPr>
            <a:cxnSpLocks/>
            <a:stCxn id="89" idx="46"/>
            <a:endCxn id="76" idx="0"/>
          </p:cNvCxnSpPr>
          <p:nvPr/>
        </p:nvCxnSpPr>
        <p:spPr bwMode="gray">
          <a:xfrm>
            <a:off x="3319908"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5" name="Straight Connector 84">
            <a:extLst>
              <a:ext uri="{FF2B5EF4-FFF2-40B4-BE49-F238E27FC236}">
                <a16:creationId xmlns:a16="http://schemas.microsoft.com/office/drawing/2014/main" id="{3CC52E27-2132-1243-AA18-0211319DF1AC}"/>
              </a:ext>
            </a:extLst>
          </p:cNvPr>
          <p:cNvCxnSpPr>
            <a:cxnSpLocks/>
            <a:stCxn id="76" idx="2"/>
            <a:endCxn id="92" idx="0"/>
          </p:cNvCxnSpPr>
          <p:nvPr/>
        </p:nvCxnSpPr>
        <p:spPr bwMode="gray">
          <a:xfrm>
            <a:off x="3319910"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2173FDAF-33E6-E4CB-2CFA-F925D5F9FC4D}"/>
              </a:ext>
            </a:extLst>
          </p:cNvPr>
          <p:cNvCxnSpPr>
            <a:cxnSpLocks/>
          </p:cNvCxnSpPr>
          <p:nvPr/>
        </p:nvCxnSpPr>
        <p:spPr bwMode="gray">
          <a:xfrm>
            <a:off x="4105620" y="3096254"/>
            <a:ext cx="2425178"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89998A9D-C63F-0311-5C8E-F44C3489352A}"/>
              </a:ext>
            </a:extLst>
          </p:cNvPr>
          <p:cNvCxnSpPr>
            <a:cxnSpLocks/>
          </p:cNvCxnSpPr>
          <p:nvPr/>
        </p:nvCxnSpPr>
        <p:spPr bwMode="gray">
          <a:xfrm>
            <a:off x="3553766" y="2726490"/>
            <a:ext cx="823777" cy="69896"/>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CE3E8B3E-DD1F-4F75-41ED-D4BE87CE03A1}"/>
              </a:ext>
            </a:extLst>
          </p:cNvPr>
          <p:cNvCxnSpPr>
            <a:cxnSpLocks/>
          </p:cNvCxnSpPr>
          <p:nvPr/>
        </p:nvCxnSpPr>
        <p:spPr bwMode="gray">
          <a:xfrm>
            <a:off x="4377543" y="2783787"/>
            <a:ext cx="0" cy="31246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9" name="Freeform 180">
            <a:extLst>
              <a:ext uri="{FF2B5EF4-FFF2-40B4-BE49-F238E27FC236}">
                <a16:creationId xmlns:a16="http://schemas.microsoft.com/office/drawing/2014/main" id="{06D9DD0A-3058-1206-29CD-F1B34332555D}"/>
              </a:ext>
            </a:extLst>
          </p:cNvPr>
          <p:cNvSpPr>
            <a:spLocks noChangeAspect="1" noEditPoints="1"/>
          </p:cNvSpPr>
          <p:nvPr/>
        </p:nvSpPr>
        <p:spPr bwMode="auto">
          <a:xfrm>
            <a:off x="2917538"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sp>
        <p:nvSpPr>
          <p:cNvPr id="90" name="TextBox 89">
            <a:extLst>
              <a:ext uri="{FF2B5EF4-FFF2-40B4-BE49-F238E27FC236}">
                <a16:creationId xmlns:a16="http://schemas.microsoft.com/office/drawing/2014/main" id="{45005DF5-699D-2E88-FC26-78F23546D228}"/>
              </a:ext>
            </a:extLst>
          </p:cNvPr>
          <p:cNvSpPr txBox="1"/>
          <p:nvPr/>
        </p:nvSpPr>
        <p:spPr>
          <a:xfrm>
            <a:off x="6171042" y="2906128"/>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p>
        </p:txBody>
      </p:sp>
      <p:grpSp>
        <p:nvGrpSpPr>
          <p:cNvPr id="91" name="Group 90">
            <a:extLst>
              <a:ext uri="{FF2B5EF4-FFF2-40B4-BE49-F238E27FC236}">
                <a16:creationId xmlns:a16="http://schemas.microsoft.com/office/drawing/2014/main" id="{1A751B26-6758-69F8-1FFA-F68B86400911}"/>
              </a:ext>
            </a:extLst>
          </p:cNvPr>
          <p:cNvGrpSpPr>
            <a:grpSpLocks noChangeAspect="1"/>
          </p:cNvGrpSpPr>
          <p:nvPr/>
        </p:nvGrpSpPr>
        <p:grpSpPr>
          <a:xfrm>
            <a:off x="3049793" y="3249902"/>
            <a:ext cx="548640" cy="548640"/>
            <a:chOff x="7736620" y="7009631"/>
            <a:chExt cx="4501800" cy="4503600"/>
          </a:xfrm>
          <a:solidFill>
            <a:schemeClr val="accent1"/>
          </a:solidFill>
        </p:grpSpPr>
        <p:sp>
          <p:nvSpPr>
            <p:cNvPr id="92" name="Freeform: Shape 1">
              <a:extLst>
                <a:ext uri="{FF2B5EF4-FFF2-40B4-BE49-F238E27FC236}">
                  <a16:creationId xmlns:a16="http://schemas.microsoft.com/office/drawing/2014/main" id="{14628F6E-4A87-C114-70FA-F415F75B1D53}"/>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3" name="Freeform: Shape 2">
              <a:extLst>
                <a:ext uri="{FF2B5EF4-FFF2-40B4-BE49-F238E27FC236}">
                  <a16:creationId xmlns:a16="http://schemas.microsoft.com/office/drawing/2014/main" id="{48174859-9339-54CC-7F57-32BE8DD4990F}"/>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4" name="Freeform: Shape 3">
              <a:extLst>
                <a:ext uri="{FF2B5EF4-FFF2-40B4-BE49-F238E27FC236}">
                  <a16:creationId xmlns:a16="http://schemas.microsoft.com/office/drawing/2014/main" id="{EA3B5289-9D86-DEC0-1370-BF9C12FB6D67}"/>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5" name="Freeform: Shape 4">
              <a:extLst>
                <a:ext uri="{FF2B5EF4-FFF2-40B4-BE49-F238E27FC236}">
                  <a16:creationId xmlns:a16="http://schemas.microsoft.com/office/drawing/2014/main" id="{01AD8F5C-617A-C33C-03FA-C20CD2E755CF}"/>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6" name="Freeform: Shape 5">
              <a:extLst>
                <a:ext uri="{FF2B5EF4-FFF2-40B4-BE49-F238E27FC236}">
                  <a16:creationId xmlns:a16="http://schemas.microsoft.com/office/drawing/2014/main" id="{48C6A600-85BA-114C-3D66-8D86D2FCE90F}"/>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97" name="TextBox 96">
            <a:extLst>
              <a:ext uri="{FF2B5EF4-FFF2-40B4-BE49-F238E27FC236}">
                <a16:creationId xmlns:a16="http://schemas.microsoft.com/office/drawing/2014/main" id="{BCDBCCE1-9D21-5E26-2D22-E3A3F0207485}"/>
              </a:ext>
            </a:extLst>
          </p:cNvPr>
          <p:cNvSpPr txBox="1"/>
          <p:nvPr/>
        </p:nvSpPr>
        <p:spPr>
          <a:xfrm>
            <a:off x="2643708"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cxnSp>
        <p:nvCxnSpPr>
          <p:cNvPr id="98" name="Straight Connector 97">
            <a:extLst>
              <a:ext uri="{FF2B5EF4-FFF2-40B4-BE49-F238E27FC236}">
                <a16:creationId xmlns:a16="http://schemas.microsoft.com/office/drawing/2014/main" id="{28034DA4-6C79-8684-38F9-3AAF0ED609E3}"/>
              </a:ext>
            </a:extLst>
          </p:cNvPr>
          <p:cNvCxnSpPr>
            <a:cxnSpLocks/>
          </p:cNvCxnSpPr>
          <p:nvPr/>
        </p:nvCxnSpPr>
        <p:spPr bwMode="gray">
          <a:xfrm>
            <a:off x="383059" y="4118975"/>
            <a:ext cx="257911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5E7A6B48-A8ED-F19B-0A61-E5D043DCB768}"/>
              </a:ext>
            </a:extLst>
          </p:cNvPr>
          <p:cNvCxnSpPr>
            <a:cxnSpLocks/>
          </p:cNvCxnSpPr>
          <p:nvPr/>
        </p:nvCxnSpPr>
        <p:spPr bwMode="gray">
          <a:xfrm flipH="1">
            <a:off x="2360062" y="3698540"/>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2B6E8583-3131-331F-52EC-524C1B2C59EA}"/>
              </a:ext>
            </a:extLst>
          </p:cNvPr>
          <p:cNvCxnSpPr>
            <a:cxnSpLocks/>
          </p:cNvCxnSpPr>
          <p:nvPr/>
        </p:nvCxnSpPr>
        <p:spPr bwMode="gray">
          <a:xfrm>
            <a:off x="5093305" y="4227653"/>
            <a:ext cx="267179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A9CAA069-ADDC-2980-11DC-582F58A952F0}"/>
              </a:ext>
            </a:extLst>
          </p:cNvPr>
          <p:cNvCxnSpPr>
            <a:cxnSpLocks/>
          </p:cNvCxnSpPr>
          <p:nvPr/>
        </p:nvCxnSpPr>
        <p:spPr bwMode="gray">
          <a:xfrm flipV="1">
            <a:off x="4685463" y="4227653"/>
            <a:ext cx="637168" cy="37038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9" name="TextBox 108">
            <a:extLst>
              <a:ext uri="{FF2B5EF4-FFF2-40B4-BE49-F238E27FC236}">
                <a16:creationId xmlns:a16="http://schemas.microsoft.com/office/drawing/2014/main" id="{20871219-D86F-D183-0ADB-0C1E06D97708}"/>
              </a:ext>
            </a:extLst>
          </p:cNvPr>
          <p:cNvSpPr txBox="1"/>
          <p:nvPr/>
        </p:nvSpPr>
        <p:spPr>
          <a:xfrm>
            <a:off x="440327" y="3921363"/>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sp>
        <p:nvSpPr>
          <p:cNvPr id="110" name="TextBox 109">
            <a:extLst>
              <a:ext uri="{FF2B5EF4-FFF2-40B4-BE49-F238E27FC236}">
                <a16:creationId xmlns:a16="http://schemas.microsoft.com/office/drawing/2014/main" id="{6A9D1C41-3E48-2050-71D0-F33151EBB573}"/>
              </a:ext>
            </a:extLst>
          </p:cNvPr>
          <p:cNvSpPr txBox="1"/>
          <p:nvPr/>
        </p:nvSpPr>
        <p:spPr>
          <a:xfrm>
            <a:off x="7351122" y="4027014"/>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endParaRPr lang="en-US" sz="1400">
              <a:latin typeface="Calibri" panose="020F0502020204030204" pitchFamily="34" charset="0"/>
            </a:endParaRPr>
          </a:p>
        </p:txBody>
      </p:sp>
      <p:cxnSp>
        <p:nvCxnSpPr>
          <p:cNvPr id="111" name="Straight Connector 110">
            <a:extLst>
              <a:ext uri="{FF2B5EF4-FFF2-40B4-BE49-F238E27FC236}">
                <a16:creationId xmlns:a16="http://schemas.microsoft.com/office/drawing/2014/main" id="{C180BD86-10A0-EFEA-9713-7C230AB46925}"/>
              </a:ext>
            </a:extLst>
          </p:cNvPr>
          <p:cNvCxnSpPr>
            <a:cxnSpLocks/>
          </p:cNvCxnSpPr>
          <p:nvPr/>
        </p:nvCxnSpPr>
        <p:spPr bwMode="gray">
          <a:xfrm>
            <a:off x="1466733" y="4124174"/>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3" name="Rectangle 112">
            <a:extLst>
              <a:ext uri="{FF2B5EF4-FFF2-40B4-BE49-F238E27FC236}">
                <a16:creationId xmlns:a16="http://schemas.microsoft.com/office/drawing/2014/main" id="{6EB00D39-2EF7-93AB-39B1-1550A36534FD}"/>
              </a:ext>
            </a:extLst>
          </p:cNvPr>
          <p:cNvSpPr>
            <a:spLocks noChangeAspect="1"/>
          </p:cNvSpPr>
          <p:nvPr/>
        </p:nvSpPr>
        <p:spPr>
          <a:xfrm>
            <a:off x="1329451" y="4482847"/>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14" name="Group 113">
            <a:extLst>
              <a:ext uri="{FF2B5EF4-FFF2-40B4-BE49-F238E27FC236}">
                <a16:creationId xmlns:a16="http://schemas.microsoft.com/office/drawing/2014/main" id="{142DBFD4-CFCB-12EF-8F9C-3CB5F77BD3A8}"/>
              </a:ext>
            </a:extLst>
          </p:cNvPr>
          <p:cNvGrpSpPr/>
          <p:nvPr/>
        </p:nvGrpSpPr>
        <p:grpSpPr>
          <a:xfrm>
            <a:off x="4237129" y="3090794"/>
            <a:ext cx="657699" cy="540490"/>
            <a:chOff x="6855481" y="3612066"/>
            <a:chExt cx="657699" cy="540490"/>
          </a:xfrm>
        </p:grpSpPr>
        <p:cxnSp>
          <p:nvCxnSpPr>
            <p:cNvPr id="115" name="Straight Connector 114">
              <a:extLst>
                <a:ext uri="{FF2B5EF4-FFF2-40B4-BE49-F238E27FC236}">
                  <a16:creationId xmlns:a16="http://schemas.microsoft.com/office/drawing/2014/main" id="{98CA182E-694B-1788-E2F4-88B3D9CCBA7B}"/>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6" name="Freeform 86">
              <a:extLst>
                <a:ext uri="{FF2B5EF4-FFF2-40B4-BE49-F238E27FC236}">
                  <a16:creationId xmlns:a16="http://schemas.microsoft.com/office/drawing/2014/main" id="{1E89B4C5-4322-9F90-2E1E-D3E75D6279AB}"/>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117" name="Group 116">
            <a:extLst>
              <a:ext uri="{FF2B5EF4-FFF2-40B4-BE49-F238E27FC236}">
                <a16:creationId xmlns:a16="http://schemas.microsoft.com/office/drawing/2014/main" id="{46B220DF-D454-7416-EFB2-D6851C64A661}"/>
              </a:ext>
            </a:extLst>
          </p:cNvPr>
          <p:cNvGrpSpPr/>
          <p:nvPr/>
        </p:nvGrpSpPr>
        <p:grpSpPr>
          <a:xfrm>
            <a:off x="2227331" y="4114657"/>
            <a:ext cx="657699" cy="540490"/>
            <a:chOff x="6855481" y="3612066"/>
            <a:chExt cx="657699" cy="540490"/>
          </a:xfrm>
        </p:grpSpPr>
        <p:cxnSp>
          <p:nvCxnSpPr>
            <p:cNvPr id="118" name="Straight Connector 117">
              <a:extLst>
                <a:ext uri="{FF2B5EF4-FFF2-40B4-BE49-F238E27FC236}">
                  <a16:creationId xmlns:a16="http://schemas.microsoft.com/office/drawing/2014/main" id="{1A65ACC3-7DBF-89E4-2F10-E09E1D04B703}"/>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9" name="Freeform 86">
              <a:extLst>
                <a:ext uri="{FF2B5EF4-FFF2-40B4-BE49-F238E27FC236}">
                  <a16:creationId xmlns:a16="http://schemas.microsoft.com/office/drawing/2014/main" id="{6589EA45-27DD-2CAA-0095-58DBE5CD33A9}"/>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120" name="Group 119">
            <a:extLst>
              <a:ext uri="{FF2B5EF4-FFF2-40B4-BE49-F238E27FC236}">
                <a16:creationId xmlns:a16="http://schemas.microsoft.com/office/drawing/2014/main" id="{94C164DD-3699-02D6-73E6-9132A5EACA27}"/>
              </a:ext>
            </a:extLst>
          </p:cNvPr>
          <p:cNvGrpSpPr>
            <a:grpSpLocks noChangeAspect="1"/>
          </p:cNvGrpSpPr>
          <p:nvPr/>
        </p:nvGrpSpPr>
        <p:grpSpPr>
          <a:xfrm>
            <a:off x="4152255" y="4434245"/>
            <a:ext cx="548640" cy="548640"/>
            <a:chOff x="7736620" y="7009631"/>
            <a:chExt cx="4501800" cy="4503600"/>
          </a:xfrm>
          <a:solidFill>
            <a:schemeClr val="accent1"/>
          </a:solidFill>
        </p:grpSpPr>
        <p:sp>
          <p:nvSpPr>
            <p:cNvPr id="121" name="Freeform: Shape 1">
              <a:extLst>
                <a:ext uri="{FF2B5EF4-FFF2-40B4-BE49-F238E27FC236}">
                  <a16:creationId xmlns:a16="http://schemas.microsoft.com/office/drawing/2014/main" id="{E45A5D10-F7D2-8BDF-211A-45876FB9C167}"/>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2" name="Freeform: Shape 2">
              <a:extLst>
                <a:ext uri="{FF2B5EF4-FFF2-40B4-BE49-F238E27FC236}">
                  <a16:creationId xmlns:a16="http://schemas.microsoft.com/office/drawing/2014/main" id="{2FB9F744-96C2-B65E-14CE-1CDA30F9F8F2}"/>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3" name="Freeform: Shape 3">
              <a:extLst>
                <a:ext uri="{FF2B5EF4-FFF2-40B4-BE49-F238E27FC236}">
                  <a16:creationId xmlns:a16="http://schemas.microsoft.com/office/drawing/2014/main" id="{07DD7234-05B3-700F-DC6E-1C92C2927B87}"/>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4" name="Freeform: Shape 4">
              <a:extLst>
                <a:ext uri="{FF2B5EF4-FFF2-40B4-BE49-F238E27FC236}">
                  <a16:creationId xmlns:a16="http://schemas.microsoft.com/office/drawing/2014/main" id="{EDF070C4-36AB-D9B5-E579-E1CE311FE6FB}"/>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5" name="Freeform: Shape 5">
              <a:extLst>
                <a:ext uri="{FF2B5EF4-FFF2-40B4-BE49-F238E27FC236}">
                  <a16:creationId xmlns:a16="http://schemas.microsoft.com/office/drawing/2014/main" id="{21DE5FC2-13CA-D009-D9E4-77FE7C17227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26" name="TextBox 125">
            <a:extLst>
              <a:ext uri="{FF2B5EF4-FFF2-40B4-BE49-F238E27FC236}">
                <a16:creationId xmlns:a16="http://schemas.microsoft.com/office/drawing/2014/main" id="{2E286F0B-FB61-0EF8-666A-743938DC1E14}"/>
              </a:ext>
            </a:extLst>
          </p:cNvPr>
          <p:cNvSpPr txBox="1"/>
          <p:nvPr/>
        </p:nvSpPr>
        <p:spPr>
          <a:xfrm>
            <a:off x="3746170" y="462787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127" name="Straight Connector 126">
            <a:extLst>
              <a:ext uri="{FF2B5EF4-FFF2-40B4-BE49-F238E27FC236}">
                <a16:creationId xmlns:a16="http://schemas.microsoft.com/office/drawing/2014/main" id="{D7BBA8B5-5D64-BAB6-274B-80493468BD2E}"/>
              </a:ext>
            </a:extLst>
          </p:cNvPr>
          <p:cNvCxnSpPr>
            <a:cxnSpLocks/>
          </p:cNvCxnSpPr>
          <p:nvPr/>
        </p:nvCxnSpPr>
        <p:spPr bwMode="gray">
          <a:xfrm>
            <a:off x="1374251" y="5303318"/>
            <a:ext cx="269038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28" name="Straight Connector 127">
            <a:extLst>
              <a:ext uri="{FF2B5EF4-FFF2-40B4-BE49-F238E27FC236}">
                <a16:creationId xmlns:a16="http://schemas.microsoft.com/office/drawing/2014/main" id="{07D3ECAE-AA2D-F79F-E5DC-7926D50DE3CC}"/>
              </a:ext>
            </a:extLst>
          </p:cNvPr>
          <p:cNvCxnSpPr>
            <a:cxnSpLocks/>
          </p:cNvCxnSpPr>
          <p:nvPr/>
        </p:nvCxnSpPr>
        <p:spPr bwMode="gray">
          <a:xfrm flipH="1">
            <a:off x="3462524" y="4882883"/>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29" name="TextBox 128">
            <a:extLst>
              <a:ext uri="{FF2B5EF4-FFF2-40B4-BE49-F238E27FC236}">
                <a16:creationId xmlns:a16="http://schemas.microsoft.com/office/drawing/2014/main" id="{9092A44A-9CF2-FEFD-A93E-D9ED71C04784}"/>
              </a:ext>
            </a:extLst>
          </p:cNvPr>
          <p:cNvSpPr txBox="1"/>
          <p:nvPr/>
        </p:nvSpPr>
        <p:spPr>
          <a:xfrm>
            <a:off x="1520213" y="5105706"/>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130" name="Straight Connector 129">
            <a:extLst>
              <a:ext uri="{FF2B5EF4-FFF2-40B4-BE49-F238E27FC236}">
                <a16:creationId xmlns:a16="http://schemas.microsoft.com/office/drawing/2014/main" id="{DEC97029-8B4E-E701-041C-0CFA1FB3D36A}"/>
              </a:ext>
            </a:extLst>
          </p:cNvPr>
          <p:cNvCxnSpPr>
            <a:cxnSpLocks/>
          </p:cNvCxnSpPr>
          <p:nvPr/>
        </p:nvCxnSpPr>
        <p:spPr bwMode="gray">
          <a:xfrm>
            <a:off x="2519767" y="5304435"/>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31" name="Rectangle 130">
            <a:extLst>
              <a:ext uri="{FF2B5EF4-FFF2-40B4-BE49-F238E27FC236}">
                <a16:creationId xmlns:a16="http://schemas.microsoft.com/office/drawing/2014/main" id="{A407740E-8EC0-B558-A307-7DFFEEF3CEE3}"/>
              </a:ext>
            </a:extLst>
          </p:cNvPr>
          <p:cNvSpPr>
            <a:spLocks noChangeAspect="1"/>
          </p:cNvSpPr>
          <p:nvPr/>
        </p:nvSpPr>
        <p:spPr>
          <a:xfrm>
            <a:off x="2382485" y="566310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32" name="Group 131">
            <a:extLst>
              <a:ext uri="{FF2B5EF4-FFF2-40B4-BE49-F238E27FC236}">
                <a16:creationId xmlns:a16="http://schemas.microsoft.com/office/drawing/2014/main" id="{2BB78F60-4735-68E7-4E29-025DEABD2704}"/>
              </a:ext>
            </a:extLst>
          </p:cNvPr>
          <p:cNvGrpSpPr/>
          <p:nvPr/>
        </p:nvGrpSpPr>
        <p:grpSpPr>
          <a:xfrm>
            <a:off x="3329793" y="5299000"/>
            <a:ext cx="657699" cy="540490"/>
            <a:chOff x="6855481" y="3612066"/>
            <a:chExt cx="657699" cy="540490"/>
          </a:xfrm>
        </p:grpSpPr>
        <p:cxnSp>
          <p:nvCxnSpPr>
            <p:cNvPr id="133" name="Straight Connector 132">
              <a:extLst>
                <a:ext uri="{FF2B5EF4-FFF2-40B4-BE49-F238E27FC236}">
                  <a16:creationId xmlns:a16="http://schemas.microsoft.com/office/drawing/2014/main" id="{B51C54A0-9BC8-3004-5074-5F63C15C104D}"/>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34" name="Freeform 86">
              <a:extLst>
                <a:ext uri="{FF2B5EF4-FFF2-40B4-BE49-F238E27FC236}">
                  <a16:creationId xmlns:a16="http://schemas.microsoft.com/office/drawing/2014/main" id="{FCA5D0EE-34F3-847A-B5CB-F4478C1E3AC4}"/>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135" name="Straight Connector 134">
            <a:extLst>
              <a:ext uri="{FF2B5EF4-FFF2-40B4-BE49-F238E27FC236}">
                <a16:creationId xmlns:a16="http://schemas.microsoft.com/office/drawing/2014/main" id="{7C3A47E9-792D-47F5-BC90-A302CC3423F8}"/>
              </a:ext>
            </a:extLst>
          </p:cNvPr>
          <p:cNvCxnSpPr>
            <a:cxnSpLocks/>
            <a:endCxn id="121" idx="0"/>
          </p:cNvCxnSpPr>
          <p:nvPr/>
        </p:nvCxnSpPr>
        <p:spPr bwMode="gray">
          <a:xfrm>
            <a:off x="3534813" y="3698540"/>
            <a:ext cx="891762" cy="73570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36" name="Group 135">
            <a:extLst>
              <a:ext uri="{FF2B5EF4-FFF2-40B4-BE49-F238E27FC236}">
                <a16:creationId xmlns:a16="http://schemas.microsoft.com/office/drawing/2014/main" id="{AA3F0D39-ED27-8A8B-849F-32A119D3C65E}"/>
              </a:ext>
            </a:extLst>
          </p:cNvPr>
          <p:cNvGrpSpPr/>
          <p:nvPr/>
        </p:nvGrpSpPr>
        <p:grpSpPr>
          <a:xfrm>
            <a:off x="5486625" y="4227548"/>
            <a:ext cx="657699" cy="540490"/>
            <a:chOff x="6855481" y="3612066"/>
            <a:chExt cx="657699" cy="540490"/>
          </a:xfrm>
        </p:grpSpPr>
        <p:cxnSp>
          <p:nvCxnSpPr>
            <p:cNvPr id="137" name="Straight Connector 136">
              <a:extLst>
                <a:ext uri="{FF2B5EF4-FFF2-40B4-BE49-F238E27FC236}">
                  <a16:creationId xmlns:a16="http://schemas.microsoft.com/office/drawing/2014/main" id="{28BC0F17-8183-6A25-427E-34AA637F60EC}"/>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38" name="Freeform 86">
              <a:extLst>
                <a:ext uri="{FF2B5EF4-FFF2-40B4-BE49-F238E27FC236}">
                  <a16:creationId xmlns:a16="http://schemas.microsoft.com/office/drawing/2014/main" id="{33FE16C3-B88A-4905-EEEE-A533E9A0A9E7}"/>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139" name="Group 138">
            <a:extLst>
              <a:ext uri="{FF2B5EF4-FFF2-40B4-BE49-F238E27FC236}">
                <a16:creationId xmlns:a16="http://schemas.microsoft.com/office/drawing/2014/main" id="{1B75B972-920F-B0C1-AB36-4489F61CB138}"/>
              </a:ext>
            </a:extLst>
          </p:cNvPr>
          <p:cNvGrpSpPr/>
          <p:nvPr/>
        </p:nvGrpSpPr>
        <p:grpSpPr>
          <a:xfrm>
            <a:off x="1971108" y="5300480"/>
            <a:ext cx="274320" cy="632993"/>
            <a:chOff x="1693658" y="4666427"/>
            <a:chExt cx="274320" cy="632993"/>
          </a:xfrm>
        </p:grpSpPr>
        <p:cxnSp>
          <p:nvCxnSpPr>
            <p:cNvPr id="140" name="Straight Connector 139">
              <a:extLst>
                <a:ext uri="{FF2B5EF4-FFF2-40B4-BE49-F238E27FC236}">
                  <a16:creationId xmlns:a16="http://schemas.microsoft.com/office/drawing/2014/main" id="{1BA0FADE-70AC-822C-F71E-04BCA760696B}"/>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1" name="Rectangle 140">
              <a:extLst>
                <a:ext uri="{FF2B5EF4-FFF2-40B4-BE49-F238E27FC236}">
                  <a16:creationId xmlns:a16="http://schemas.microsoft.com/office/drawing/2014/main" id="{1E4E707E-12FB-07C9-8D12-168AB53B519C}"/>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42" name="Group 141">
            <a:extLst>
              <a:ext uri="{FF2B5EF4-FFF2-40B4-BE49-F238E27FC236}">
                <a16:creationId xmlns:a16="http://schemas.microsoft.com/office/drawing/2014/main" id="{6AE6A2FC-743E-89C3-F022-C6D9DD5271FB}"/>
              </a:ext>
            </a:extLst>
          </p:cNvPr>
          <p:cNvGrpSpPr/>
          <p:nvPr/>
        </p:nvGrpSpPr>
        <p:grpSpPr>
          <a:xfrm>
            <a:off x="902219" y="4124174"/>
            <a:ext cx="274320" cy="632993"/>
            <a:chOff x="1693658" y="4666427"/>
            <a:chExt cx="274320" cy="632993"/>
          </a:xfrm>
        </p:grpSpPr>
        <p:cxnSp>
          <p:nvCxnSpPr>
            <p:cNvPr id="143" name="Straight Connector 142">
              <a:extLst>
                <a:ext uri="{FF2B5EF4-FFF2-40B4-BE49-F238E27FC236}">
                  <a16:creationId xmlns:a16="http://schemas.microsoft.com/office/drawing/2014/main" id="{B41A8607-58B9-B1EA-8DEF-737F428ACA8D}"/>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4" name="Rectangle 143">
              <a:extLst>
                <a:ext uri="{FF2B5EF4-FFF2-40B4-BE49-F238E27FC236}">
                  <a16:creationId xmlns:a16="http://schemas.microsoft.com/office/drawing/2014/main" id="{21D373D8-DEAB-92E8-3B35-86ABEB87A4A5}"/>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145" name="Straight Connector 144">
            <a:extLst>
              <a:ext uri="{FF2B5EF4-FFF2-40B4-BE49-F238E27FC236}">
                <a16:creationId xmlns:a16="http://schemas.microsoft.com/office/drawing/2014/main" id="{B7E07F34-2F8B-FDA0-05EE-60F6B4C1E358}"/>
              </a:ext>
            </a:extLst>
          </p:cNvPr>
          <p:cNvCxnSpPr>
            <a:cxnSpLocks/>
          </p:cNvCxnSpPr>
          <p:nvPr/>
        </p:nvCxnSpPr>
        <p:spPr bwMode="gray">
          <a:xfrm>
            <a:off x="5712213" y="3093838"/>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6" name="Rectangle 145">
            <a:extLst>
              <a:ext uri="{FF2B5EF4-FFF2-40B4-BE49-F238E27FC236}">
                <a16:creationId xmlns:a16="http://schemas.microsoft.com/office/drawing/2014/main" id="{4F542DA9-1084-23C1-F221-0D1D78A6D49F}"/>
              </a:ext>
            </a:extLst>
          </p:cNvPr>
          <p:cNvSpPr>
            <a:spLocks noChangeAspect="1"/>
          </p:cNvSpPr>
          <p:nvPr/>
        </p:nvSpPr>
        <p:spPr>
          <a:xfrm>
            <a:off x="5574931" y="3452511"/>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47" name="Group 146">
            <a:extLst>
              <a:ext uri="{FF2B5EF4-FFF2-40B4-BE49-F238E27FC236}">
                <a16:creationId xmlns:a16="http://schemas.microsoft.com/office/drawing/2014/main" id="{9AD76E7D-B6BE-DC80-56A4-FCD34019E78C}"/>
              </a:ext>
            </a:extLst>
          </p:cNvPr>
          <p:cNvGrpSpPr/>
          <p:nvPr/>
        </p:nvGrpSpPr>
        <p:grpSpPr>
          <a:xfrm>
            <a:off x="5163554" y="3093965"/>
            <a:ext cx="274320" cy="632993"/>
            <a:chOff x="1693658" y="4666427"/>
            <a:chExt cx="274320" cy="632993"/>
          </a:xfrm>
        </p:grpSpPr>
        <p:cxnSp>
          <p:nvCxnSpPr>
            <p:cNvPr id="148" name="Straight Connector 147">
              <a:extLst>
                <a:ext uri="{FF2B5EF4-FFF2-40B4-BE49-F238E27FC236}">
                  <a16:creationId xmlns:a16="http://schemas.microsoft.com/office/drawing/2014/main" id="{71D75AE3-EA25-D2AA-9540-15E4A9D95B0F}"/>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49" name="Rectangle 148">
              <a:extLst>
                <a:ext uri="{FF2B5EF4-FFF2-40B4-BE49-F238E27FC236}">
                  <a16:creationId xmlns:a16="http://schemas.microsoft.com/office/drawing/2014/main" id="{31FF5F80-26FB-1B49-463D-F6E0CE34ABAD}"/>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150" name="Straight Connector 149">
            <a:extLst>
              <a:ext uri="{FF2B5EF4-FFF2-40B4-BE49-F238E27FC236}">
                <a16:creationId xmlns:a16="http://schemas.microsoft.com/office/drawing/2014/main" id="{248E8D96-0AE6-F038-71F8-49D7F91A3D59}"/>
              </a:ext>
            </a:extLst>
          </p:cNvPr>
          <p:cNvCxnSpPr>
            <a:cxnSpLocks/>
          </p:cNvCxnSpPr>
          <p:nvPr/>
        </p:nvCxnSpPr>
        <p:spPr bwMode="gray">
          <a:xfrm>
            <a:off x="6935563" y="4231045"/>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1" name="Rectangle 150">
            <a:extLst>
              <a:ext uri="{FF2B5EF4-FFF2-40B4-BE49-F238E27FC236}">
                <a16:creationId xmlns:a16="http://schemas.microsoft.com/office/drawing/2014/main" id="{9E66AE9A-447E-D0C4-B08A-89029E53DA74}"/>
              </a:ext>
            </a:extLst>
          </p:cNvPr>
          <p:cNvSpPr>
            <a:spLocks noChangeAspect="1"/>
          </p:cNvSpPr>
          <p:nvPr/>
        </p:nvSpPr>
        <p:spPr>
          <a:xfrm>
            <a:off x="6798281" y="458971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52" name="Group 151">
            <a:extLst>
              <a:ext uri="{FF2B5EF4-FFF2-40B4-BE49-F238E27FC236}">
                <a16:creationId xmlns:a16="http://schemas.microsoft.com/office/drawing/2014/main" id="{F0E6DD89-3601-5366-9A44-9E04FD8F3DEB}"/>
              </a:ext>
            </a:extLst>
          </p:cNvPr>
          <p:cNvGrpSpPr/>
          <p:nvPr/>
        </p:nvGrpSpPr>
        <p:grpSpPr>
          <a:xfrm>
            <a:off x="6386904" y="4227090"/>
            <a:ext cx="274320" cy="632993"/>
            <a:chOff x="1693658" y="4666427"/>
            <a:chExt cx="274320" cy="632993"/>
          </a:xfrm>
        </p:grpSpPr>
        <p:cxnSp>
          <p:nvCxnSpPr>
            <p:cNvPr id="153" name="Straight Connector 152">
              <a:extLst>
                <a:ext uri="{FF2B5EF4-FFF2-40B4-BE49-F238E27FC236}">
                  <a16:creationId xmlns:a16="http://schemas.microsoft.com/office/drawing/2014/main" id="{45D0ECB9-F0C7-98B3-CF7F-749A08CA18A2}"/>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4" name="Rectangle 153">
              <a:extLst>
                <a:ext uri="{FF2B5EF4-FFF2-40B4-BE49-F238E27FC236}">
                  <a16:creationId xmlns:a16="http://schemas.microsoft.com/office/drawing/2014/main" id="{EA69371E-1D55-4E32-BE39-BC76526439F4}"/>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pic>
        <p:nvPicPr>
          <p:cNvPr id="155" name="Picture 154">
            <a:extLst>
              <a:ext uri="{FF2B5EF4-FFF2-40B4-BE49-F238E27FC236}">
                <a16:creationId xmlns:a16="http://schemas.microsoft.com/office/drawing/2014/main" id="{23B33AAA-FA9E-4274-10E1-B8E4A368AA01}"/>
              </a:ext>
            </a:extLst>
          </p:cNvPr>
          <p:cNvPicPr>
            <a:picLocks noChangeAspect="1"/>
          </p:cNvPicPr>
          <p:nvPr/>
        </p:nvPicPr>
        <p:blipFill>
          <a:blip r:embed="rId5"/>
          <a:stretch>
            <a:fillRect/>
          </a:stretch>
        </p:blipFill>
        <p:spPr>
          <a:xfrm>
            <a:off x="5163329" y="3650034"/>
            <a:ext cx="285750" cy="285750"/>
          </a:xfrm>
          <a:prstGeom prst="rect">
            <a:avLst/>
          </a:prstGeom>
        </p:spPr>
      </p:pic>
      <p:pic>
        <p:nvPicPr>
          <p:cNvPr id="156" name="Picture 155">
            <a:extLst>
              <a:ext uri="{FF2B5EF4-FFF2-40B4-BE49-F238E27FC236}">
                <a16:creationId xmlns:a16="http://schemas.microsoft.com/office/drawing/2014/main" id="{B52E713E-CFD8-4288-71F6-B5A4AC40AF90}"/>
              </a:ext>
            </a:extLst>
          </p:cNvPr>
          <p:cNvPicPr>
            <a:picLocks noChangeAspect="1"/>
          </p:cNvPicPr>
          <p:nvPr/>
        </p:nvPicPr>
        <p:blipFill>
          <a:blip r:embed="rId6"/>
          <a:stretch>
            <a:fillRect/>
          </a:stretch>
        </p:blipFill>
        <p:spPr>
          <a:xfrm>
            <a:off x="5573687" y="3648921"/>
            <a:ext cx="286893" cy="285750"/>
          </a:xfrm>
          <a:prstGeom prst="rect">
            <a:avLst/>
          </a:prstGeom>
        </p:spPr>
      </p:pic>
      <p:pic>
        <p:nvPicPr>
          <p:cNvPr id="157" name="Picture 156">
            <a:extLst>
              <a:ext uri="{FF2B5EF4-FFF2-40B4-BE49-F238E27FC236}">
                <a16:creationId xmlns:a16="http://schemas.microsoft.com/office/drawing/2014/main" id="{FDB9B3D1-720D-A41F-4652-57EDA05F2EA8}"/>
              </a:ext>
            </a:extLst>
          </p:cNvPr>
          <p:cNvPicPr>
            <a:picLocks noChangeAspect="1"/>
          </p:cNvPicPr>
          <p:nvPr/>
        </p:nvPicPr>
        <p:blipFill>
          <a:blip r:embed="rId5"/>
          <a:stretch>
            <a:fillRect/>
          </a:stretch>
        </p:blipFill>
        <p:spPr>
          <a:xfrm>
            <a:off x="6387923" y="4781645"/>
            <a:ext cx="285750" cy="285750"/>
          </a:xfrm>
          <a:prstGeom prst="rect">
            <a:avLst/>
          </a:prstGeom>
        </p:spPr>
      </p:pic>
      <p:pic>
        <p:nvPicPr>
          <p:cNvPr id="158" name="Picture 157">
            <a:extLst>
              <a:ext uri="{FF2B5EF4-FFF2-40B4-BE49-F238E27FC236}">
                <a16:creationId xmlns:a16="http://schemas.microsoft.com/office/drawing/2014/main" id="{EF05532D-AA96-075D-4291-36B1DA8EDEA1}"/>
              </a:ext>
            </a:extLst>
          </p:cNvPr>
          <p:cNvPicPr>
            <a:picLocks noChangeAspect="1"/>
          </p:cNvPicPr>
          <p:nvPr/>
        </p:nvPicPr>
        <p:blipFill>
          <a:blip r:embed="rId6"/>
          <a:stretch>
            <a:fillRect/>
          </a:stretch>
        </p:blipFill>
        <p:spPr>
          <a:xfrm>
            <a:off x="6798281" y="4780532"/>
            <a:ext cx="286893" cy="285750"/>
          </a:xfrm>
          <a:prstGeom prst="rect">
            <a:avLst/>
          </a:prstGeom>
        </p:spPr>
      </p:pic>
      <p:pic>
        <p:nvPicPr>
          <p:cNvPr id="159" name="Picture 158">
            <a:extLst>
              <a:ext uri="{FF2B5EF4-FFF2-40B4-BE49-F238E27FC236}">
                <a16:creationId xmlns:a16="http://schemas.microsoft.com/office/drawing/2014/main" id="{0725ED27-431B-F108-3BA6-B632A0A16869}"/>
              </a:ext>
            </a:extLst>
          </p:cNvPr>
          <p:cNvPicPr>
            <a:picLocks noChangeAspect="1"/>
          </p:cNvPicPr>
          <p:nvPr/>
        </p:nvPicPr>
        <p:blipFill>
          <a:blip r:embed="rId5"/>
          <a:stretch>
            <a:fillRect/>
          </a:stretch>
        </p:blipFill>
        <p:spPr>
          <a:xfrm>
            <a:off x="909159" y="4678215"/>
            <a:ext cx="285750" cy="285750"/>
          </a:xfrm>
          <a:prstGeom prst="rect">
            <a:avLst/>
          </a:prstGeom>
        </p:spPr>
      </p:pic>
      <p:pic>
        <p:nvPicPr>
          <p:cNvPr id="160" name="Picture 159">
            <a:extLst>
              <a:ext uri="{FF2B5EF4-FFF2-40B4-BE49-F238E27FC236}">
                <a16:creationId xmlns:a16="http://schemas.microsoft.com/office/drawing/2014/main" id="{90EA9A77-EF1C-1D69-6A1C-35F7ADBA97B1}"/>
              </a:ext>
            </a:extLst>
          </p:cNvPr>
          <p:cNvPicPr>
            <a:picLocks noChangeAspect="1"/>
          </p:cNvPicPr>
          <p:nvPr/>
        </p:nvPicPr>
        <p:blipFill>
          <a:blip r:embed="rId6"/>
          <a:stretch>
            <a:fillRect/>
          </a:stretch>
        </p:blipFill>
        <p:spPr>
          <a:xfrm>
            <a:off x="1323790" y="4677102"/>
            <a:ext cx="286893" cy="285750"/>
          </a:xfrm>
          <a:prstGeom prst="rect">
            <a:avLst/>
          </a:prstGeom>
        </p:spPr>
      </p:pic>
      <p:pic>
        <p:nvPicPr>
          <p:cNvPr id="161" name="Picture 160">
            <a:extLst>
              <a:ext uri="{FF2B5EF4-FFF2-40B4-BE49-F238E27FC236}">
                <a16:creationId xmlns:a16="http://schemas.microsoft.com/office/drawing/2014/main" id="{4BD79628-8020-F88A-EE28-D48D591EF4F0}"/>
              </a:ext>
            </a:extLst>
          </p:cNvPr>
          <p:cNvPicPr>
            <a:picLocks noChangeAspect="1"/>
          </p:cNvPicPr>
          <p:nvPr/>
        </p:nvPicPr>
        <p:blipFill>
          <a:blip r:embed="rId5"/>
          <a:stretch>
            <a:fillRect/>
          </a:stretch>
        </p:blipFill>
        <p:spPr>
          <a:xfrm>
            <a:off x="1959678" y="5849470"/>
            <a:ext cx="285750" cy="285750"/>
          </a:xfrm>
          <a:prstGeom prst="rect">
            <a:avLst/>
          </a:prstGeom>
        </p:spPr>
      </p:pic>
      <p:pic>
        <p:nvPicPr>
          <p:cNvPr id="162" name="Picture 161">
            <a:extLst>
              <a:ext uri="{FF2B5EF4-FFF2-40B4-BE49-F238E27FC236}">
                <a16:creationId xmlns:a16="http://schemas.microsoft.com/office/drawing/2014/main" id="{6C2ABA8C-5CF8-E560-6983-3227D9CDAEBD}"/>
              </a:ext>
            </a:extLst>
          </p:cNvPr>
          <p:cNvPicPr>
            <a:picLocks noChangeAspect="1"/>
          </p:cNvPicPr>
          <p:nvPr/>
        </p:nvPicPr>
        <p:blipFill>
          <a:blip r:embed="rId6"/>
          <a:stretch>
            <a:fillRect/>
          </a:stretch>
        </p:blipFill>
        <p:spPr>
          <a:xfrm>
            <a:off x="2370036" y="5848357"/>
            <a:ext cx="286893" cy="285750"/>
          </a:xfrm>
          <a:prstGeom prst="rect">
            <a:avLst/>
          </a:prstGeom>
        </p:spPr>
      </p:pic>
      <p:sp>
        <p:nvSpPr>
          <p:cNvPr id="2" name="Picture Placeholder 80" descr="Defense Preventions&#10;">
            <a:extLst>
              <a:ext uri="{FF2B5EF4-FFF2-40B4-BE49-F238E27FC236}">
                <a16:creationId xmlns:a16="http://schemas.microsoft.com/office/drawing/2014/main" id="{CFBA0127-CA00-DB3C-F20E-248233C10257}"/>
              </a:ext>
            </a:extLst>
          </p:cNvPr>
          <p:cNvSpPr>
            <a:spLocks noChangeAspect="1"/>
          </p:cNvSpPr>
          <p:nvPr/>
        </p:nvSpPr>
        <p:spPr>
          <a:xfrm>
            <a:off x="5803432" y="356904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5" name="Picture Placeholder 80" descr="Defense Preventions&#10;">
            <a:extLst>
              <a:ext uri="{FF2B5EF4-FFF2-40B4-BE49-F238E27FC236}">
                <a16:creationId xmlns:a16="http://schemas.microsoft.com/office/drawing/2014/main" id="{7F366FF9-2626-BE92-87F7-A143C8B828C4}"/>
              </a:ext>
            </a:extLst>
          </p:cNvPr>
          <p:cNvSpPr>
            <a:spLocks noChangeAspect="1"/>
          </p:cNvSpPr>
          <p:nvPr/>
        </p:nvSpPr>
        <p:spPr>
          <a:xfrm>
            <a:off x="7025960" y="471207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6" name="Picture Placeholder 80" descr="Defense Preventions&#10;">
            <a:extLst>
              <a:ext uri="{FF2B5EF4-FFF2-40B4-BE49-F238E27FC236}">
                <a16:creationId xmlns:a16="http://schemas.microsoft.com/office/drawing/2014/main" id="{F08A756E-935C-C212-1A81-85BA44667979}"/>
              </a:ext>
            </a:extLst>
          </p:cNvPr>
          <p:cNvSpPr>
            <a:spLocks noChangeAspect="1"/>
          </p:cNvSpPr>
          <p:nvPr/>
        </p:nvSpPr>
        <p:spPr>
          <a:xfrm>
            <a:off x="1552871" y="4604692"/>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7" name="Picture Placeholder 80" descr="Defense Preventions&#10;">
            <a:extLst>
              <a:ext uri="{FF2B5EF4-FFF2-40B4-BE49-F238E27FC236}">
                <a16:creationId xmlns:a16="http://schemas.microsoft.com/office/drawing/2014/main" id="{99875C77-AB2E-D584-5FFE-2C5CBC4753A7}"/>
              </a:ext>
            </a:extLst>
          </p:cNvPr>
          <p:cNvSpPr>
            <a:spLocks noChangeAspect="1"/>
          </p:cNvSpPr>
          <p:nvPr/>
        </p:nvSpPr>
        <p:spPr>
          <a:xfrm>
            <a:off x="260552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1559735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5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repeatCount="500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repeatCount="500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repeatCount="5000"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Distributed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Distributed Malware:</a:t>
            </a:r>
          </a:p>
          <a:p>
            <a:pPr marL="742864" lvl="1" indent="-285664"/>
            <a:r>
              <a:rPr lang="en-US" dirty="0"/>
              <a:t>On VM Windows with VMTools </a:t>
            </a:r>
            <a:r>
              <a:rPr lang="en-US" sz="1200" i="1" dirty="0"/>
              <a:t>(with NSX File Introspection Driver)</a:t>
            </a:r>
          </a:p>
          <a:p>
            <a:pPr marL="742864" lvl="1" indent="-285664"/>
            <a:r>
              <a:rPr lang="en-US" dirty="0"/>
              <a:t>Intercept File</a:t>
            </a:r>
          </a:p>
          <a:p>
            <a:pPr marL="1030202" lvl="2" indent="-285664"/>
            <a:r>
              <a:rPr lang="en-US" dirty="0"/>
              <a:t>Done over Disk Write</a:t>
            </a:r>
          </a:p>
          <a:p>
            <a:pPr marL="1030202" lvl="2" indent="-285664"/>
            <a:r>
              <a:rPr lang="en-US" dirty="0"/>
              <a:t>Executable file types</a:t>
            </a:r>
            <a:r>
              <a:rPr lang="en-US" sz="1000" i="1" dirty="0"/>
              <a:t> (see Notes for exhaustive list)</a:t>
            </a:r>
            <a:endParaRPr lang="en-US" dirty="0"/>
          </a:p>
          <a:p>
            <a:pPr marL="742864" lvl="1" indent="-285664"/>
            <a:r>
              <a:rPr lang="en-US" dirty="0"/>
              <a:t>Malware Detection and Prevention</a:t>
            </a:r>
          </a:p>
          <a:p>
            <a:pPr marL="1030202" lvl="2" indent="-285664"/>
            <a:r>
              <a:rPr lang="en-US" dirty="0"/>
              <a:t>Detect and block known and previously unseen malicious files with local analysis (SVM)</a:t>
            </a:r>
          </a:p>
          <a:p>
            <a:pPr marL="1255627" lvl="3" indent="-285664"/>
            <a:r>
              <a:rPr lang="en-US" dirty="0"/>
              <a:t>Send File to SVM for local analysis</a:t>
            </a:r>
          </a:p>
          <a:p>
            <a:pPr marL="1428664" lvl="4" indent="-285664">
              <a:buFont typeface="+mj-lt"/>
              <a:buAutoNum type="arabicPeriod"/>
            </a:pPr>
            <a:r>
              <a:rPr lang="en-US" dirty="0"/>
              <a:t>File Hash Local</a:t>
            </a:r>
          </a:p>
          <a:p>
            <a:pPr marL="1428664" lvl="4" indent="-285664">
              <a:buFont typeface="+mj-lt"/>
              <a:buAutoNum type="arabicPeriod"/>
            </a:pPr>
            <a:r>
              <a:rPr lang="en-US" dirty="0"/>
              <a:t>If File Hash Local = No Match, File Hash on Security Analyzer</a:t>
            </a:r>
          </a:p>
          <a:p>
            <a:pPr marL="1428664" lvl="4" indent="-285664">
              <a:buFont typeface="+mj-lt"/>
              <a:buAutoNum type="arabicPeriod"/>
            </a:pPr>
            <a:r>
              <a:rPr lang="en-US" dirty="0"/>
              <a:t>If File Hash Security Analyzer = No Match, Local Analysis</a:t>
            </a:r>
          </a:p>
          <a:p>
            <a:pPr marL="1087438" lvl="2" indent="-342900">
              <a:buFont typeface="+mj-lt"/>
              <a:buAutoNum type="arabicPeriod" startAt="3"/>
            </a:pPr>
            <a:r>
              <a:rPr lang="en-US" i="1" dirty="0"/>
              <a:t>(optional) Cloud Analysis if needed and configured</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Packet Walk</a:t>
            </a:r>
          </a:p>
        </p:txBody>
      </p:sp>
      <p:cxnSp>
        <p:nvCxnSpPr>
          <p:cNvPr id="102" name="Straight Connector 101">
            <a:extLst>
              <a:ext uri="{FF2B5EF4-FFF2-40B4-BE49-F238E27FC236}">
                <a16:creationId xmlns:a16="http://schemas.microsoft.com/office/drawing/2014/main" id="{DCEC6CDD-E771-8B4C-89BC-20157D259AF7}"/>
              </a:ext>
            </a:extLst>
          </p:cNvPr>
          <p:cNvCxnSpPr>
            <a:cxnSpLocks/>
          </p:cNvCxnSpPr>
          <p:nvPr/>
        </p:nvCxnSpPr>
        <p:spPr bwMode="gray">
          <a:xfrm>
            <a:off x="300981"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F4C70BD-494C-AB4E-9CF5-39CB1707B365}"/>
              </a:ext>
            </a:extLst>
          </p:cNvPr>
          <p:cNvCxnSpPr>
            <a:cxnSpLocks/>
          </p:cNvCxnSpPr>
          <p:nvPr/>
        </p:nvCxnSpPr>
        <p:spPr bwMode="gray">
          <a:xfrm>
            <a:off x="1381427" y="3520006"/>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8" name="Rectangle 107">
            <a:extLst>
              <a:ext uri="{FF2B5EF4-FFF2-40B4-BE49-F238E27FC236}">
                <a16:creationId xmlns:a16="http://schemas.microsoft.com/office/drawing/2014/main" id="{F7AB3E4C-092B-F844-9602-8AAD2048E703}"/>
              </a:ext>
            </a:extLst>
          </p:cNvPr>
          <p:cNvSpPr>
            <a:spLocks/>
          </p:cNvSpPr>
          <p:nvPr/>
        </p:nvSpPr>
        <p:spPr>
          <a:xfrm>
            <a:off x="316538" y="3875543"/>
            <a:ext cx="2583791" cy="1426352"/>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lgn="ctr">
              <a:spcAft>
                <a:spcPts val="600"/>
              </a:spcAft>
              <a:defRPr/>
            </a:pPr>
            <a:r>
              <a:rPr lang="en-US">
                <a:solidFill>
                  <a:schemeClr val="tx1"/>
                </a:solidFill>
                <a:latin typeface="Calibri" panose="020F0502020204030204" pitchFamily="34" charset="0"/>
                <a:cs typeface="Calibri" panose="020F0502020204030204" pitchFamily="34" charset="0"/>
              </a:rPr>
              <a:t>Workload-VM</a:t>
            </a:r>
            <a:endPar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endParaRPr>
          </a:p>
        </p:txBody>
      </p:sp>
      <p:sp>
        <p:nvSpPr>
          <p:cNvPr id="122" name="Rectangle 121">
            <a:extLst>
              <a:ext uri="{FF2B5EF4-FFF2-40B4-BE49-F238E27FC236}">
                <a16:creationId xmlns:a16="http://schemas.microsoft.com/office/drawing/2014/main" id="{891D894A-5E3A-8F4E-AE98-BC5B52EA5161}"/>
              </a:ext>
            </a:extLst>
          </p:cNvPr>
          <p:cNvSpPr>
            <a:spLocks noChangeAspect="1"/>
          </p:cNvSpPr>
          <p:nvPr/>
        </p:nvSpPr>
        <p:spPr>
          <a:xfrm>
            <a:off x="119468" y="2905248"/>
            <a:ext cx="5038258" cy="2864616"/>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23" name="TextBox 122">
            <a:extLst>
              <a:ext uri="{FF2B5EF4-FFF2-40B4-BE49-F238E27FC236}">
                <a16:creationId xmlns:a16="http://schemas.microsoft.com/office/drawing/2014/main" id="{DAA6F23F-BF50-8748-98A3-BB052CC0FED7}"/>
              </a:ext>
            </a:extLst>
          </p:cNvPr>
          <p:cNvSpPr txBox="1"/>
          <p:nvPr/>
        </p:nvSpPr>
        <p:spPr>
          <a:xfrm>
            <a:off x="2689824" y="5778898"/>
            <a:ext cx="431913" cy="307777"/>
          </a:xfrm>
          <a:prstGeom prst="rect">
            <a:avLst/>
          </a:prstGeom>
        </p:spPr>
        <p:txBody>
          <a:bodyPr wrap="none" lIns="0" tIns="0" rIns="0" bIns="0" rtlCol="0">
            <a:spAutoFit/>
          </a:bodyPr>
          <a:lstStyle/>
          <a:p>
            <a:pPr algn="ctr">
              <a:spcAft>
                <a:spcPts val="600"/>
              </a:spcAft>
            </a:pPr>
            <a:r>
              <a:rPr lang="en-US" sz="2000">
                <a:solidFill>
                  <a:schemeClr val="tx2"/>
                </a:solidFill>
                <a:latin typeface="Calibri" panose="020F0502020204030204" pitchFamily="34" charset="0"/>
              </a:rPr>
              <a:t>ESXi</a:t>
            </a:r>
            <a:endParaRPr lang="en-US">
              <a:solidFill>
                <a:schemeClr val="tx2"/>
              </a:solidFill>
              <a:latin typeface="Calibri" panose="020F0502020204030204" pitchFamily="34" charset="0"/>
            </a:endParaRPr>
          </a:p>
        </p:txBody>
      </p:sp>
      <p:sp>
        <p:nvSpPr>
          <p:cNvPr id="124" name="TextBox 123">
            <a:extLst>
              <a:ext uri="{FF2B5EF4-FFF2-40B4-BE49-F238E27FC236}">
                <a16:creationId xmlns:a16="http://schemas.microsoft.com/office/drawing/2014/main" id="{97EECB0A-64C9-3149-A3BA-B658FF2B64D7}"/>
              </a:ext>
            </a:extLst>
          </p:cNvPr>
          <p:cNvSpPr txBox="1"/>
          <p:nvPr/>
        </p:nvSpPr>
        <p:spPr>
          <a:xfrm>
            <a:off x="325834" y="3144121"/>
            <a:ext cx="1646285" cy="338554"/>
          </a:xfrm>
          <a:prstGeom prst="rect">
            <a:avLst/>
          </a:prstGeom>
        </p:spPr>
        <p:txBody>
          <a:bodyPr wrap="none" lIns="0" tIns="0" rIns="0" bIns="0" rtlCol="0" anchor="b">
            <a:spAutoFit/>
          </a:bodyPr>
          <a:lstStyle/>
          <a:p>
            <a:r>
              <a:rPr lang="en-US" sz="1200">
                <a:latin typeface="Calibri" panose="020F0502020204030204" pitchFamily="34" charset="0"/>
              </a:rPr>
              <a:t>VDS-</a:t>
            </a:r>
            <a:r>
              <a:rPr lang="en-US" sz="1200" err="1">
                <a:latin typeface="Calibri" panose="020F0502020204030204" pitchFamily="34" charset="0"/>
              </a:rPr>
              <a:t>PortGroup</a:t>
            </a:r>
            <a:endParaRPr lang="en-US" sz="1200">
              <a:latin typeface="Calibri" panose="020F0502020204030204" pitchFamily="34" charset="0"/>
            </a:endParaRPr>
          </a:p>
          <a:p>
            <a:r>
              <a:rPr lang="en-US" sz="1000" i="1">
                <a:latin typeface="Calibri" panose="020F0502020204030204" pitchFamily="34" charset="0"/>
              </a:rPr>
              <a:t>(NSX Segment VLAN or Overlay)</a:t>
            </a:r>
            <a:endParaRPr lang="en-US" sz="1050" i="1">
              <a:latin typeface="Calibri" panose="020F0502020204030204" pitchFamily="34" charset="0"/>
            </a:endParaRPr>
          </a:p>
        </p:txBody>
      </p:sp>
      <p:sp>
        <p:nvSpPr>
          <p:cNvPr id="128" name="Rectangle 127">
            <a:extLst>
              <a:ext uri="{FF2B5EF4-FFF2-40B4-BE49-F238E27FC236}">
                <a16:creationId xmlns:a16="http://schemas.microsoft.com/office/drawing/2014/main" id="{8EB666DC-38E3-5E40-B6EB-5820EE2DC9F9}"/>
              </a:ext>
            </a:extLst>
          </p:cNvPr>
          <p:cNvSpPr>
            <a:spLocks noChangeAspect="1"/>
          </p:cNvSpPr>
          <p:nvPr/>
        </p:nvSpPr>
        <p:spPr>
          <a:xfrm>
            <a:off x="3774180" y="3873592"/>
            <a:ext cx="1288915" cy="1763537"/>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rPr>
              <a:t>SVM</a:t>
            </a:r>
          </a:p>
        </p:txBody>
      </p:sp>
      <p:cxnSp>
        <p:nvCxnSpPr>
          <p:cNvPr id="151" name="Straight Connector 150">
            <a:extLst>
              <a:ext uri="{FF2B5EF4-FFF2-40B4-BE49-F238E27FC236}">
                <a16:creationId xmlns:a16="http://schemas.microsoft.com/office/drawing/2014/main" id="{3F35A071-BDC6-D548-86AE-4301B1F2BE9E}"/>
              </a:ext>
            </a:extLst>
          </p:cNvPr>
          <p:cNvCxnSpPr>
            <a:cxnSpLocks/>
          </p:cNvCxnSpPr>
          <p:nvPr/>
        </p:nvCxnSpPr>
        <p:spPr bwMode="gray">
          <a:xfrm>
            <a:off x="3216940"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1D3AB5DC-863D-DE47-9A77-1FBC3E3A3638}"/>
              </a:ext>
            </a:extLst>
          </p:cNvPr>
          <p:cNvSpPr txBox="1"/>
          <p:nvPr/>
        </p:nvSpPr>
        <p:spPr>
          <a:xfrm>
            <a:off x="3241793" y="3298009"/>
            <a:ext cx="1417247" cy="184666"/>
          </a:xfrm>
          <a:prstGeom prst="rect">
            <a:avLst/>
          </a:prstGeom>
        </p:spPr>
        <p:txBody>
          <a:bodyPr wrap="none" lIns="0" tIns="0" rIns="0" bIns="0" rtlCol="0" anchor="b">
            <a:spAutoFit/>
          </a:bodyPr>
          <a:lstStyle/>
          <a:p>
            <a:r>
              <a:rPr lang="en-US" sz="1200" dirty="0">
                <a:latin typeface="Calibri" panose="020F0502020204030204" pitchFamily="34" charset="0"/>
              </a:rPr>
              <a:t>VSS-</a:t>
            </a:r>
            <a:r>
              <a:rPr lang="en-US" sz="1200" dirty="0" err="1">
                <a:latin typeface="Calibri" panose="020F0502020204030204" pitchFamily="34" charset="0"/>
              </a:rPr>
              <a:t>vmservice</a:t>
            </a:r>
            <a:r>
              <a:rPr lang="en-US" sz="1200" dirty="0">
                <a:latin typeface="Calibri" panose="020F0502020204030204" pitchFamily="34" charset="0"/>
              </a:rPr>
              <a:t>-</a:t>
            </a:r>
            <a:r>
              <a:rPr lang="en-US" sz="1200" dirty="0" err="1">
                <a:latin typeface="Calibri" panose="020F0502020204030204" pitchFamily="34" charset="0"/>
              </a:rPr>
              <a:t>vswitch</a:t>
            </a:r>
            <a:endParaRPr lang="en-US" sz="1200" dirty="0">
              <a:latin typeface="Calibri" panose="020F0502020204030204" pitchFamily="34" charset="0"/>
            </a:endParaRPr>
          </a:p>
        </p:txBody>
      </p:sp>
      <p:cxnSp>
        <p:nvCxnSpPr>
          <p:cNvPr id="153" name="Straight Connector 152">
            <a:extLst>
              <a:ext uri="{FF2B5EF4-FFF2-40B4-BE49-F238E27FC236}">
                <a16:creationId xmlns:a16="http://schemas.microsoft.com/office/drawing/2014/main" id="{F0399DDE-1298-484B-B631-CDAAAAB16972}"/>
              </a:ext>
            </a:extLst>
          </p:cNvPr>
          <p:cNvCxnSpPr>
            <a:cxnSpLocks/>
            <a:endCxn id="128" idx="0"/>
          </p:cNvCxnSpPr>
          <p:nvPr/>
        </p:nvCxnSpPr>
        <p:spPr bwMode="gray">
          <a:xfrm>
            <a:off x="4418637" y="3518889"/>
            <a:ext cx="1" cy="35470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69" name="Picture Placeholder 101" descr="vSAN Database&#10;">
            <a:extLst>
              <a:ext uri="{FF2B5EF4-FFF2-40B4-BE49-F238E27FC236}">
                <a16:creationId xmlns:a16="http://schemas.microsoft.com/office/drawing/2014/main" id="{FC87FF19-BDC5-BD4F-B379-D2C7D718F50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a:stretch/>
        </p:blipFill>
        <p:spPr>
          <a:xfrm>
            <a:off x="493453" y="4100124"/>
            <a:ext cx="548640" cy="548640"/>
          </a:xfrm>
          <a:prstGeom prst="rect">
            <a:avLst/>
          </a:prstGeom>
        </p:spPr>
      </p:pic>
      <p:sp>
        <p:nvSpPr>
          <p:cNvPr id="170" name="TextBox 169">
            <a:extLst>
              <a:ext uri="{FF2B5EF4-FFF2-40B4-BE49-F238E27FC236}">
                <a16:creationId xmlns:a16="http://schemas.microsoft.com/office/drawing/2014/main" id="{2C87A5BD-8F15-1F4B-8268-53617A1AF0DF}"/>
              </a:ext>
            </a:extLst>
          </p:cNvPr>
          <p:cNvSpPr txBox="1"/>
          <p:nvPr/>
        </p:nvSpPr>
        <p:spPr>
          <a:xfrm>
            <a:off x="615488" y="4607041"/>
            <a:ext cx="304571" cy="215444"/>
          </a:xfrm>
          <a:prstGeom prst="rect">
            <a:avLst/>
          </a:prstGeom>
        </p:spPr>
        <p:txBody>
          <a:bodyPr wrap="none" lIns="0" tIns="0" rIns="0" bIns="0" rtlCol="0" anchor="b">
            <a:spAutoFit/>
          </a:bodyPr>
          <a:lstStyle/>
          <a:p>
            <a:r>
              <a:rPr lang="en-US" sz="1400">
                <a:solidFill>
                  <a:schemeClr val="accent2"/>
                </a:solidFill>
                <a:latin typeface="Calibri" panose="020F0502020204030204" pitchFamily="34" charset="0"/>
              </a:rPr>
              <a:t>Disk</a:t>
            </a:r>
            <a:endParaRPr lang="en-US" sz="1100" i="1">
              <a:solidFill>
                <a:schemeClr val="accent2"/>
              </a:solidFill>
              <a:latin typeface="Calibri" panose="020F0502020204030204" pitchFamily="34" charset="0"/>
            </a:endParaRPr>
          </a:p>
        </p:txBody>
      </p:sp>
      <p:grpSp>
        <p:nvGrpSpPr>
          <p:cNvPr id="35" name="Group 34">
            <a:extLst>
              <a:ext uri="{FF2B5EF4-FFF2-40B4-BE49-F238E27FC236}">
                <a16:creationId xmlns:a16="http://schemas.microsoft.com/office/drawing/2014/main" id="{70222252-B379-034C-B070-DE258C1008FC}"/>
              </a:ext>
            </a:extLst>
          </p:cNvPr>
          <p:cNvGrpSpPr/>
          <p:nvPr/>
        </p:nvGrpSpPr>
        <p:grpSpPr>
          <a:xfrm>
            <a:off x="516562" y="4054657"/>
            <a:ext cx="2290782" cy="1582490"/>
            <a:chOff x="726874" y="4054657"/>
            <a:chExt cx="2290782" cy="1582490"/>
          </a:xfrm>
        </p:grpSpPr>
        <p:sp>
          <p:nvSpPr>
            <p:cNvPr id="154" name="Rectangle 153">
              <a:extLst>
                <a:ext uri="{FF2B5EF4-FFF2-40B4-BE49-F238E27FC236}">
                  <a16:creationId xmlns:a16="http://schemas.microsoft.com/office/drawing/2014/main" id="{C984180F-B3D1-5B42-A433-A25332D3A546}"/>
                </a:ext>
              </a:extLst>
            </p:cNvPr>
            <p:cNvSpPr>
              <a:spLocks noChangeAspect="1"/>
            </p:cNvSpPr>
            <p:nvPr/>
          </p:nvSpPr>
          <p:spPr>
            <a:xfrm>
              <a:off x="1699789" y="4054657"/>
              <a:ext cx="1317867" cy="880071"/>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spcAft>
                  <a:spcPts val="600"/>
                </a:spcAft>
                <a:defRPr/>
              </a:pPr>
              <a:r>
                <a:rPr lang="en-US" sz="1400">
                  <a:solidFill>
                    <a:schemeClr val="accent2"/>
                  </a:solidFill>
                  <a:latin typeface="Calibri" panose="020F0502020204030204" pitchFamily="34" charset="0"/>
                  <a:cs typeface="Calibri" panose="020F0502020204030204" pitchFamily="34" charset="0"/>
                </a:rPr>
                <a:t>VMTools</a:t>
              </a: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57" name="Picture Placeholder 105" descr="Management Tools&#10;">
              <a:extLst>
                <a:ext uri="{FF2B5EF4-FFF2-40B4-BE49-F238E27FC236}">
                  <a16:creationId xmlns:a16="http://schemas.microsoft.com/office/drawing/2014/main" id="{AE91B61D-17C8-4F46-89DA-6694EACBE9D8}"/>
                </a:ext>
              </a:extLst>
            </p:cNvPr>
            <p:cNvGrpSpPr>
              <a:grpSpLocks noChangeAspect="1"/>
            </p:cNvGrpSpPr>
            <p:nvPr/>
          </p:nvGrpSpPr>
          <p:grpSpPr>
            <a:xfrm>
              <a:off x="2625193" y="4597577"/>
              <a:ext cx="329650" cy="273644"/>
              <a:chOff x="8443918" y="4821778"/>
              <a:chExt cx="602502" cy="500145"/>
            </a:xfrm>
            <a:solidFill>
              <a:schemeClr val="accent2"/>
            </a:solidFill>
          </p:grpSpPr>
          <p:grpSp>
            <p:nvGrpSpPr>
              <p:cNvPr id="158" name="Picture Placeholder 105">
                <a:extLst>
                  <a:ext uri="{FF2B5EF4-FFF2-40B4-BE49-F238E27FC236}">
                    <a16:creationId xmlns:a16="http://schemas.microsoft.com/office/drawing/2014/main" id="{AF3DCDB7-22BE-FA46-9488-31C535368D36}"/>
                  </a:ext>
                </a:extLst>
              </p:cNvPr>
              <p:cNvGrpSpPr/>
              <p:nvPr/>
            </p:nvGrpSpPr>
            <p:grpSpPr>
              <a:xfrm>
                <a:off x="8451909" y="4831337"/>
                <a:ext cx="449046" cy="490581"/>
                <a:chOff x="8451909" y="4831337"/>
                <a:chExt cx="449046" cy="490581"/>
              </a:xfrm>
              <a:solidFill>
                <a:schemeClr val="accent2"/>
              </a:solidFill>
            </p:grpSpPr>
            <p:sp>
              <p:nvSpPr>
                <p:cNvPr id="166" name="Picture Placeholder 105">
                  <a:extLst>
                    <a:ext uri="{FF2B5EF4-FFF2-40B4-BE49-F238E27FC236}">
                      <a16:creationId xmlns:a16="http://schemas.microsoft.com/office/drawing/2014/main" id="{8F3BB9B9-F50B-C34F-B199-E6F89FFA4DC4}"/>
                    </a:ext>
                  </a:extLst>
                </p:cNvPr>
                <p:cNvSpPr/>
                <p:nvPr/>
              </p:nvSpPr>
              <p:spPr>
                <a:xfrm>
                  <a:off x="8704419" y="5163632"/>
                  <a:ext cx="196536" cy="158286"/>
                </a:xfrm>
                <a:custGeom>
                  <a:avLst/>
                  <a:gdLst>
                    <a:gd name="connsiteX0" fmla="*/ 181990 w 196536"/>
                    <a:gd name="connsiteY0" fmla="*/ 118992 h 158286"/>
                    <a:gd name="connsiteX1" fmla="*/ 160487 w 196536"/>
                    <a:gd name="connsiteY1" fmla="*/ 141174 h 158286"/>
                    <a:gd name="connsiteX2" fmla="*/ 151000 w 196536"/>
                    <a:gd name="connsiteY2" fmla="*/ 139273 h 158286"/>
                    <a:gd name="connsiteX3" fmla="*/ 13756 w 196536"/>
                    <a:gd name="connsiteY3" fmla="*/ 2377 h 158286"/>
                    <a:gd name="connsiteX4" fmla="*/ 2372 w 196536"/>
                    <a:gd name="connsiteY4" fmla="*/ 2377 h 158286"/>
                    <a:gd name="connsiteX5" fmla="*/ 2372 w 196536"/>
                    <a:gd name="connsiteY5" fmla="*/ 13785 h 158286"/>
                    <a:gd name="connsiteX6" fmla="*/ 142145 w 196536"/>
                    <a:gd name="connsiteY6" fmla="*/ 153850 h 158286"/>
                    <a:gd name="connsiteX7" fmla="*/ 164914 w 196536"/>
                    <a:gd name="connsiteY7" fmla="*/ 158286 h 158286"/>
                    <a:gd name="connsiteX8" fmla="*/ 196537 w 196536"/>
                    <a:gd name="connsiteY8" fmla="*/ 126597 h 158286"/>
                    <a:gd name="connsiteX9" fmla="*/ 181990 w 196536"/>
                    <a:gd name="connsiteY9" fmla="*/ 118992 h 1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536" h="158286">
                      <a:moveTo>
                        <a:pt x="181990" y="118992"/>
                      </a:moveTo>
                      <a:lnTo>
                        <a:pt x="160487" y="141174"/>
                      </a:lnTo>
                      <a:lnTo>
                        <a:pt x="151000" y="139273"/>
                      </a:lnTo>
                      <a:lnTo>
                        <a:pt x="13756" y="2377"/>
                      </a:lnTo>
                      <a:cubicBezTo>
                        <a:pt x="10594" y="-792"/>
                        <a:pt x="5534" y="-792"/>
                        <a:pt x="2372" y="2377"/>
                      </a:cubicBezTo>
                      <a:cubicBezTo>
                        <a:pt x="-791" y="5546"/>
                        <a:pt x="-791" y="10616"/>
                        <a:pt x="2372" y="13785"/>
                      </a:cubicBezTo>
                      <a:lnTo>
                        <a:pt x="142145" y="153850"/>
                      </a:lnTo>
                      <a:lnTo>
                        <a:pt x="164914" y="158286"/>
                      </a:lnTo>
                      <a:lnTo>
                        <a:pt x="196537" y="126597"/>
                      </a:lnTo>
                      <a:lnTo>
                        <a:pt x="181990" y="118992"/>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7" name="Picture Placeholder 105">
                  <a:extLst>
                    <a:ext uri="{FF2B5EF4-FFF2-40B4-BE49-F238E27FC236}">
                      <a16:creationId xmlns:a16="http://schemas.microsoft.com/office/drawing/2014/main" id="{490D5487-BD86-DA47-B697-C44503D8CFEE}"/>
                    </a:ext>
                  </a:extLst>
                </p:cNvPr>
                <p:cNvSpPr/>
                <p:nvPr/>
              </p:nvSpPr>
              <p:spPr>
                <a:xfrm>
                  <a:off x="8451909" y="4831337"/>
                  <a:ext cx="364930" cy="321802"/>
                </a:xfrm>
                <a:custGeom>
                  <a:avLst/>
                  <a:gdLst>
                    <a:gd name="connsiteX0" fmla="*/ 259309 w 364929"/>
                    <a:gd name="connsiteY0" fmla="*/ 319424 h 321800"/>
                    <a:gd name="connsiteX1" fmla="*/ 313700 w 364929"/>
                    <a:gd name="connsiteY1" fmla="*/ 264919 h 321800"/>
                    <a:gd name="connsiteX2" fmla="*/ 335204 w 364929"/>
                    <a:gd name="connsiteY2" fmla="*/ 276327 h 321800"/>
                    <a:gd name="connsiteX3" fmla="*/ 357340 w 364929"/>
                    <a:gd name="connsiteY3" fmla="*/ 298510 h 321800"/>
                    <a:gd name="connsiteX4" fmla="*/ 364929 w 364929"/>
                    <a:gd name="connsiteY4" fmla="*/ 283299 h 321800"/>
                    <a:gd name="connsiteX5" fmla="*/ 345323 w 364929"/>
                    <a:gd name="connsiteY5" fmla="*/ 263018 h 321800"/>
                    <a:gd name="connsiteX6" fmla="*/ 317495 w 364929"/>
                    <a:gd name="connsiteY6" fmla="*/ 248441 h 321800"/>
                    <a:gd name="connsiteX7" fmla="*/ 310538 w 364929"/>
                    <a:gd name="connsiteY7" fmla="*/ 232597 h 321800"/>
                    <a:gd name="connsiteX8" fmla="*/ 295991 w 364929"/>
                    <a:gd name="connsiteY8" fmla="*/ 218020 h 321800"/>
                    <a:gd name="connsiteX9" fmla="*/ 261206 w 364929"/>
                    <a:gd name="connsiteY9" fmla="*/ 217386 h 321800"/>
                    <a:gd name="connsiteX10" fmla="*/ 245394 w 364929"/>
                    <a:gd name="connsiteY10" fmla="*/ 233230 h 321800"/>
                    <a:gd name="connsiteX11" fmla="*/ 80955 w 364929"/>
                    <a:gd name="connsiteY11" fmla="*/ 68448 h 321800"/>
                    <a:gd name="connsiteX12" fmla="*/ 80955 w 364929"/>
                    <a:gd name="connsiteY12" fmla="*/ 34858 h 321800"/>
                    <a:gd name="connsiteX13" fmla="*/ 27196 w 364929"/>
                    <a:gd name="connsiteY13" fmla="*/ 0 h 321800"/>
                    <a:gd name="connsiteX14" fmla="*/ 0 w 364929"/>
                    <a:gd name="connsiteY14" fmla="*/ 27252 h 321800"/>
                    <a:gd name="connsiteX15" fmla="*/ 26563 w 364929"/>
                    <a:gd name="connsiteY15" fmla="*/ 72885 h 321800"/>
                    <a:gd name="connsiteX16" fmla="*/ 37315 w 364929"/>
                    <a:gd name="connsiteY16" fmla="*/ 75420 h 321800"/>
                    <a:gd name="connsiteX17" fmla="*/ 39845 w 364929"/>
                    <a:gd name="connsiteY17" fmla="*/ 64645 h 321800"/>
                    <a:gd name="connsiteX18" fmla="*/ 19606 w 364929"/>
                    <a:gd name="connsiteY18" fmla="*/ 29788 h 321800"/>
                    <a:gd name="connsiteX19" fmla="*/ 29093 w 364929"/>
                    <a:gd name="connsiteY19" fmla="*/ 20281 h 321800"/>
                    <a:gd name="connsiteX20" fmla="*/ 64511 w 364929"/>
                    <a:gd name="connsiteY20" fmla="*/ 43097 h 321800"/>
                    <a:gd name="connsiteX21" fmla="*/ 64511 w 364929"/>
                    <a:gd name="connsiteY21" fmla="*/ 74786 h 321800"/>
                    <a:gd name="connsiteX22" fmla="*/ 234010 w 364929"/>
                    <a:gd name="connsiteY22" fmla="*/ 244005 h 321800"/>
                    <a:gd name="connsiteX23" fmla="*/ 211242 w 364929"/>
                    <a:gd name="connsiteY23" fmla="*/ 266821 h 321800"/>
                    <a:gd name="connsiteX24" fmla="*/ 211874 w 364929"/>
                    <a:gd name="connsiteY24" fmla="*/ 301678 h 321800"/>
                    <a:gd name="connsiteX25" fmla="*/ 224523 w 364929"/>
                    <a:gd name="connsiteY25" fmla="*/ 314354 h 321800"/>
                    <a:gd name="connsiteX26" fmla="*/ 235908 w 364929"/>
                    <a:gd name="connsiteY26" fmla="*/ 302946 h 321800"/>
                    <a:gd name="connsiteX27" fmla="*/ 223258 w 364929"/>
                    <a:gd name="connsiteY27" fmla="*/ 290270 h 321800"/>
                    <a:gd name="connsiteX28" fmla="*/ 222626 w 364929"/>
                    <a:gd name="connsiteY28" fmla="*/ 278229 h 321800"/>
                    <a:gd name="connsiteX29" fmla="*/ 271958 w 364929"/>
                    <a:gd name="connsiteY29" fmla="*/ 228794 h 321800"/>
                    <a:gd name="connsiteX30" fmla="*/ 283975 w 364929"/>
                    <a:gd name="connsiteY30" fmla="*/ 229428 h 321800"/>
                    <a:gd name="connsiteX31" fmla="*/ 298521 w 364929"/>
                    <a:gd name="connsiteY31" fmla="*/ 244005 h 321800"/>
                    <a:gd name="connsiteX32" fmla="*/ 301051 w 364929"/>
                    <a:gd name="connsiteY32" fmla="*/ 250342 h 321800"/>
                    <a:gd name="connsiteX33" fmla="*/ 298521 w 364929"/>
                    <a:gd name="connsiteY33" fmla="*/ 256046 h 321800"/>
                    <a:gd name="connsiteX34" fmla="*/ 298521 w 364929"/>
                    <a:gd name="connsiteY34" fmla="*/ 256046 h 321800"/>
                    <a:gd name="connsiteX35" fmla="*/ 246659 w 364929"/>
                    <a:gd name="connsiteY35" fmla="*/ 308016 h 321800"/>
                    <a:gd name="connsiteX36" fmla="*/ 246659 w 364929"/>
                    <a:gd name="connsiteY36" fmla="*/ 319424 h 321800"/>
                    <a:gd name="connsiteX37" fmla="*/ 259309 w 364929"/>
                    <a:gd name="connsiteY37" fmla="*/ 319424 h 32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64929" h="321800">
                      <a:moveTo>
                        <a:pt x="259309" y="319424"/>
                      </a:moveTo>
                      <a:lnTo>
                        <a:pt x="313700" y="264919"/>
                      </a:lnTo>
                      <a:lnTo>
                        <a:pt x="335204" y="276327"/>
                      </a:lnTo>
                      <a:lnTo>
                        <a:pt x="357340" y="298510"/>
                      </a:lnTo>
                      <a:lnTo>
                        <a:pt x="364929" y="283299"/>
                      </a:lnTo>
                      <a:lnTo>
                        <a:pt x="345323" y="263018"/>
                      </a:lnTo>
                      <a:lnTo>
                        <a:pt x="317495" y="248441"/>
                      </a:lnTo>
                      <a:cubicBezTo>
                        <a:pt x="316862" y="242737"/>
                        <a:pt x="314333" y="237033"/>
                        <a:pt x="310538" y="232597"/>
                      </a:cubicBezTo>
                      <a:lnTo>
                        <a:pt x="295991" y="218020"/>
                      </a:lnTo>
                      <a:cubicBezTo>
                        <a:pt x="286504" y="208513"/>
                        <a:pt x="270693" y="207879"/>
                        <a:pt x="261206" y="217386"/>
                      </a:cubicBezTo>
                      <a:lnTo>
                        <a:pt x="245394" y="233230"/>
                      </a:lnTo>
                      <a:lnTo>
                        <a:pt x="80955" y="68448"/>
                      </a:lnTo>
                      <a:lnTo>
                        <a:pt x="80955" y="34858"/>
                      </a:lnTo>
                      <a:lnTo>
                        <a:pt x="27196" y="0"/>
                      </a:lnTo>
                      <a:lnTo>
                        <a:pt x="0" y="27252"/>
                      </a:lnTo>
                      <a:lnTo>
                        <a:pt x="26563" y="72885"/>
                      </a:lnTo>
                      <a:cubicBezTo>
                        <a:pt x="28461" y="76687"/>
                        <a:pt x="33520" y="77955"/>
                        <a:pt x="37315" y="75420"/>
                      </a:cubicBezTo>
                      <a:cubicBezTo>
                        <a:pt x="41110" y="73518"/>
                        <a:pt x="42375" y="68448"/>
                        <a:pt x="39845" y="64645"/>
                      </a:cubicBezTo>
                      <a:lnTo>
                        <a:pt x="19606" y="29788"/>
                      </a:lnTo>
                      <a:lnTo>
                        <a:pt x="29093" y="20281"/>
                      </a:lnTo>
                      <a:lnTo>
                        <a:pt x="64511" y="43097"/>
                      </a:lnTo>
                      <a:lnTo>
                        <a:pt x="64511" y="74786"/>
                      </a:lnTo>
                      <a:lnTo>
                        <a:pt x="234010" y="244005"/>
                      </a:lnTo>
                      <a:lnTo>
                        <a:pt x="211242" y="266821"/>
                      </a:lnTo>
                      <a:cubicBezTo>
                        <a:pt x="201755" y="276327"/>
                        <a:pt x="202387" y="291538"/>
                        <a:pt x="211874" y="301678"/>
                      </a:cubicBezTo>
                      <a:lnTo>
                        <a:pt x="224523" y="314354"/>
                      </a:lnTo>
                      <a:lnTo>
                        <a:pt x="235908" y="302946"/>
                      </a:lnTo>
                      <a:lnTo>
                        <a:pt x="223258" y="290270"/>
                      </a:lnTo>
                      <a:cubicBezTo>
                        <a:pt x="219464" y="286468"/>
                        <a:pt x="219464" y="281398"/>
                        <a:pt x="222626" y="278229"/>
                      </a:cubicBezTo>
                      <a:lnTo>
                        <a:pt x="271958" y="228794"/>
                      </a:lnTo>
                      <a:cubicBezTo>
                        <a:pt x="275120" y="225625"/>
                        <a:pt x="280812" y="225625"/>
                        <a:pt x="283975" y="229428"/>
                      </a:cubicBezTo>
                      <a:lnTo>
                        <a:pt x="298521" y="244005"/>
                      </a:lnTo>
                      <a:cubicBezTo>
                        <a:pt x="300419" y="245906"/>
                        <a:pt x="301051" y="247807"/>
                        <a:pt x="301051" y="250342"/>
                      </a:cubicBezTo>
                      <a:cubicBezTo>
                        <a:pt x="301051" y="252878"/>
                        <a:pt x="300419" y="254779"/>
                        <a:pt x="298521" y="256046"/>
                      </a:cubicBezTo>
                      <a:lnTo>
                        <a:pt x="298521" y="256046"/>
                      </a:lnTo>
                      <a:lnTo>
                        <a:pt x="246659" y="308016"/>
                      </a:lnTo>
                      <a:cubicBezTo>
                        <a:pt x="243497" y="311185"/>
                        <a:pt x="243497" y="316255"/>
                        <a:pt x="246659" y="319424"/>
                      </a:cubicBezTo>
                      <a:cubicBezTo>
                        <a:pt x="251087" y="322593"/>
                        <a:pt x="256146" y="322593"/>
                        <a:pt x="259309" y="3194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59" name="Picture Placeholder 105">
                <a:extLst>
                  <a:ext uri="{FF2B5EF4-FFF2-40B4-BE49-F238E27FC236}">
                    <a16:creationId xmlns:a16="http://schemas.microsoft.com/office/drawing/2014/main" id="{6DC52A8A-8014-3647-BC45-EB1D45564476}"/>
                  </a:ext>
                </a:extLst>
              </p:cNvPr>
              <p:cNvGrpSpPr/>
              <p:nvPr/>
            </p:nvGrpSpPr>
            <p:grpSpPr>
              <a:xfrm>
                <a:off x="8836444" y="5058236"/>
                <a:ext cx="209976" cy="207879"/>
                <a:chOff x="8836444" y="5058236"/>
                <a:chExt cx="209976" cy="207879"/>
              </a:xfrm>
              <a:solidFill>
                <a:schemeClr val="accent2"/>
              </a:solidFill>
            </p:grpSpPr>
            <p:sp>
              <p:nvSpPr>
                <p:cNvPr id="164" name="Picture Placeholder 105">
                  <a:extLst>
                    <a:ext uri="{FF2B5EF4-FFF2-40B4-BE49-F238E27FC236}">
                      <a16:creationId xmlns:a16="http://schemas.microsoft.com/office/drawing/2014/main" id="{F27AC93D-7625-0041-8FE6-08AF7BF6FB98}"/>
                    </a:ext>
                  </a:extLst>
                </p:cNvPr>
                <p:cNvSpPr/>
                <p:nvPr/>
              </p:nvSpPr>
              <p:spPr>
                <a:xfrm>
                  <a:off x="8884511" y="5105775"/>
                  <a:ext cx="113842" cy="113446"/>
                </a:xfrm>
                <a:custGeom>
                  <a:avLst/>
                  <a:gdLst>
                    <a:gd name="connsiteX0" fmla="*/ 56289 w 113842"/>
                    <a:gd name="connsiteY0" fmla="*/ 113446 h 113446"/>
                    <a:gd name="connsiteX1" fmla="*/ 48699 w 113842"/>
                    <a:gd name="connsiteY1" fmla="*/ 105841 h 113446"/>
                    <a:gd name="connsiteX2" fmla="*/ 56289 w 113842"/>
                    <a:gd name="connsiteY2" fmla="*/ 98236 h 113446"/>
                    <a:gd name="connsiteX3" fmla="*/ 97399 w 113842"/>
                    <a:gd name="connsiteY3" fmla="*/ 57040 h 113446"/>
                    <a:gd name="connsiteX4" fmla="*/ 56289 w 113842"/>
                    <a:gd name="connsiteY4" fmla="*/ 15844 h 113446"/>
                    <a:gd name="connsiteX5" fmla="*/ 15179 w 113842"/>
                    <a:gd name="connsiteY5" fmla="*/ 57040 h 113446"/>
                    <a:gd name="connsiteX6" fmla="*/ 7590 w 113842"/>
                    <a:gd name="connsiteY6" fmla="*/ 64645 h 113446"/>
                    <a:gd name="connsiteX7" fmla="*/ 0 w 113842"/>
                    <a:gd name="connsiteY7" fmla="*/ 57040 h 113446"/>
                    <a:gd name="connsiteX8" fmla="*/ 56921 w 113842"/>
                    <a:gd name="connsiteY8" fmla="*/ 0 h 113446"/>
                    <a:gd name="connsiteX9" fmla="*/ 113843 w 113842"/>
                    <a:gd name="connsiteY9" fmla="*/ 57040 h 113446"/>
                    <a:gd name="connsiteX10" fmla="*/ 56289 w 113842"/>
                    <a:gd name="connsiteY10" fmla="*/ 113446 h 1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842" h="113446">
                      <a:moveTo>
                        <a:pt x="56289" y="113446"/>
                      </a:moveTo>
                      <a:cubicBezTo>
                        <a:pt x="51862" y="113446"/>
                        <a:pt x="48699" y="109644"/>
                        <a:pt x="48699" y="105841"/>
                      </a:cubicBezTo>
                      <a:cubicBezTo>
                        <a:pt x="48699" y="102038"/>
                        <a:pt x="52494" y="98236"/>
                        <a:pt x="56289" y="98236"/>
                      </a:cubicBezTo>
                      <a:cubicBezTo>
                        <a:pt x="79058" y="98236"/>
                        <a:pt x="97399" y="79856"/>
                        <a:pt x="97399" y="57040"/>
                      </a:cubicBezTo>
                      <a:cubicBezTo>
                        <a:pt x="97399" y="34224"/>
                        <a:pt x="79058" y="15844"/>
                        <a:pt x="56289" y="15844"/>
                      </a:cubicBezTo>
                      <a:cubicBezTo>
                        <a:pt x="33520" y="15844"/>
                        <a:pt x="15179" y="34224"/>
                        <a:pt x="15179" y="57040"/>
                      </a:cubicBezTo>
                      <a:cubicBezTo>
                        <a:pt x="15179" y="61476"/>
                        <a:pt x="11384" y="64645"/>
                        <a:pt x="7590" y="64645"/>
                      </a:cubicBezTo>
                      <a:cubicBezTo>
                        <a:pt x="3795" y="64645"/>
                        <a:pt x="0" y="60843"/>
                        <a:pt x="0" y="57040"/>
                      </a:cubicBezTo>
                      <a:cubicBezTo>
                        <a:pt x="0" y="25351"/>
                        <a:pt x="25931" y="0"/>
                        <a:pt x="56921" y="0"/>
                      </a:cubicBezTo>
                      <a:cubicBezTo>
                        <a:pt x="88544" y="0"/>
                        <a:pt x="113843" y="25985"/>
                        <a:pt x="113843" y="57040"/>
                      </a:cubicBezTo>
                      <a:cubicBezTo>
                        <a:pt x="113843" y="88095"/>
                        <a:pt x="87912" y="113446"/>
                        <a:pt x="56289" y="11344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5" name="Picture Placeholder 105">
                  <a:extLst>
                    <a:ext uri="{FF2B5EF4-FFF2-40B4-BE49-F238E27FC236}">
                      <a16:creationId xmlns:a16="http://schemas.microsoft.com/office/drawing/2014/main" id="{7F124442-3731-1449-8480-27B439515DF1}"/>
                    </a:ext>
                  </a:extLst>
                </p:cNvPr>
                <p:cNvSpPr/>
                <p:nvPr/>
              </p:nvSpPr>
              <p:spPr>
                <a:xfrm>
                  <a:off x="8836444" y="5058236"/>
                  <a:ext cx="209976" cy="207879"/>
                </a:xfrm>
                <a:custGeom>
                  <a:avLst/>
                  <a:gdLst>
                    <a:gd name="connsiteX0" fmla="*/ 114475 w 209976"/>
                    <a:gd name="connsiteY0" fmla="*/ 207879 h 207879"/>
                    <a:gd name="connsiteX1" fmla="*/ 110681 w 209976"/>
                    <a:gd name="connsiteY1" fmla="*/ 204077 h 207879"/>
                    <a:gd name="connsiteX2" fmla="*/ 104356 w 209976"/>
                    <a:gd name="connsiteY2" fmla="*/ 194570 h 207879"/>
                    <a:gd name="connsiteX3" fmla="*/ 101194 w 209976"/>
                    <a:gd name="connsiteY3" fmla="*/ 189500 h 207879"/>
                    <a:gd name="connsiteX4" fmla="*/ 87912 w 209976"/>
                    <a:gd name="connsiteY4" fmla="*/ 187598 h 207879"/>
                    <a:gd name="connsiteX5" fmla="*/ 84117 w 209976"/>
                    <a:gd name="connsiteY5" fmla="*/ 191401 h 207879"/>
                    <a:gd name="connsiteX6" fmla="*/ 76528 w 209976"/>
                    <a:gd name="connsiteY6" fmla="*/ 199006 h 207879"/>
                    <a:gd name="connsiteX7" fmla="*/ 73365 w 209976"/>
                    <a:gd name="connsiteY7" fmla="*/ 201541 h 207879"/>
                    <a:gd name="connsiteX8" fmla="*/ 68938 w 209976"/>
                    <a:gd name="connsiteY8" fmla="*/ 200274 h 207879"/>
                    <a:gd name="connsiteX9" fmla="*/ 41742 w 209976"/>
                    <a:gd name="connsiteY9" fmla="*/ 186331 h 207879"/>
                    <a:gd name="connsiteX10" fmla="*/ 37948 w 209976"/>
                    <a:gd name="connsiteY10" fmla="*/ 184429 h 207879"/>
                    <a:gd name="connsiteX11" fmla="*/ 37948 w 209976"/>
                    <a:gd name="connsiteY11" fmla="*/ 179993 h 207879"/>
                    <a:gd name="connsiteX12" fmla="*/ 41110 w 209976"/>
                    <a:gd name="connsiteY12" fmla="*/ 162881 h 207879"/>
                    <a:gd name="connsiteX13" fmla="*/ 37315 w 209976"/>
                    <a:gd name="connsiteY13" fmla="*/ 158445 h 207879"/>
                    <a:gd name="connsiteX14" fmla="*/ 32888 w 209976"/>
                    <a:gd name="connsiteY14" fmla="*/ 152741 h 207879"/>
                    <a:gd name="connsiteX15" fmla="*/ 27196 w 209976"/>
                    <a:gd name="connsiteY15" fmla="*/ 152741 h 207879"/>
                    <a:gd name="connsiteX16" fmla="*/ 17709 w 209976"/>
                    <a:gd name="connsiteY16" fmla="*/ 152741 h 207879"/>
                    <a:gd name="connsiteX17" fmla="*/ 11384 w 209976"/>
                    <a:gd name="connsiteY17" fmla="*/ 153374 h 207879"/>
                    <a:gd name="connsiteX18" fmla="*/ 0 w 209976"/>
                    <a:gd name="connsiteY18" fmla="*/ 112179 h 207879"/>
                    <a:gd name="connsiteX19" fmla="*/ 5692 w 209976"/>
                    <a:gd name="connsiteY19" fmla="*/ 109010 h 207879"/>
                    <a:gd name="connsiteX20" fmla="*/ 13282 w 209976"/>
                    <a:gd name="connsiteY20" fmla="*/ 104573 h 207879"/>
                    <a:gd name="connsiteX21" fmla="*/ 18974 w 209976"/>
                    <a:gd name="connsiteY21" fmla="*/ 101405 h 207879"/>
                    <a:gd name="connsiteX22" fmla="*/ 19606 w 209976"/>
                    <a:gd name="connsiteY22" fmla="*/ 95067 h 207879"/>
                    <a:gd name="connsiteX23" fmla="*/ 20871 w 209976"/>
                    <a:gd name="connsiteY23" fmla="*/ 88095 h 207879"/>
                    <a:gd name="connsiteX24" fmla="*/ 11384 w 209976"/>
                    <a:gd name="connsiteY24" fmla="*/ 79222 h 207879"/>
                    <a:gd name="connsiteX25" fmla="*/ 6325 w 209976"/>
                    <a:gd name="connsiteY25" fmla="*/ 76053 h 207879"/>
                    <a:gd name="connsiteX26" fmla="*/ 8222 w 209976"/>
                    <a:gd name="connsiteY26" fmla="*/ 70349 h 207879"/>
                    <a:gd name="connsiteX27" fmla="*/ 22769 w 209976"/>
                    <a:gd name="connsiteY27" fmla="*/ 41829 h 207879"/>
                    <a:gd name="connsiteX28" fmla="*/ 25298 w 209976"/>
                    <a:gd name="connsiteY28" fmla="*/ 36759 h 207879"/>
                    <a:gd name="connsiteX29" fmla="*/ 30991 w 209976"/>
                    <a:gd name="connsiteY29" fmla="*/ 37393 h 207879"/>
                    <a:gd name="connsiteX30" fmla="*/ 47435 w 209976"/>
                    <a:gd name="connsiteY30" fmla="*/ 41196 h 207879"/>
                    <a:gd name="connsiteX31" fmla="*/ 57554 w 209976"/>
                    <a:gd name="connsiteY31" fmla="*/ 33590 h 207879"/>
                    <a:gd name="connsiteX32" fmla="*/ 57554 w 209976"/>
                    <a:gd name="connsiteY32" fmla="*/ 27886 h 207879"/>
                    <a:gd name="connsiteX33" fmla="*/ 57554 w 209976"/>
                    <a:gd name="connsiteY33" fmla="*/ 17112 h 207879"/>
                    <a:gd name="connsiteX34" fmla="*/ 57554 w 209976"/>
                    <a:gd name="connsiteY34" fmla="*/ 11408 h 207879"/>
                    <a:gd name="connsiteX35" fmla="*/ 96134 w 209976"/>
                    <a:gd name="connsiteY35" fmla="*/ 0 h 207879"/>
                    <a:gd name="connsiteX36" fmla="*/ 99296 w 209976"/>
                    <a:gd name="connsiteY36" fmla="*/ 4436 h 207879"/>
                    <a:gd name="connsiteX37" fmla="*/ 108783 w 209976"/>
                    <a:gd name="connsiteY37" fmla="*/ 18380 h 207879"/>
                    <a:gd name="connsiteX38" fmla="*/ 114475 w 209976"/>
                    <a:gd name="connsiteY38" fmla="*/ 19013 h 207879"/>
                    <a:gd name="connsiteX39" fmla="*/ 122065 w 209976"/>
                    <a:gd name="connsiteY39" fmla="*/ 20281 h 207879"/>
                    <a:gd name="connsiteX40" fmla="*/ 125227 w 209976"/>
                    <a:gd name="connsiteY40" fmla="*/ 17112 h 207879"/>
                    <a:gd name="connsiteX41" fmla="*/ 132817 w 209976"/>
                    <a:gd name="connsiteY41" fmla="*/ 8873 h 207879"/>
                    <a:gd name="connsiteX42" fmla="*/ 135979 w 209976"/>
                    <a:gd name="connsiteY42" fmla="*/ 6338 h 207879"/>
                    <a:gd name="connsiteX43" fmla="*/ 139774 w 209976"/>
                    <a:gd name="connsiteY43" fmla="*/ 7605 h 207879"/>
                    <a:gd name="connsiteX44" fmla="*/ 154953 w 209976"/>
                    <a:gd name="connsiteY44" fmla="*/ 14577 h 207879"/>
                    <a:gd name="connsiteX45" fmla="*/ 166969 w 209976"/>
                    <a:gd name="connsiteY45" fmla="*/ 20915 h 207879"/>
                    <a:gd name="connsiteX46" fmla="*/ 173294 w 209976"/>
                    <a:gd name="connsiteY46" fmla="*/ 23450 h 207879"/>
                    <a:gd name="connsiteX47" fmla="*/ 172029 w 209976"/>
                    <a:gd name="connsiteY47" fmla="*/ 29788 h 207879"/>
                    <a:gd name="connsiteX48" fmla="*/ 168234 w 209976"/>
                    <a:gd name="connsiteY48" fmla="*/ 46266 h 207879"/>
                    <a:gd name="connsiteX49" fmla="*/ 175824 w 209976"/>
                    <a:gd name="connsiteY49" fmla="*/ 56406 h 207879"/>
                    <a:gd name="connsiteX50" fmla="*/ 182781 w 209976"/>
                    <a:gd name="connsiteY50" fmla="*/ 56406 h 207879"/>
                    <a:gd name="connsiteX51" fmla="*/ 191635 w 209976"/>
                    <a:gd name="connsiteY51" fmla="*/ 56406 h 207879"/>
                    <a:gd name="connsiteX52" fmla="*/ 197960 w 209976"/>
                    <a:gd name="connsiteY52" fmla="*/ 55772 h 207879"/>
                    <a:gd name="connsiteX53" fmla="*/ 209977 w 209976"/>
                    <a:gd name="connsiteY53" fmla="*/ 96968 h 207879"/>
                    <a:gd name="connsiteX54" fmla="*/ 204285 w 209976"/>
                    <a:gd name="connsiteY54" fmla="*/ 100137 h 207879"/>
                    <a:gd name="connsiteX55" fmla="*/ 196695 w 209976"/>
                    <a:gd name="connsiteY55" fmla="*/ 104573 h 207879"/>
                    <a:gd name="connsiteX56" fmla="*/ 191003 w 209976"/>
                    <a:gd name="connsiteY56" fmla="*/ 107742 h 207879"/>
                    <a:gd name="connsiteX57" fmla="*/ 190370 w 209976"/>
                    <a:gd name="connsiteY57" fmla="*/ 113446 h 207879"/>
                    <a:gd name="connsiteX58" fmla="*/ 189738 w 209976"/>
                    <a:gd name="connsiteY58" fmla="*/ 121052 h 207879"/>
                    <a:gd name="connsiteX59" fmla="*/ 193533 w 209976"/>
                    <a:gd name="connsiteY59" fmla="*/ 124221 h 207879"/>
                    <a:gd name="connsiteX60" fmla="*/ 199857 w 209976"/>
                    <a:gd name="connsiteY60" fmla="*/ 129925 h 207879"/>
                    <a:gd name="connsiteX61" fmla="*/ 204285 w 209976"/>
                    <a:gd name="connsiteY61" fmla="*/ 133093 h 207879"/>
                    <a:gd name="connsiteX62" fmla="*/ 202387 w 209976"/>
                    <a:gd name="connsiteY62" fmla="*/ 138797 h 207879"/>
                    <a:gd name="connsiteX63" fmla="*/ 187841 w 209976"/>
                    <a:gd name="connsiteY63" fmla="*/ 166684 h 207879"/>
                    <a:gd name="connsiteX64" fmla="*/ 185311 w 209976"/>
                    <a:gd name="connsiteY64" fmla="*/ 171754 h 207879"/>
                    <a:gd name="connsiteX65" fmla="*/ 179619 w 209976"/>
                    <a:gd name="connsiteY65" fmla="*/ 171120 h 207879"/>
                    <a:gd name="connsiteX66" fmla="*/ 163807 w 209976"/>
                    <a:gd name="connsiteY66" fmla="*/ 167317 h 207879"/>
                    <a:gd name="connsiteX67" fmla="*/ 153688 w 209976"/>
                    <a:gd name="connsiteY67" fmla="*/ 175557 h 207879"/>
                    <a:gd name="connsiteX68" fmla="*/ 153688 w 209976"/>
                    <a:gd name="connsiteY68" fmla="*/ 180627 h 207879"/>
                    <a:gd name="connsiteX69" fmla="*/ 153688 w 209976"/>
                    <a:gd name="connsiteY69" fmla="*/ 193302 h 207879"/>
                    <a:gd name="connsiteX70" fmla="*/ 153055 w 209976"/>
                    <a:gd name="connsiteY70" fmla="*/ 198373 h 207879"/>
                    <a:gd name="connsiteX71" fmla="*/ 114475 w 209976"/>
                    <a:gd name="connsiteY71" fmla="*/ 207879 h 207879"/>
                    <a:gd name="connsiteX72" fmla="*/ 88544 w 209976"/>
                    <a:gd name="connsiteY72" fmla="*/ 171754 h 207879"/>
                    <a:gd name="connsiteX73" fmla="*/ 106886 w 209976"/>
                    <a:gd name="connsiteY73" fmla="*/ 174289 h 207879"/>
                    <a:gd name="connsiteX74" fmla="*/ 110048 w 209976"/>
                    <a:gd name="connsiteY74" fmla="*/ 174923 h 207879"/>
                    <a:gd name="connsiteX75" fmla="*/ 111945 w 209976"/>
                    <a:gd name="connsiteY75" fmla="*/ 177458 h 207879"/>
                    <a:gd name="connsiteX76" fmla="*/ 117638 w 209976"/>
                    <a:gd name="connsiteY76" fmla="*/ 186965 h 207879"/>
                    <a:gd name="connsiteX77" fmla="*/ 119535 w 209976"/>
                    <a:gd name="connsiteY77" fmla="*/ 190134 h 207879"/>
                    <a:gd name="connsiteX78" fmla="*/ 136611 w 209976"/>
                    <a:gd name="connsiteY78" fmla="*/ 185063 h 207879"/>
                    <a:gd name="connsiteX79" fmla="*/ 136611 w 209976"/>
                    <a:gd name="connsiteY79" fmla="*/ 181261 h 207879"/>
                    <a:gd name="connsiteX80" fmla="*/ 137244 w 209976"/>
                    <a:gd name="connsiteY80" fmla="*/ 168585 h 207879"/>
                    <a:gd name="connsiteX81" fmla="*/ 137876 w 209976"/>
                    <a:gd name="connsiteY81" fmla="*/ 165416 h 207879"/>
                    <a:gd name="connsiteX82" fmla="*/ 141039 w 209976"/>
                    <a:gd name="connsiteY82" fmla="*/ 163515 h 207879"/>
                    <a:gd name="connsiteX83" fmla="*/ 154320 w 209976"/>
                    <a:gd name="connsiteY83" fmla="*/ 152741 h 207879"/>
                    <a:gd name="connsiteX84" fmla="*/ 157483 w 209976"/>
                    <a:gd name="connsiteY84" fmla="*/ 148938 h 207879"/>
                    <a:gd name="connsiteX85" fmla="*/ 162542 w 209976"/>
                    <a:gd name="connsiteY85" fmla="*/ 150205 h 207879"/>
                    <a:gd name="connsiteX86" fmla="*/ 175191 w 209976"/>
                    <a:gd name="connsiteY86" fmla="*/ 153374 h 207879"/>
                    <a:gd name="connsiteX87" fmla="*/ 183413 w 209976"/>
                    <a:gd name="connsiteY87" fmla="*/ 137530 h 207879"/>
                    <a:gd name="connsiteX88" fmla="*/ 180251 w 209976"/>
                    <a:gd name="connsiteY88" fmla="*/ 134995 h 207879"/>
                    <a:gd name="connsiteX89" fmla="*/ 173294 w 209976"/>
                    <a:gd name="connsiteY89" fmla="*/ 128657 h 207879"/>
                    <a:gd name="connsiteX90" fmla="*/ 168867 w 209976"/>
                    <a:gd name="connsiteY90" fmla="*/ 124854 h 207879"/>
                    <a:gd name="connsiteX91" fmla="*/ 171397 w 209976"/>
                    <a:gd name="connsiteY91" fmla="*/ 119150 h 207879"/>
                    <a:gd name="connsiteX92" fmla="*/ 172662 w 209976"/>
                    <a:gd name="connsiteY92" fmla="*/ 112179 h 207879"/>
                    <a:gd name="connsiteX93" fmla="*/ 173927 w 209976"/>
                    <a:gd name="connsiteY93" fmla="*/ 100137 h 207879"/>
                    <a:gd name="connsiteX94" fmla="*/ 175191 w 209976"/>
                    <a:gd name="connsiteY94" fmla="*/ 96334 h 207879"/>
                    <a:gd name="connsiteX95" fmla="*/ 178354 w 209976"/>
                    <a:gd name="connsiteY95" fmla="*/ 95067 h 207879"/>
                    <a:gd name="connsiteX96" fmla="*/ 185311 w 209976"/>
                    <a:gd name="connsiteY96" fmla="*/ 91264 h 207879"/>
                    <a:gd name="connsiteX97" fmla="*/ 188473 w 209976"/>
                    <a:gd name="connsiteY97" fmla="*/ 89363 h 207879"/>
                    <a:gd name="connsiteX98" fmla="*/ 183413 w 209976"/>
                    <a:gd name="connsiteY98" fmla="*/ 72251 h 207879"/>
                    <a:gd name="connsiteX99" fmla="*/ 179619 w 209976"/>
                    <a:gd name="connsiteY99" fmla="*/ 72251 h 207879"/>
                    <a:gd name="connsiteX100" fmla="*/ 172662 w 209976"/>
                    <a:gd name="connsiteY100" fmla="*/ 72885 h 207879"/>
                    <a:gd name="connsiteX101" fmla="*/ 160012 w 209976"/>
                    <a:gd name="connsiteY101" fmla="*/ 65913 h 207879"/>
                    <a:gd name="connsiteX102" fmla="*/ 150526 w 209976"/>
                    <a:gd name="connsiteY102" fmla="*/ 52604 h 207879"/>
                    <a:gd name="connsiteX103" fmla="*/ 147996 w 209976"/>
                    <a:gd name="connsiteY103" fmla="*/ 49435 h 207879"/>
                    <a:gd name="connsiteX104" fmla="*/ 149261 w 209976"/>
                    <a:gd name="connsiteY104" fmla="*/ 45632 h 207879"/>
                    <a:gd name="connsiteX105" fmla="*/ 152423 w 209976"/>
                    <a:gd name="connsiteY105" fmla="*/ 32956 h 207879"/>
                    <a:gd name="connsiteX106" fmla="*/ 144201 w 209976"/>
                    <a:gd name="connsiteY106" fmla="*/ 28520 h 207879"/>
                    <a:gd name="connsiteX107" fmla="*/ 136611 w 209976"/>
                    <a:gd name="connsiteY107" fmla="*/ 24717 h 207879"/>
                    <a:gd name="connsiteX108" fmla="*/ 134082 w 209976"/>
                    <a:gd name="connsiteY108" fmla="*/ 27886 h 207879"/>
                    <a:gd name="connsiteX109" fmla="*/ 125227 w 209976"/>
                    <a:gd name="connsiteY109" fmla="*/ 36125 h 207879"/>
                    <a:gd name="connsiteX110" fmla="*/ 123330 w 209976"/>
                    <a:gd name="connsiteY110" fmla="*/ 36759 h 207879"/>
                    <a:gd name="connsiteX111" fmla="*/ 119535 w 209976"/>
                    <a:gd name="connsiteY111" fmla="*/ 35492 h 207879"/>
                    <a:gd name="connsiteX112" fmla="*/ 111945 w 209976"/>
                    <a:gd name="connsiteY112" fmla="*/ 34224 h 207879"/>
                    <a:gd name="connsiteX113" fmla="*/ 101194 w 209976"/>
                    <a:gd name="connsiteY113" fmla="*/ 33590 h 207879"/>
                    <a:gd name="connsiteX114" fmla="*/ 97399 w 209976"/>
                    <a:gd name="connsiteY114" fmla="*/ 32956 h 207879"/>
                    <a:gd name="connsiteX115" fmla="*/ 95501 w 209976"/>
                    <a:gd name="connsiteY115" fmla="*/ 29788 h 207879"/>
                    <a:gd name="connsiteX116" fmla="*/ 88544 w 209976"/>
                    <a:gd name="connsiteY116" fmla="*/ 18380 h 207879"/>
                    <a:gd name="connsiteX117" fmla="*/ 72100 w 209976"/>
                    <a:gd name="connsiteY117" fmla="*/ 23450 h 207879"/>
                    <a:gd name="connsiteX118" fmla="*/ 72100 w 209976"/>
                    <a:gd name="connsiteY118" fmla="*/ 27252 h 207879"/>
                    <a:gd name="connsiteX119" fmla="*/ 72100 w 209976"/>
                    <a:gd name="connsiteY119" fmla="*/ 38027 h 207879"/>
                    <a:gd name="connsiteX120" fmla="*/ 72100 w 209976"/>
                    <a:gd name="connsiteY120" fmla="*/ 43731 h 207879"/>
                    <a:gd name="connsiteX121" fmla="*/ 67041 w 209976"/>
                    <a:gd name="connsiteY121" fmla="*/ 45632 h 207879"/>
                    <a:gd name="connsiteX122" fmla="*/ 53127 w 209976"/>
                    <a:gd name="connsiteY122" fmla="*/ 56406 h 207879"/>
                    <a:gd name="connsiteX123" fmla="*/ 49332 w 209976"/>
                    <a:gd name="connsiteY123" fmla="*/ 59575 h 207879"/>
                    <a:gd name="connsiteX124" fmla="*/ 44905 w 209976"/>
                    <a:gd name="connsiteY124" fmla="*/ 57674 h 207879"/>
                    <a:gd name="connsiteX125" fmla="*/ 32255 w 209976"/>
                    <a:gd name="connsiteY125" fmla="*/ 54505 h 207879"/>
                    <a:gd name="connsiteX126" fmla="*/ 24034 w 209976"/>
                    <a:gd name="connsiteY126" fmla="*/ 70349 h 207879"/>
                    <a:gd name="connsiteX127" fmla="*/ 34153 w 209976"/>
                    <a:gd name="connsiteY127" fmla="*/ 79856 h 207879"/>
                    <a:gd name="connsiteX128" fmla="*/ 37315 w 209976"/>
                    <a:gd name="connsiteY128" fmla="*/ 83025 h 207879"/>
                    <a:gd name="connsiteX129" fmla="*/ 36050 w 209976"/>
                    <a:gd name="connsiteY129" fmla="*/ 87461 h 207879"/>
                    <a:gd name="connsiteX130" fmla="*/ 34785 w 209976"/>
                    <a:gd name="connsiteY130" fmla="*/ 96334 h 207879"/>
                    <a:gd name="connsiteX131" fmla="*/ 33520 w 209976"/>
                    <a:gd name="connsiteY131" fmla="*/ 107742 h 207879"/>
                    <a:gd name="connsiteX132" fmla="*/ 32255 w 209976"/>
                    <a:gd name="connsiteY132" fmla="*/ 112179 h 207879"/>
                    <a:gd name="connsiteX133" fmla="*/ 28461 w 209976"/>
                    <a:gd name="connsiteY133" fmla="*/ 114080 h 207879"/>
                    <a:gd name="connsiteX134" fmla="*/ 21504 w 209976"/>
                    <a:gd name="connsiteY134" fmla="*/ 117883 h 207879"/>
                    <a:gd name="connsiteX135" fmla="*/ 18341 w 209976"/>
                    <a:gd name="connsiteY135" fmla="*/ 119784 h 207879"/>
                    <a:gd name="connsiteX136" fmla="*/ 23401 w 209976"/>
                    <a:gd name="connsiteY136" fmla="*/ 136896 h 207879"/>
                    <a:gd name="connsiteX137" fmla="*/ 27196 w 209976"/>
                    <a:gd name="connsiteY137" fmla="*/ 136896 h 207879"/>
                    <a:gd name="connsiteX138" fmla="*/ 36050 w 209976"/>
                    <a:gd name="connsiteY138" fmla="*/ 136262 h 207879"/>
                    <a:gd name="connsiteX139" fmla="*/ 41742 w 209976"/>
                    <a:gd name="connsiteY139" fmla="*/ 134995 h 207879"/>
                    <a:gd name="connsiteX140" fmla="*/ 44272 w 209976"/>
                    <a:gd name="connsiteY140" fmla="*/ 140699 h 207879"/>
                    <a:gd name="connsiteX141" fmla="*/ 49332 w 209976"/>
                    <a:gd name="connsiteY141" fmla="*/ 148304 h 207879"/>
                    <a:gd name="connsiteX142" fmla="*/ 56289 w 209976"/>
                    <a:gd name="connsiteY142" fmla="*/ 156543 h 207879"/>
                    <a:gd name="connsiteX143" fmla="*/ 58186 w 209976"/>
                    <a:gd name="connsiteY143" fmla="*/ 159712 h 207879"/>
                    <a:gd name="connsiteX144" fmla="*/ 57554 w 209976"/>
                    <a:gd name="connsiteY144" fmla="*/ 162881 h 207879"/>
                    <a:gd name="connsiteX145" fmla="*/ 54392 w 209976"/>
                    <a:gd name="connsiteY145" fmla="*/ 176190 h 207879"/>
                    <a:gd name="connsiteX146" fmla="*/ 69571 w 209976"/>
                    <a:gd name="connsiteY146" fmla="*/ 184429 h 207879"/>
                    <a:gd name="connsiteX147" fmla="*/ 72100 w 209976"/>
                    <a:gd name="connsiteY147" fmla="*/ 181894 h 207879"/>
                    <a:gd name="connsiteX148" fmla="*/ 80955 w 209976"/>
                    <a:gd name="connsiteY148" fmla="*/ 173655 h 207879"/>
                    <a:gd name="connsiteX149" fmla="*/ 84117 w 209976"/>
                    <a:gd name="connsiteY149" fmla="*/ 171754 h 207879"/>
                    <a:gd name="connsiteX150" fmla="*/ 88544 w 209976"/>
                    <a:gd name="connsiteY150" fmla="*/ 171754 h 207879"/>
                    <a:gd name="connsiteX151" fmla="*/ 88544 w 209976"/>
                    <a:gd name="connsiteY151" fmla="*/ 171754 h 207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9976" h="207879">
                      <a:moveTo>
                        <a:pt x="114475" y="207879"/>
                      </a:moveTo>
                      <a:lnTo>
                        <a:pt x="110681" y="204077"/>
                      </a:lnTo>
                      <a:cubicBezTo>
                        <a:pt x="108783" y="202175"/>
                        <a:pt x="106886" y="199006"/>
                        <a:pt x="104356" y="194570"/>
                      </a:cubicBezTo>
                      <a:cubicBezTo>
                        <a:pt x="103091" y="192669"/>
                        <a:pt x="102459" y="190767"/>
                        <a:pt x="101194" y="189500"/>
                      </a:cubicBezTo>
                      <a:cubicBezTo>
                        <a:pt x="94869" y="188866"/>
                        <a:pt x="90442" y="188232"/>
                        <a:pt x="87912" y="187598"/>
                      </a:cubicBezTo>
                      <a:cubicBezTo>
                        <a:pt x="86647" y="188866"/>
                        <a:pt x="85382" y="190134"/>
                        <a:pt x="84117" y="191401"/>
                      </a:cubicBezTo>
                      <a:cubicBezTo>
                        <a:pt x="80955" y="195204"/>
                        <a:pt x="78425" y="197739"/>
                        <a:pt x="76528" y="199006"/>
                      </a:cubicBezTo>
                      <a:lnTo>
                        <a:pt x="73365" y="201541"/>
                      </a:lnTo>
                      <a:lnTo>
                        <a:pt x="68938" y="200274"/>
                      </a:lnTo>
                      <a:cubicBezTo>
                        <a:pt x="66408" y="199640"/>
                        <a:pt x="61349" y="197105"/>
                        <a:pt x="41742" y="186331"/>
                      </a:cubicBezTo>
                      <a:lnTo>
                        <a:pt x="37948" y="184429"/>
                      </a:lnTo>
                      <a:lnTo>
                        <a:pt x="37948" y="179993"/>
                      </a:lnTo>
                      <a:cubicBezTo>
                        <a:pt x="37948" y="178092"/>
                        <a:pt x="38580" y="174289"/>
                        <a:pt x="41110" y="162881"/>
                      </a:cubicBezTo>
                      <a:cubicBezTo>
                        <a:pt x="40477" y="161613"/>
                        <a:pt x="39213" y="160346"/>
                        <a:pt x="37315" y="158445"/>
                      </a:cubicBezTo>
                      <a:cubicBezTo>
                        <a:pt x="35418" y="156543"/>
                        <a:pt x="34153" y="154642"/>
                        <a:pt x="32888" y="152741"/>
                      </a:cubicBezTo>
                      <a:cubicBezTo>
                        <a:pt x="30991" y="152741"/>
                        <a:pt x="29093" y="152741"/>
                        <a:pt x="27196" y="152741"/>
                      </a:cubicBezTo>
                      <a:cubicBezTo>
                        <a:pt x="21504" y="152741"/>
                        <a:pt x="18974" y="152741"/>
                        <a:pt x="17709" y="152741"/>
                      </a:cubicBezTo>
                      <a:lnTo>
                        <a:pt x="11384" y="153374"/>
                      </a:lnTo>
                      <a:lnTo>
                        <a:pt x="0" y="112179"/>
                      </a:lnTo>
                      <a:lnTo>
                        <a:pt x="5692" y="109010"/>
                      </a:lnTo>
                      <a:cubicBezTo>
                        <a:pt x="6957" y="108376"/>
                        <a:pt x="9487" y="106475"/>
                        <a:pt x="13282" y="104573"/>
                      </a:cubicBezTo>
                      <a:cubicBezTo>
                        <a:pt x="15179" y="103306"/>
                        <a:pt x="17076" y="102038"/>
                        <a:pt x="18974" y="101405"/>
                      </a:cubicBezTo>
                      <a:cubicBezTo>
                        <a:pt x="18974" y="100137"/>
                        <a:pt x="19606" y="98236"/>
                        <a:pt x="19606" y="95067"/>
                      </a:cubicBezTo>
                      <a:cubicBezTo>
                        <a:pt x="19606" y="92532"/>
                        <a:pt x="20239" y="89997"/>
                        <a:pt x="20871" y="88095"/>
                      </a:cubicBezTo>
                      <a:cubicBezTo>
                        <a:pt x="14547" y="81757"/>
                        <a:pt x="12017" y="79856"/>
                        <a:pt x="11384" y="79222"/>
                      </a:cubicBezTo>
                      <a:lnTo>
                        <a:pt x="6325" y="76053"/>
                      </a:lnTo>
                      <a:lnTo>
                        <a:pt x="8222" y="70349"/>
                      </a:lnTo>
                      <a:cubicBezTo>
                        <a:pt x="8854" y="67814"/>
                        <a:pt x="11384" y="62744"/>
                        <a:pt x="22769" y="41829"/>
                      </a:cubicBezTo>
                      <a:lnTo>
                        <a:pt x="25298" y="36759"/>
                      </a:lnTo>
                      <a:lnTo>
                        <a:pt x="30991" y="37393"/>
                      </a:lnTo>
                      <a:cubicBezTo>
                        <a:pt x="37315" y="38660"/>
                        <a:pt x="43007" y="39928"/>
                        <a:pt x="47435" y="41196"/>
                      </a:cubicBezTo>
                      <a:cubicBezTo>
                        <a:pt x="51862" y="37393"/>
                        <a:pt x="55024" y="34858"/>
                        <a:pt x="57554" y="33590"/>
                      </a:cubicBezTo>
                      <a:cubicBezTo>
                        <a:pt x="57554" y="32323"/>
                        <a:pt x="57554" y="29788"/>
                        <a:pt x="57554" y="27886"/>
                      </a:cubicBezTo>
                      <a:cubicBezTo>
                        <a:pt x="57554" y="23450"/>
                        <a:pt x="57554" y="20281"/>
                        <a:pt x="57554" y="17112"/>
                      </a:cubicBezTo>
                      <a:lnTo>
                        <a:pt x="57554" y="11408"/>
                      </a:lnTo>
                      <a:lnTo>
                        <a:pt x="96134" y="0"/>
                      </a:lnTo>
                      <a:lnTo>
                        <a:pt x="99296" y="4436"/>
                      </a:lnTo>
                      <a:cubicBezTo>
                        <a:pt x="100561" y="5704"/>
                        <a:pt x="102459" y="8873"/>
                        <a:pt x="108783" y="18380"/>
                      </a:cubicBezTo>
                      <a:cubicBezTo>
                        <a:pt x="110048" y="18380"/>
                        <a:pt x="112578" y="18380"/>
                        <a:pt x="114475" y="19013"/>
                      </a:cubicBezTo>
                      <a:cubicBezTo>
                        <a:pt x="117005" y="19013"/>
                        <a:pt x="119535" y="19647"/>
                        <a:pt x="122065" y="20281"/>
                      </a:cubicBezTo>
                      <a:cubicBezTo>
                        <a:pt x="122697" y="19647"/>
                        <a:pt x="123962" y="18380"/>
                        <a:pt x="125227" y="17112"/>
                      </a:cubicBezTo>
                      <a:cubicBezTo>
                        <a:pt x="129022" y="13309"/>
                        <a:pt x="131552" y="10774"/>
                        <a:pt x="132817" y="8873"/>
                      </a:cubicBezTo>
                      <a:lnTo>
                        <a:pt x="135979" y="6338"/>
                      </a:lnTo>
                      <a:lnTo>
                        <a:pt x="139774" y="7605"/>
                      </a:lnTo>
                      <a:cubicBezTo>
                        <a:pt x="144201" y="8873"/>
                        <a:pt x="149261" y="10774"/>
                        <a:pt x="154953" y="14577"/>
                      </a:cubicBezTo>
                      <a:cubicBezTo>
                        <a:pt x="161910" y="18380"/>
                        <a:pt x="165705" y="20281"/>
                        <a:pt x="166969" y="20915"/>
                      </a:cubicBezTo>
                      <a:lnTo>
                        <a:pt x="173294" y="23450"/>
                      </a:lnTo>
                      <a:lnTo>
                        <a:pt x="172029" y="29788"/>
                      </a:lnTo>
                      <a:cubicBezTo>
                        <a:pt x="170764" y="36759"/>
                        <a:pt x="169499" y="41829"/>
                        <a:pt x="168234" y="46266"/>
                      </a:cubicBezTo>
                      <a:cubicBezTo>
                        <a:pt x="172029" y="51336"/>
                        <a:pt x="173927" y="54505"/>
                        <a:pt x="175824" y="56406"/>
                      </a:cubicBezTo>
                      <a:cubicBezTo>
                        <a:pt x="177721" y="56406"/>
                        <a:pt x="180251" y="56406"/>
                        <a:pt x="182781" y="56406"/>
                      </a:cubicBezTo>
                      <a:cubicBezTo>
                        <a:pt x="187208" y="56406"/>
                        <a:pt x="190370" y="56406"/>
                        <a:pt x="191635" y="56406"/>
                      </a:cubicBezTo>
                      <a:lnTo>
                        <a:pt x="197960" y="55772"/>
                      </a:lnTo>
                      <a:lnTo>
                        <a:pt x="209977" y="96968"/>
                      </a:lnTo>
                      <a:lnTo>
                        <a:pt x="204285" y="100137"/>
                      </a:lnTo>
                      <a:cubicBezTo>
                        <a:pt x="203020" y="100771"/>
                        <a:pt x="200490" y="102672"/>
                        <a:pt x="196695" y="104573"/>
                      </a:cubicBezTo>
                      <a:cubicBezTo>
                        <a:pt x="194798" y="105841"/>
                        <a:pt x="192900" y="107109"/>
                        <a:pt x="191003" y="107742"/>
                      </a:cubicBezTo>
                      <a:cubicBezTo>
                        <a:pt x="191003" y="109010"/>
                        <a:pt x="190370" y="110911"/>
                        <a:pt x="190370" y="113446"/>
                      </a:cubicBezTo>
                      <a:cubicBezTo>
                        <a:pt x="190370" y="115981"/>
                        <a:pt x="189738" y="118517"/>
                        <a:pt x="189738" y="121052"/>
                      </a:cubicBezTo>
                      <a:cubicBezTo>
                        <a:pt x="191003" y="121685"/>
                        <a:pt x="191635" y="122953"/>
                        <a:pt x="193533" y="124221"/>
                      </a:cubicBezTo>
                      <a:cubicBezTo>
                        <a:pt x="196063" y="126756"/>
                        <a:pt x="197960" y="128657"/>
                        <a:pt x="199857" y="129925"/>
                      </a:cubicBezTo>
                      <a:lnTo>
                        <a:pt x="204285" y="133093"/>
                      </a:lnTo>
                      <a:lnTo>
                        <a:pt x="202387" y="138797"/>
                      </a:lnTo>
                      <a:cubicBezTo>
                        <a:pt x="201755" y="141333"/>
                        <a:pt x="199225" y="146403"/>
                        <a:pt x="187841" y="166684"/>
                      </a:cubicBezTo>
                      <a:lnTo>
                        <a:pt x="185311" y="171754"/>
                      </a:lnTo>
                      <a:lnTo>
                        <a:pt x="179619" y="171120"/>
                      </a:lnTo>
                      <a:cubicBezTo>
                        <a:pt x="174559" y="170486"/>
                        <a:pt x="168867" y="169219"/>
                        <a:pt x="163807" y="167317"/>
                      </a:cubicBezTo>
                      <a:cubicBezTo>
                        <a:pt x="160645" y="170486"/>
                        <a:pt x="156850" y="173021"/>
                        <a:pt x="153688" y="175557"/>
                      </a:cubicBezTo>
                      <a:cubicBezTo>
                        <a:pt x="153688" y="176824"/>
                        <a:pt x="153688" y="178092"/>
                        <a:pt x="153688" y="180627"/>
                      </a:cubicBezTo>
                      <a:cubicBezTo>
                        <a:pt x="154320" y="188232"/>
                        <a:pt x="153688" y="191401"/>
                        <a:pt x="153688" y="193302"/>
                      </a:cubicBezTo>
                      <a:lnTo>
                        <a:pt x="153055" y="198373"/>
                      </a:lnTo>
                      <a:lnTo>
                        <a:pt x="114475" y="207879"/>
                      </a:lnTo>
                      <a:close/>
                      <a:moveTo>
                        <a:pt x="88544" y="171754"/>
                      </a:moveTo>
                      <a:cubicBezTo>
                        <a:pt x="88544" y="171754"/>
                        <a:pt x="92339" y="172388"/>
                        <a:pt x="106886" y="174289"/>
                      </a:cubicBezTo>
                      <a:lnTo>
                        <a:pt x="110048" y="174923"/>
                      </a:lnTo>
                      <a:lnTo>
                        <a:pt x="111945" y="177458"/>
                      </a:lnTo>
                      <a:cubicBezTo>
                        <a:pt x="113210" y="179359"/>
                        <a:pt x="115108" y="182528"/>
                        <a:pt x="117638" y="186965"/>
                      </a:cubicBezTo>
                      <a:cubicBezTo>
                        <a:pt x="118270" y="188232"/>
                        <a:pt x="118903" y="188866"/>
                        <a:pt x="119535" y="190134"/>
                      </a:cubicBezTo>
                      <a:lnTo>
                        <a:pt x="136611" y="185063"/>
                      </a:lnTo>
                      <a:cubicBezTo>
                        <a:pt x="136611" y="183796"/>
                        <a:pt x="136611" y="182528"/>
                        <a:pt x="136611" y="181261"/>
                      </a:cubicBezTo>
                      <a:cubicBezTo>
                        <a:pt x="135979" y="175557"/>
                        <a:pt x="136611" y="171120"/>
                        <a:pt x="137244" y="168585"/>
                      </a:cubicBezTo>
                      <a:lnTo>
                        <a:pt x="137876" y="165416"/>
                      </a:lnTo>
                      <a:lnTo>
                        <a:pt x="141039" y="163515"/>
                      </a:lnTo>
                      <a:cubicBezTo>
                        <a:pt x="145466" y="160980"/>
                        <a:pt x="149893" y="157811"/>
                        <a:pt x="154320" y="152741"/>
                      </a:cubicBezTo>
                      <a:lnTo>
                        <a:pt x="157483" y="148938"/>
                      </a:lnTo>
                      <a:lnTo>
                        <a:pt x="162542" y="150205"/>
                      </a:lnTo>
                      <a:cubicBezTo>
                        <a:pt x="166969" y="151473"/>
                        <a:pt x="171397" y="152741"/>
                        <a:pt x="175191" y="153374"/>
                      </a:cubicBezTo>
                      <a:cubicBezTo>
                        <a:pt x="179619" y="145769"/>
                        <a:pt x="182149" y="140699"/>
                        <a:pt x="183413" y="137530"/>
                      </a:cubicBezTo>
                      <a:cubicBezTo>
                        <a:pt x="182149" y="136896"/>
                        <a:pt x="181516" y="135629"/>
                        <a:pt x="180251" y="134995"/>
                      </a:cubicBezTo>
                      <a:cubicBezTo>
                        <a:pt x="176456" y="131192"/>
                        <a:pt x="174559" y="129291"/>
                        <a:pt x="173294" y="128657"/>
                      </a:cubicBezTo>
                      <a:lnTo>
                        <a:pt x="168867" y="124854"/>
                      </a:lnTo>
                      <a:lnTo>
                        <a:pt x="171397" y="119150"/>
                      </a:lnTo>
                      <a:cubicBezTo>
                        <a:pt x="171397" y="119150"/>
                        <a:pt x="172029" y="117249"/>
                        <a:pt x="172662" y="112179"/>
                      </a:cubicBezTo>
                      <a:cubicBezTo>
                        <a:pt x="173294" y="104573"/>
                        <a:pt x="173927" y="101405"/>
                        <a:pt x="173927" y="100137"/>
                      </a:cubicBezTo>
                      <a:lnTo>
                        <a:pt x="175191" y="96334"/>
                      </a:lnTo>
                      <a:lnTo>
                        <a:pt x="178354" y="95067"/>
                      </a:lnTo>
                      <a:cubicBezTo>
                        <a:pt x="180251" y="94433"/>
                        <a:pt x="182781" y="92532"/>
                        <a:pt x="185311" y="91264"/>
                      </a:cubicBezTo>
                      <a:cubicBezTo>
                        <a:pt x="186576" y="90630"/>
                        <a:pt x="187208" y="89997"/>
                        <a:pt x="188473" y="89363"/>
                      </a:cubicBezTo>
                      <a:lnTo>
                        <a:pt x="183413" y="72251"/>
                      </a:lnTo>
                      <a:cubicBezTo>
                        <a:pt x="182149" y="72251"/>
                        <a:pt x="180884" y="72251"/>
                        <a:pt x="179619" y="72251"/>
                      </a:cubicBezTo>
                      <a:cubicBezTo>
                        <a:pt x="177089" y="72251"/>
                        <a:pt x="174559" y="72251"/>
                        <a:pt x="172662" y="72885"/>
                      </a:cubicBezTo>
                      <a:cubicBezTo>
                        <a:pt x="166969" y="75420"/>
                        <a:pt x="163807" y="70349"/>
                        <a:pt x="160012" y="65913"/>
                      </a:cubicBezTo>
                      <a:cubicBezTo>
                        <a:pt x="158115" y="62744"/>
                        <a:pt x="154953" y="58941"/>
                        <a:pt x="150526" y="52604"/>
                      </a:cubicBezTo>
                      <a:lnTo>
                        <a:pt x="147996" y="49435"/>
                      </a:lnTo>
                      <a:lnTo>
                        <a:pt x="149261" y="45632"/>
                      </a:lnTo>
                      <a:cubicBezTo>
                        <a:pt x="149893" y="43097"/>
                        <a:pt x="151158" y="38660"/>
                        <a:pt x="152423" y="32956"/>
                      </a:cubicBezTo>
                      <a:cubicBezTo>
                        <a:pt x="149893" y="31689"/>
                        <a:pt x="147363" y="30421"/>
                        <a:pt x="144201" y="28520"/>
                      </a:cubicBezTo>
                      <a:cubicBezTo>
                        <a:pt x="141039" y="26619"/>
                        <a:pt x="138509" y="25351"/>
                        <a:pt x="136611" y="24717"/>
                      </a:cubicBezTo>
                      <a:cubicBezTo>
                        <a:pt x="135979" y="25351"/>
                        <a:pt x="134714" y="26619"/>
                        <a:pt x="134082" y="27886"/>
                      </a:cubicBezTo>
                      <a:cubicBezTo>
                        <a:pt x="130919" y="31689"/>
                        <a:pt x="128389" y="34224"/>
                        <a:pt x="125227" y="36125"/>
                      </a:cubicBezTo>
                      <a:lnTo>
                        <a:pt x="123330" y="36759"/>
                      </a:lnTo>
                      <a:lnTo>
                        <a:pt x="119535" y="35492"/>
                      </a:lnTo>
                      <a:cubicBezTo>
                        <a:pt x="118903" y="34858"/>
                        <a:pt x="116373" y="34858"/>
                        <a:pt x="111945" y="34224"/>
                      </a:cubicBezTo>
                      <a:cubicBezTo>
                        <a:pt x="106253" y="33590"/>
                        <a:pt x="102459" y="33590"/>
                        <a:pt x="101194" y="33590"/>
                      </a:cubicBezTo>
                      <a:lnTo>
                        <a:pt x="97399" y="32956"/>
                      </a:lnTo>
                      <a:lnTo>
                        <a:pt x="95501" y="29788"/>
                      </a:lnTo>
                      <a:cubicBezTo>
                        <a:pt x="92339" y="24084"/>
                        <a:pt x="89809" y="20915"/>
                        <a:pt x="88544" y="18380"/>
                      </a:cubicBezTo>
                      <a:lnTo>
                        <a:pt x="72100" y="23450"/>
                      </a:lnTo>
                      <a:cubicBezTo>
                        <a:pt x="72100" y="24717"/>
                        <a:pt x="72100" y="25985"/>
                        <a:pt x="72100" y="27252"/>
                      </a:cubicBezTo>
                      <a:cubicBezTo>
                        <a:pt x="72100" y="33590"/>
                        <a:pt x="72100" y="36759"/>
                        <a:pt x="72100" y="38027"/>
                      </a:cubicBezTo>
                      <a:lnTo>
                        <a:pt x="72100" y="43731"/>
                      </a:lnTo>
                      <a:lnTo>
                        <a:pt x="67041" y="45632"/>
                      </a:lnTo>
                      <a:cubicBezTo>
                        <a:pt x="67041" y="45632"/>
                        <a:pt x="64511" y="47533"/>
                        <a:pt x="53127" y="56406"/>
                      </a:cubicBezTo>
                      <a:lnTo>
                        <a:pt x="49332" y="59575"/>
                      </a:lnTo>
                      <a:lnTo>
                        <a:pt x="44905" y="57674"/>
                      </a:lnTo>
                      <a:cubicBezTo>
                        <a:pt x="41742" y="56406"/>
                        <a:pt x="37315" y="55139"/>
                        <a:pt x="32255" y="54505"/>
                      </a:cubicBezTo>
                      <a:cubicBezTo>
                        <a:pt x="27828" y="62110"/>
                        <a:pt x="25298" y="67181"/>
                        <a:pt x="24034" y="70349"/>
                      </a:cubicBezTo>
                      <a:cubicBezTo>
                        <a:pt x="26563" y="72251"/>
                        <a:pt x="29726" y="75420"/>
                        <a:pt x="34153" y="79856"/>
                      </a:cubicBezTo>
                      <a:lnTo>
                        <a:pt x="37315" y="83025"/>
                      </a:lnTo>
                      <a:lnTo>
                        <a:pt x="36050" y="87461"/>
                      </a:lnTo>
                      <a:cubicBezTo>
                        <a:pt x="35418" y="88729"/>
                        <a:pt x="34785" y="91264"/>
                        <a:pt x="34785" y="96334"/>
                      </a:cubicBezTo>
                      <a:cubicBezTo>
                        <a:pt x="34153" y="103940"/>
                        <a:pt x="33520" y="106475"/>
                        <a:pt x="33520" y="107742"/>
                      </a:cubicBezTo>
                      <a:lnTo>
                        <a:pt x="32255" y="112179"/>
                      </a:lnTo>
                      <a:lnTo>
                        <a:pt x="28461" y="114080"/>
                      </a:lnTo>
                      <a:cubicBezTo>
                        <a:pt x="26563" y="114714"/>
                        <a:pt x="24034" y="116615"/>
                        <a:pt x="21504" y="117883"/>
                      </a:cubicBezTo>
                      <a:cubicBezTo>
                        <a:pt x="20239" y="118517"/>
                        <a:pt x="19606" y="119150"/>
                        <a:pt x="18341" y="119784"/>
                      </a:cubicBezTo>
                      <a:lnTo>
                        <a:pt x="23401" y="136896"/>
                      </a:lnTo>
                      <a:cubicBezTo>
                        <a:pt x="24666" y="136896"/>
                        <a:pt x="25931" y="136896"/>
                        <a:pt x="27196" y="136896"/>
                      </a:cubicBezTo>
                      <a:cubicBezTo>
                        <a:pt x="30991" y="136896"/>
                        <a:pt x="33520" y="136262"/>
                        <a:pt x="36050" y="136262"/>
                      </a:cubicBezTo>
                      <a:lnTo>
                        <a:pt x="41742" y="134995"/>
                      </a:lnTo>
                      <a:lnTo>
                        <a:pt x="44272" y="140699"/>
                      </a:lnTo>
                      <a:cubicBezTo>
                        <a:pt x="45537" y="142600"/>
                        <a:pt x="46802" y="145135"/>
                        <a:pt x="49332" y="148304"/>
                      </a:cubicBezTo>
                      <a:cubicBezTo>
                        <a:pt x="54392" y="154008"/>
                        <a:pt x="55657" y="155909"/>
                        <a:pt x="56289" y="156543"/>
                      </a:cubicBezTo>
                      <a:lnTo>
                        <a:pt x="58186" y="159712"/>
                      </a:lnTo>
                      <a:lnTo>
                        <a:pt x="57554" y="162881"/>
                      </a:lnTo>
                      <a:cubicBezTo>
                        <a:pt x="56289" y="169219"/>
                        <a:pt x="55024" y="173021"/>
                        <a:pt x="54392" y="176190"/>
                      </a:cubicBezTo>
                      <a:cubicBezTo>
                        <a:pt x="61981" y="180627"/>
                        <a:pt x="67041" y="183162"/>
                        <a:pt x="69571" y="184429"/>
                      </a:cubicBezTo>
                      <a:cubicBezTo>
                        <a:pt x="70203" y="183796"/>
                        <a:pt x="70836" y="182528"/>
                        <a:pt x="72100" y="181894"/>
                      </a:cubicBezTo>
                      <a:cubicBezTo>
                        <a:pt x="75263" y="178092"/>
                        <a:pt x="78425" y="175557"/>
                        <a:pt x="80955" y="173655"/>
                      </a:cubicBezTo>
                      <a:lnTo>
                        <a:pt x="84117" y="171754"/>
                      </a:lnTo>
                      <a:lnTo>
                        <a:pt x="88544" y="171754"/>
                      </a:lnTo>
                      <a:cubicBezTo>
                        <a:pt x="88544" y="171754"/>
                        <a:pt x="88544" y="171754"/>
                        <a:pt x="88544" y="17175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61" name="Picture Placeholder 105">
                <a:extLst>
                  <a:ext uri="{FF2B5EF4-FFF2-40B4-BE49-F238E27FC236}">
                    <a16:creationId xmlns:a16="http://schemas.microsoft.com/office/drawing/2014/main" id="{F30CF446-7331-3E4E-8B47-1AB97205F1DE}"/>
                  </a:ext>
                </a:extLst>
              </p:cNvPr>
              <p:cNvGrpSpPr/>
              <p:nvPr/>
            </p:nvGrpSpPr>
            <p:grpSpPr>
              <a:xfrm>
                <a:off x="8443918" y="4821778"/>
                <a:ext cx="498246" cy="500145"/>
                <a:chOff x="8443918" y="4821778"/>
                <a:chExt cx="498246" cy="500145"/>
              </a:xfrm>
              <a:solidFill>
                <a:schemeClr val="accent2"/>
              </a:solidFill>
            </p:grpSpPr>
            <p:sp>
              <p:nvSpPr>
                <p:cNvPr id="162" name="Picture Placeholder 105">
                  <a:extLst>
                    <a:ext uri="{FF2B5EF4-FFF2-40B4-BE49-F238E27FC236}">
                      <a16:creationId xmlns:a16="http://schemas.microsoft.com/office/drawing/2014/main" id="{2AB08755-D4D8-2542-9AA3-B2FA32609F60}"/>
                    </a:ext>
                  </a:extLst>
                </p:cNvPr>
                <p:cNvSpPr/>
                <p:nvPr/>
              </p:nvSpPr>
              <p:spPr>
                <a:xfrm>
                  <a:off x="8688450" y="4821778"/>
                  <a:ext cx="253714" cy="223843"/>
                </a:xfrm>
                <a:custGeom>
                  <a:avLst/>
                  <a:gdLst>
                    <a:gd name="connsiteX0" fmla="*/ 247924 w 253715"/>
                    <a:gd name="connsiteY0" fmla="*/ 51457 h 223844"/>
                    <a:gd name="connsiteX1" fmla="*/ 243497 w 253715"/>
                    <a:gd name="connsiteY1" fmla="*/ 40049 h 223844"/>
                    <a:gd name="connsiteX2" fmla="*/ 201755 w 253715"/>
                    <a:gd name="connsiteY2" fmla="*/ 81878 h 223844"/>
                    <a:gd name="connsiteX3" fmla="*/ 178354 w 253715"/>
                    <a:gd name="connsiteY3" fmla="*/ 75540 h 223844"/>
                    <a:gd name="connsiteX4" fmla="*/ 172029 w 253715"/>
                    <a:gd name="connsiteY4" fmla="*/ 52091 h 223844"/>
                    <a:gd name="connsiteX5" fmla="*/ 213772 w 253715"/>
                    <a:gd name="connsiteY5" fmla="*/ 10261 h 223844"/>
                    <a:gd name="connsiteX6" fmla="*/ 202387 w 253715"/>
                    <a:gd name="connsiteY6" fmla="*/ 5825 h 223844"/>
                    <a:gd name="connsiteX7" fmla="*/ 114475 w 253715"/>
                    <a:gd name="connsiteY7" fmla="*/ 23570 h 223844"/>
                    <a:gd name="connsiteX8" fmla="*/ 94869 w 253715"/>
                    <a:gd name="connsiteY8" fmla="*/ 107229 h 223844"/>
                    <a:gd name="connsiteX9" fmla="*/ 0 w 253715"/>
                    <a:gd name="connsiteY9" fmla="*/ 202296 h 223844"/>
                    <a:gd name="connsiteX10" fmla="*/ 11384 w 253715"/>
                    <a:gd name="connsiteY10" fmla="*/ 213704 h 223844"/>
                    <a:gd name="connsiteX11" fmla="*/ 113843 w 253715"/>
                    <a:gd name="connsiteY11" fmla="*/ 111032 h 223844"/>
                    <a:gd name="connsiteX12" fmla="*/ 111945 w 253715"/>
                    <a:gd name="connsiteY12" fmla="*/ 105962 h 223844"/>
                    <a:gd name="connsiteX13" fmla="*/ 125860 w 253715"/>
                    <a:gd name="connsiteY13" fmla="*/ 34345 h 223844"/>
                    <a:gd name="connsiteX14" fmla="*/ 184678 w 253715"/>
                    <a:gd name="connsiteY14" fmla="*/ 16599 h 223844"/>
                    <a:gd name="connsiteX15" fmla="*/ 154320 w 253715"/>
                    <a:gd name="connsiteY15" fmla="*/ 47020 h 223844"/>
                    <a:gd name="connsiteX16" fmla="*/ 165072 w 253715"/>
                    <a:gd name="connsiteY16" fmla="*/ 88216 h 223844"/>
                    <a:gd name="connsiteX17" fmla="*/ 206182 w 253715"/>
                    <a:gd name="connsiteY17" fmla="*/ 98990 h 223844"/>
                    <a:gd name="connsiteX18" fmla="*/ 236540 w 253715"/>
                    <a:gd name="connsiteY18" fmla="*/ 68569 h 223844"/>
                    <a:gd name="connsiteX19" fmla="*/ 218831 w 253715"/>
                    <a:gd name="connsiteY19" fmla="*/ 127510 h 223844"/>
                    <a:gd name="connsiteX20" fmla="*/ 147363 w 253715"/>
                    <a:gd name="connsiteY20" fmla="*/ 141453 h 223844"/>
                    <a:gd name="connsiteX21" fmla="*/ 142304 w 253715"/>
                    <a:gd name="connsiteY21" fmla="*/ 139552 h 223844"/>
                    <a:gd name="connsiteX22" fmla="*/ 70836 w 253715"/>
                    <a:gd name="connsiteY22" fmla="*/ 211803 h 223844"/>
                    <a:gd name="connsiteX23" fmla="*/ 81587 w 253715"/>
                    <a:gd name="connsiteY23" fmla="*/ 223844 h 223844"/>
                    <a:gd name="connsiteX24" fmla="*/ 146098 w 253715"/>
                    <a:gd name="connsiteY24" fmla="*/ 158565 h 223844"/>
                    <a:gd name="connsiteX25" fmla="*/ 229583 w 253715"/>
                    <a:gd name="connsiteY25" fmla="*/ 138918 h 223844"/>
                    <a:gd name="connsiteX26" fmla="*/ 247924 w 253715"/>
                    <a:gd name="connsiteY26" fmla="*/ 51457 h 2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53715" h="223844">
                      <a:moveTo>
                        <a:pt x="247924" y="51457"/>
                      </a:moveTo>
                      <a:lnTo>
                        <a:pt x="243497" y="40049"/>
                      </a:lnTo>
                      <a:lnTo>
                        <a:pt x="201755" y="81878"/>
                      </a:lnTo>
                      <a:lnTo>
                        <a:pt x="178354" y="75540"/>
                      </a:lnTo>
                      <a:lnTo>
                        <a:pt x="172029" y="52091"/>
                      </a:lnTo>
                      <a:lnTo>
                        <a:pt x="213772" y="10261"/>
                      </a:lnTo>
                      <a:lnTo>
                        <a:pt x="202387" y="5825"/>
                      </a:lnTo>
                      <a:cubicBezTo>
                        <a:pt x="172029" y="-6217"/>
                        <a:pt x="137876" y="754"/>
                        <a:pt x="114475" y="23570"/>
                      </a:cubicBezTo>
                      <a:cubicBezTo>
                        <a:pt x="92339" y="45753"/>
                        <a:pt x="84750" y="78075"/>
                        <a:pt x="94869" y="107229"/>
                      </a:cubicBezTo>
                      <a:lnTo>
                        <a:pt x="0" y="202296"/>
                      </a:lnTo>
                      <a:lnTo>
                        <a:pt x="11384" y="213704"/>
                      </a:lnTo>
                      <a:lnTo>
                        <a:pt x="113843" y="111032"/>
                      </a:lnTo>
                      <a:lnTo>
                        <a:pt x="111945" y="105962"/>
                      </a:lnTo>
                      <a:cubicBezTo>
                        <a:pt x="101826" y="81244"/>
                        <a:pt x="107518" y="53358"/>
                        <a:pt x="125860" y="34345"/>
                      </a:cubicBezTo>
                      <a:cubicBezTo>
                        <a:pt x="141671" y="18500"/>
                        <a:pt x="163175" y="12162"/>
                        <a:pt x="184678" y="16599"/>
                      </a:cubicBezTo>
                      <a:lnTo>
                        <a:pt x="154320" y="47020"/>
                      </a:lnTo>
                      <a:lnTo>
                        <a:pt x="165072" y="88216"/>
                      </a:lnTo>
                      <a:lnTo>
                        <a:pt x="206182" y="98990"/>
                      </a:lnTo>
                      <a:lnTo>
                        <a:pt x="236540" y="68569"/>
                      </a:lnTo>
                      <a:cubicBezTo>
                        <a:pt x="240335" y="89483"/>
                        <a:pt x="234010" y="111666"/>
                        <a:pt x="218831" y="127510"/>
                      </a:cubicBezTo>
                      <a:cubicBezTo>
                        <a:pt x="199857" y="146523"/>
                        <a:pt x="172029" y="151594"/>
                        <a:pt x="147363" y="141453"/>
                      </a:cubicBezTo>
                      <a:lnTo>
                        <a:pt x="142304" y="139552"/>
                      </a:lnTo>
                      <a:lnTo>
                        <a:pt x="70836" y="211803"/>
                      </a:lnTo>
                      <a:lnTo>
                        <a:pt x="81587" y="223844"/>
                      </a:lnTo>
                      <a:lnTo>
                        <a:pt x="146098" y="158565"/>
                      </a:lnTo>
                      <a:cubicBezTo>
                        <a:pt x="175191" y="168706"/>
                        <a:pt x="207447" y="161100"/>
                        <a:pt x="229583" y="138918"/>
                      </a:cubicBezTo>
                      <a:cubicBezTo>
                        <a:pt x="252984" y="116102"/>
                        <a:pt x="259941" y="81244"/>
                        <a:pt x="247924" y="5145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3" name="Picture Placeholder 105">
                  <a:extLst>
                    <a:ext uri="{FF2B5EF4-FFF2-40B4-BE49-F238E27FC236}">
                      <a16:creationId xmlns:a16="http://schemas.microsoft.com/office/drawing/2014/main" id="{CD07346E-13D9-BC4F-965D-C1ED0E780A16}"/>
                    </a:ext>
                  </a:extLst>
                </p:cNvPr>
                <p:cNvSpPr/>
                <p:nvPr/>
              </p:nvSpPr>
              <p:spPr>
                <a:xfrm>
                  <a:off x="8443918" y="5068413"/>
                  <a:ext cx="217336" cy="253510"/>
                </a:xfrm>
                <a:custGeom>
                  <a:avLst/>
                  <a:gdLst>
                    <a:gd name="connsiteX0" fmla="*/ 205318 w 217335"/>
                    <a:gd name="connsiteY0" fmla="*/ 75420 h 253511"/>
                    <a:gd name="connsiteX1" fmla="*/ 139543 w 217335"/>
                    <a:gd name="connsiteY1" fmla="*/ 141333 h 253511"/>
                    <a:gd name="connsiteX2" fmla="*/ 141440 w 217335"/>
                    <a:gd name="connsiteY2" fmla="*/ 146403 h 253511"/>
                    <a:gd name="connsiteX3" fmla="*/ 127526 w 217335"/>
                    <a:gd name="connsiteY3" fmla="*/ 218020 h 253511"/>
                    <a:gd name="connsiteX4" fmla="*/ 68707 w 217335"/>
                    <a:gd name="connsiteY4" fmla="*/ 235766 h 253511"/>
                    <a:gd name="connsiteX5" fmla="*/ 99065 w 217335"/>
                    <a:gd name="connsiteY5" fmla="*/ 205344 h 253511"/>
                    <a:gd name="connsiteX6" fmla="*/ 88313 w 217335"/>
                    <a:gd name="connsiteY6" fmla="*/ 164149 h 253511"/>
                    <a:gd name="connsiteX7" fmla="*/ 47203 w 217335"/>
                    <a:gd name="connsiteY7" fmla="*/ 153374 h 253511"/>
                    <a:gd name="connsiteX8" fmla="*/ 16845 w 217335"/>
                    <a:gd name="connsiteY8" fmla="*/ 183796 h 253511"/>
                    <a:gd name="connsiteX9" fmla="*/ 34554 w 217335"/>
                    <a:gd name="connsiteY9" fmla="*/ 124854 h 253511"/>
                    <a:gd name="connsiteX10" fmla="*/ 106022 w 217335"/>
                    <a:gd name="connsiteY10" fmla="*/ 110911 h 253511"/>
                    <a:gd name="connsiteX11" fmla="*/ 111082 w 217335"/>
                    <a:gd name="connsiteY11" fmla="*/ 112813 h 253511"/>
                    <a:gd name="connsiteX12" fmla="*/ 212276 w 217335"/>
                    <a:gd name="connsiteY12" fmla="*/ 11408 h 253511"/>
                    <a:gd name="connsiteX13" fmla="*/ 200891 w 217335"/>
                    <a:gd name="connsiteY13" fmla="*/ 0 h 253511"/>
                    <a:gd name="connsiteX14" fmla="*/ 107287 w 217335"/>
                    <a:gd name="connsiteY14" fmla="*/ 94433 h 253511"/>
                    <a:gd name="connsiteX15" fmla="*/ 23802 w 217335"/>
                    <a:gd name="connsiteY15" fmla="*/ 114080 h 253511"/>
                    <a:gd name="connsiteX16" fmla="*/ 6094 w 217335"/>
                    <a:gd name="connsiteY16" fmla="*/ 202175 h 253511"/>
                    <a:gd name="connsiteX17" fmla="*/ 10521 w 217335"/>
                    <a:gd name="connsiteY17" fmla="*/ 213583 h 253511"/>
                    <a:gd name="connsiteX18" fmla="*/ 52263 w 217335"/>
                    <a:gd name="connsiteY18" fmla="*/ 171754 h 253511"/>
                    <a:gd name="connsiteX19" fmla="*/ 75664 w 217335"/>
                    <a:gd name="connsiteY19" fmla="*/ 178092 h 253511"/>
                    <a:gd name="connsiteX20" fmla="*/ 81989 w 217335"/>
                    <a:gd name="connsiteY20" fmla="*/ 201541 h 253511"/>
                    <a:gd name="connsiteX21" fmla="*/ 40246 w 217335"/>
                    <a:gd name="connsiteY21" fmla="*/ 243371 h 253511"/>
                    <a:gd name="connsiteX22" fmla="*/ 51631 w 217335"/>
                    <a:gd name="connsiteY22" fmla="*/ 247807 h 253511"/>
                    <a:gd name="connsiteX23" fmla="*/ 81989 w 217335"/>
                    <a:gd name="connsiteY23" fmla="*/ 253511 h 253511"/>
                    <a:gd name="connsiteX24" fmla="*/ 139543 w 217335"/>
                    <a:gd name="connsiteY24" fmla="*/ 229428 h 253511"/>
                    <a:gd name="connsiteX25" fmla="*/ 159149 w 217335"/>
                    <a:gd name="connsiteY25" fmla="*/ 145769 h 253511"/>
                    <a:gd name="connsiteX26" fmla="*/ 217335 w 217335"/>
                    <a:gd name="connsiteY26" fmla="*/ 87461 h 253511"/>
                    <a:gd name="connsiteX27" fmla="*/ 205318 w 217335"/>
                    <a:gd name="connsiteY27" fmla="*/ 75420 h 25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7335" h="253511">
                      <a:moveTo>
                        <a:pt x="205318" y="75420"/>
                      </a:moveTo>
                      <a:lnTo>
                        <a:pt x="139543" y="141333"/>
                      </a:lnTo>
                      <a:lnTo>
                        <a:pt x="141440" y="146403"/>
                      </a:lnTo>
                      <a:cubicBezTo>
                        <a:pt x="151559" y="171120"/>
                        <a:pt x="145867" y="199006"/>
                        <a:pt x="127526" y="218020"/>
                      </a:cubicBezTo>
                      <a:cubicBezTo>
                        <a:pt x="111714" y="233864"/>
                        <a:pt x="90211" y="240202"/>
                        <a:pt x="68707" y="235766"/>
                      </a:cubicBezTo>
                      <a:lnTo>
                        <a:pt x="99065" y="205344"/>
                      </a:lnTo>
                      <a:lnTo>
                        <a:pt x="88313" y="164149"/>
                      </a:lnTo>
                      <a:lnTo>
                        <a:pt x="47203" y="153374"/>
                      </a:lnTo>
                      <a:lnTo>
                        <a:pt x="16845" y="183796"/>
                      </a:lnTo>
                      <a:cubicBezTo>
                        <a:pt x="13051" y="162881"/>
                        <a:pt x="19375" y="140699"/>
                        <a:pt x="34554" y="124854"/>
                      </a:cubicBezTo>
                      <a:cubicBezTo>
                        <a:pt x="53528" y="105841"/>
                        <a:pt x="81356" y="100771"/>
                        <a:pt x="106022" y="110911"/>
                      </a:cubicBezTo>
                      <a:lnTo>
                        <a:pt x="111082" y="112813"/>
                      </a:lnTo>
                      <a:lnTo>
                        <a:pt x="212276" y="11408"/>
                      </a:lnTo>
                      <a:lnTo>
                        <a:pt x="200891" y="0"/>
                      </a:lnTo>
                      <a:lnTo>
                        <a:pt x="107287" y="94433"/>
                      </a:lnTo>
                      <a:cubicBezTo>
                        <a:pt x="78194" y="84292"/>
                        <a:pt x="45939" y="91898"/>
                        <a:pt x="23802" y="114080"/>
                      </a:cubicBezTo>
                      <a:cubicBezTo>
                        <a:pt x="1034" y="136896"/>
                        <a:pt x="-6556" y="171754"/>
                        <a:pt x="6094" y="202175"/>
                      </a:cubicBezTo>
                      <a:lnTo>
                        <a:pt x="10521" y="213583"/>
                      </a:lnTo>
                      <a:lnTo>
                        <a:pt x="52263" y="171754"/>
                      </a:lnTo>
                      <a:lnTo>
                        <a:pt x="75664" y="178092"/>
                      </a:lnTo>
                      <a:lnTo>
                        <a:pt x="81989" y="201541"/>
                      </a:lnTo>
                      <a:lnTo>
                        <a:pt x="40246" y="243371"/>
                      </a:lnTo>
                      <a:lnTo>
                        <a:pt x="51631" y="247807"/>
                      </a:lnTo>
                      <a:cubicBezTo>
                        <a:pt x="61750" y="251610"/>
                        <a:pt x="71869" y="253511"/>
                        <a:pt x="81989" y="253511"/>
                      </a:cubicBezTo>
                      <a:cubicBezTo>
                        <a:pt x="102860" y="253511"/>
                        <a:pt x="123731" y="245272"/>
                        <a:pt x="139543" y="229428"/>
                      </a:cubicBezTo>
                      <a:cubicBezTo>
                        <a:pt x="161679" y="207245"/>
                        <a:pt x="169268" y="174923"/>
                        <a:pt x="159149" y="145769"/>
                      </a:cubicBezTo>
                      <a:lnTo>
                        <a:pt x="217335" y="87461"/>
                      </a:lnTo>
                      <a:lnTo>
                        <a:pt x="205318" y="7542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pic>
          <p:nvPicPr>
            <p:cNvPr id="110" name="Picture 109">
              <a:extLst>
                <a:ext uri="{FF2B5EF4-FFF2-40B4-BE49-F238E27FC236}">
                  <a16:creationId xmlns:a16="http://schemas.microsoft.com/office/drawing/2014/main" id="{5026AB59-E5CB-3C42-BDE9-5CAD55A42083}"/>
                </a:ext>
              </a:extLst>
            </p:cNvPr>
            <p:cNvPicPr>
              <a:picLocks noChangeAspect="1"/>
            </p:cNvPicPr>
            <p:nvPr/>
          </p:nvPicPr>
          <p:blipFill>
            <a:blip r:embed="rId5"/>
            <a:stretch>
              <a:fillRect/>
            </a:stretch>
          </p:blipFill>
          <p:spPr>
            <a:xfrm>
              <a:off x="726874" y="5165417"/>
              <a:ext cx="446278" cy="444500"/>
            </a:xfrm>
            <a:prstGeom prst="rect">
              <a:avLst/>
            </a:prstGeom>
          </p:spPr>
        </p:pic>
        <p:sp>
          <p:nvSpPr>
            <p:cNvPr id="171" name="Picture Placeholder 80" descr="Defense Preventions&#10;">
              <a:extLst>
                <a:ext uri="{FF2B5EF4-FFF2-40B4-BE49-F238E27FC236}">
                  <a16:creationId xmlns:a16="http://schemas.microsoft.com/office/drawing/2014/main" id="{23E41C99-EEDA-844E-BE4A-AAAAE6E3F985}"/>
                </a:ext>
              </a:extLst>
            </p:cNvPr>
            <p:cNvSpPr>
              <a:spLocks noChangeAspect="1"/>
            </p:cNvSpPr>
            <p:nvPr/>
          </p:nvSpPr>
          <p:spPr>
            <a:xfrm>
              <a:off x="2517392" y="5151717"/>
              <a:ext cx="411937" cy="48543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12700"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172" name="Group 171">
            <a:extLst>
              <a:ext uri="{FF2B5EF4-FFF2-40B4-BE49-F238E27FC236}">
                <a16:creationId xmlns:a16="http://schemas.microsoft.com/office/drawing/2014/main" id="{E59E9C21-2903-2E44-9505-EE00D076C865}"/>
              </a:ext>
            </a:extLst>
          </p:cNvPr>
          <p:cNvGrpSpPr>
            <a:grpSpLocks noChangeAspect="1"/>
          </p:cNvGrpSpPr>
          <p:nvPr/>
        </p:nvGrpSpPr>
        <p:grpSpPr>
          <a:xfrm>
            <a:off x="3382169" y="1684684"/>
            <a:ext cx="572995" cy="572995"/>
            <a:chOff x="3113791" y="1367124"/>
            <a:chExt cx="612898" cy="612898"/>
          </a:xfrm>
        </p:grpSpPr>
        <p:sp>
          <p:nvSpPr>
            <p:cNvPr id="173" name="Oval 172">
              <a:extLst>
                <a:ext uri="{FF2B5EF4-FFF2-40B4-BE49-F238E27FC236}">
                  <a16:creationId xmlns:a16="http://schemas.microsoft.com/office/drawing/2014/main" id="{3CAF26DE-53C6-C646-B939-38A782722C5B}"/>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74" name="Picture Placeholder 75" descr="Virus 1&#10;">
              <a:extLst>
                <a:ext uri="{FF2B5EF4-FFF2-40B4-BE49-F238E27FC236}">
                  <a16:creationId xmlns:a16="http://schemas.microsoft.com/office/drawing/2014/main" id="{7A4F670A-3D59-FE48-9A85-BE2097224FAF}"/>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cxnSp>
        <p:nvCxnSpPr>
          <p:cNvPr id="175" name="Straight Connector 174">
            <a:extLst>
              <a:ext uri="{FF2B5EF4-FFF2-40B4-BE49-F238E27FC236}">
                <a16:creationId xmlns:a16="http://schemas.microsoft.com/office/drawing/2014/main" id="{682B4ED1-763C-F44C-8CA4-5688F6147BDB}"/>
              </a:ext>
            </a:extLst>
          </p:cNvPr>
          <p:cNvCxnSpPr>
            <a:cxnSpLocks/>
          </p:cNvCxnSpPr>
          <p:nvPr/>
        </p:nvCxnSpPr>
        <p:spPr bwMode="gray">
          <a:xfrm flipH="1">
            <a:off x="2540292" y="2043355"/>
            <a:ext cx="181786" cy="861893"/>
          </a:xfrm>
          <a:prstGeom prst="line">
            <a:avLst/>
          </a:prstGeom>
          <a:ln w="381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76" name="Group 175">
            <a:extLst>
              <a:ext uri="{FF2B5EF4-FFF2-40B4-BE49-F238E27FC236}">
                <a16:creationId xmlns:a16="http://schemas.microsoft.com/office/drawing/2014/main" id="{E9BB1E42-C126-8148-9807-28A61D31C8E8}"/>
              </a:ext>
            </a:extLst>
          </p:cNvPr>
          <p:cNvGrpSpPr/>
          <p:nvPr/>
        </p:nvGrpSpPr>
        <p:grpSpPr>
          <a:xfrm>
            <a:off x="3844905" y="4868308"/>
            <a:ext cx="1146144" cy="461665"/>
            <a:chOff x="3732340" y="3867455"/>
            <a:chExt cx="1146144" cy="461665"/>
          </a:xfrm>
        </p:grpSpPr>
        <p:sp>
          <p:nvSpPr>
            <p:cNvPr id="177" name="TextBox 176">
              <a:extLst>
                <a:ext uri="{FF2B5EF4-FFF2-40B4-BE49-F238E27FC236}">
                  <a16:creationId xmlns:a16="http://schemas.microsoft.com/office/drawing/2014/main" id="{1488A09A-00E1-8247-98C1-6C0B5F0FDE31}"/>
                </a:ext>
              </a:extLst>
            </p:cNvPr>
            <p:cNvSpPr txBox="1"/>
            <p:nvPr/>
          </p:nvSpPr>
          <p:spPr>
            <a:xfrm>
              <a:off x="4083395" y="3867455"/>
              <a:ext cx="795089" cy="461665"/>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a:p>
              <a:r>
                <a:rPr lang="en-US" sz="1000">
                  <a:solidFill>
                    <a:schemeClr val="accent2"/>
                  </a:solidFill>
                  <a:latin typeface="Calibri" panose="020F0502020204030204" pitchFamily="34" charset="0"/>
                </a:rPr>
                <a:t>and Prevention</a:t>
              </a:r>
            </a:p>
          </p:txBody>
        </p:sp>
        <p:grpSp>
          <p:nvGrpSpPr>
            <p:cNvPr id="178" name="Picture Placeholder 77" descr="Threathunting&#10;">
              <a:extLst>
                <a:ext uri="{FF2B5EF4-FFF2-40B4-BE49-F238E27FC236}">
                  <a16:creationId xmlns:a16="http://schemas.microsoft.com/office/drawing/2014/main" id="{2C71AA6F-F2F6-444E-9522-B5F2B626BD96}"/>
                </a:ext>
              </a:extLst>
            </p:cNvPr>
            <p:cNvGrpSpPr>
              <a:grpSpLocks noChangeAspect="1"/>
            </p:cNvGrpSpPr>
            <p:nvPr/>
          </p:nvGrpSpPr>
          <p:grpSpPr>
            <a:xfrm>
              <a:off x="3732340" y="3953614"/>
              <a:ext cx="296113" cy="294542"/>
              <a:chOff x="4495969" y="4428417"/>
              <a:chExt cx="375950" cy="373960"/>
            </a:xfrm>
            <a:solidFill>
              <a:srgbClr val="FF0000"/>
            </a:solidFill>
          </p:grpSpPr>
          <p:sp>
            <p:nvSpPr>
              <p:cNvPr id="179" name="Picture Placeholder 77">
                <a:extLst>
                  <a:ext uri="{FF2B5EF4-FFF2-40B4-BE49-F238E27FC236}">
                    <a16:creationId xmlns:a16="http://schemas.microsoft.com/office/drawing/2014/main" id="{4F948FFF-BB26-1B4B-B54D-75742075E877}"/>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0" name="Picture Placeholder 77">
                <a:extLst>
                  <a:ext uri="{FF2B5EF4-FFF2-40B4-BE49-F238E27FC236}">
                    <a16:creationId xmlns:a16="http://schemas.microsoft.com/office/drawing/2014/main" id="{7E8D1510-9DA8-2B4E-9B06-0834688BE48C}"/>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grpSp>
        <p:nvGrpSpPr>
          <p:cNvPr id="184" name="Group 183">
            <a:extLst>
              <a:ext uri="{FF2B5EF4-FFF2-40B4-BE49-F238E27FC236}">
                <a16:creationId xmlns:a16="http://schemas.microsoft.com/office/drawing/2014/main" id="{752F8AAF-58BB-F540-88FF-FFFE68F97EE1}"/>
              </a:ext>
            </a:extLst>
          </p:cNvPr>
          <p:cNvGrpSpPr/>
          <p:nvPr/>
        </p:nvGrpSpPr>
        <p:grpSpPr>
          <a:xfrm>
            <a:off x="6244469" y="1863324"/>
            <a:ext cx="1051570" cy="789020"/>
            <a:chOff x="5781882" y="4522572"/>
            <a:chExt cx="1051570" cy="789020"/>
          </a:xfrm>
        </p:grpSpPr>
        <p:grpSp>
          <p:nvGrpSpPr>
            <p:cNvPr id="185" name="Group 184" descr="Cloud Analysis&#10;">
              <a:extLst>
                <a:ext uri="{FF2B5EF4-FFF2-40B4-BE49-F238E27FC236}">
                  <a16:creationId xmlns:a16="http://schemas.microsoft.com/office/drawing/2014/main" id="{1201AD4A-82B0-A646-8436-1CE77CD323AF}"/>
                </a:ext>
              </a:extLst>
            </p:cNvPr>
            <p:cNvGrpSpPr>
              <a:grpSpLocks noChangeAspect="1"/>
            </p:cNvGrpSpPr>
            <p:nvPr/>
          </p:nvGrpSpPr>
          <p:grpSpPr>
            <a:xfrm>
              <a:off x="6007252" y="4522572"/>
              <a:ext cx="443941" cy="418316"/>
              <a:chOff x="11080035" y="1971556"/>
              <a:chExt cx="600836" cy="566154"/>
            </a:xfrm>
          </p:grpSpPr>
          <p:sp>
            <p:nvSpPr>
              <p:cNvPr id="187" name="Picture Placeholder 91">
                <a:extLst>
                  <a:ext uri="{FF2B5EF4-FFF2-40B4-BE49-F238E27FC236}">
                    <a16:creationId xmlns:a16="http://schemas.microsoft.com/office/drawing/2014/main" id="{0DAADA4C-CD40-4A4F-8EBE-6D8F83D2EAC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188" name="Picture Placeholder 91">
                <a:extLst>
                  <a:ext uri="{FF2B5EF4-FFF2-40B4-BE49-F238E27FC236}">
                    <a16:creationId xmlns:a16="http://schemas.microsoft.com/office/drawing/2014/main" id="{A6D49A53-8F85-BE48-8965-0499D3D3C197}"/>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186" name="TextBox 185">
              <a:extLst>
                <a:ext uri="{FF2B5EF4-FFF2-40B4-BE49-F238E27FC236}">
                  <a16:creationId xmlns:a16="http://schemas.microsoft.com/office/drawing/2014/main" id="{D8A2466C-003F-0C4F-87C2-8A7292430FDF}"/>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grpSp>
        <p:nvGrpSpPr>
          <p:cNvPr id="189" name="Picture Placeholder 77" descr="Threathunting&#10;">
            <a:extLst>
              <a:ext uri="{FF2B5EF4-FFF2-40B4-BE49-F238E27FC236}">
                <a16:creationId xmlns:a16="http://schemas.microsoft.com/office/drawing/2014/main" id="{117FF371-12C4-774D-AF5E-91E4CF9E6CE5}"/>
              </a:ext>
            </a:extLst>
          </p:cNvPr>
          <p:cNvGrpSpPr>
            <a:grpSpLocks noChangeAspect="1"/>
          </p:cNvGrpSpPr>
          <p:nvPr/>
        </p:nvGrpSpPr>
        <p:grpSpPr>
          <a:xfrm>
            <a:off x="6973329" y="1928220"/>
            <a:ext cx="210639" cy="209522"/>
            <a:chOff x="4495962" y="4428412"/>
            <a:chExt cx="590052" cy="586922"/>
          </a:xfrm>
          <a:solidFill>
            <a:schemeClr val="accent2"/>
          </a:solidFill>
        </p:grpSpPr>
        <p:sp>
          <p:nvSpPr>
            <p:cNvPr id="190" name="Picture Placeholder 77">
              <a:extLst>
                <a:ext uri="{FF2B5EF4-FFF2-40B4-BE49-F238E27FC236}">
                  <a16:creationId xmlns:a16="http://schemas.microsoft.com/office/drawing/2014/main" id="{46724E6D-8460-8B48-92D8-51B8773E08C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91" name="Picture Placeholder 77">
              <a:extLst>
                <a:ext uri="{FF2B5EF4-FFF2-40B4-BE49-F238E27FC236}">
                  <a16:creationId xmlns:a16="http://schemas.microsoft.com/office/drawing/2014/main" id="{BE9F44E4-0B3A-AD4D-8FD5-A0F57C634223}"/>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192" name="Group 191">
            <a:extLst>
              <a:ext uri="{FF2B5EF4-FFF2-40B4-BE49-F238E27FC236}">
                <a16:creationId xmlns:a16="http://schemas.microsoft.com/office/drawing/2014/main" id="{4DCECE14-F60B-C648-90DA-E233A99AB30F}"/>
              </a:ext>
            </a:extLst>
          </p:cNvPr>
          <p:cNvGrpSpPr/>
          <p:nvPr/>
        </p:nvGrpSpPr>
        <p:grpSpPr>
          <a:xfrm>
            <a:off x="6110499" y="2694470"/>
            <a:ext cx="507455" cy="1353764"/>
            <a:chOff x="6110499" y="2739295"/>
            <a:chExt cx="507455" cy="1353764"/>
          </a:xfrm>
        </p:grpSpPr>
        <p:cxnSp>
          <p:nvCxnSpPr>
            <p:cNvPr id="193" name="Straight Arrow Connector 192">
              <a:extLst>
                <a:ext uri="{FF2B5EF4-FFF2-40B4-BE49-F238E27FC236}">
                  <a16:creationId xmlns:a16="http://schemas.microsoft.com/office/drawing/2014/main" id="{DAC98DB2-90DB-8848-A16C-345AFBAD2D3A}"/>
                </a:ext>
              </a:extLst>
            </p:cNvPr>
            <p:cNvCxnSpPr>
              <a:cxnSpLocks/>
            </p:cNvCxnSpPr>
            <p:nvPr/>
          </p:nvCxnSpPr>
          <p:spPr bwMode="gray">
            <a:xfrm flipV="1">
              <a:off x="6617954" y="2739295"/>
              <a:ext cx="0" cy="1353764"/>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194" name="TextBox 193">
              <a:extLst>
                <a:ext uri="{FF2B5EF4-FFF2-40B4-BE49-F238E27FC236}">
                  <a16:creationId xmlns:a16="http://schemas.microsoft.com/office/drawing/2014/main" id="{63912F4A-010F-AC47-A262-287A4C07976C}"/>
                </a:ext>
              </a:extLst>
            </p:cNvPr>
            <p:cNvSpPr txBox="1"/>
            <p:nvPr/>
          </p:nvSpPr>
          <p:spPr>
            <a:xfrm>
              <a:off x="6110499" y="3137302"/>
              <a:ext cx="447237" cy="307777"/>
            </a:xfrm>
            <a:prstGeom prst="rect">
              <a:avLst/>
            </a:prstGeom>
          </p:spPr>
          <p:txBody>
            <a:bodyPr wrap="none" lIns="0" tIns="0" rIns="0" bIns="0" rtlCol="0" anchor="ctr">
              <a:spAutoFit/>
            </a:bodyPr>
            <a:lstStyle/>
            <a:p>
              <a:pPr algn="r"/>
              <a:r>
                <a:rPr lang="en-US" sz="1000" i="1">
                  <a:solidFill>
                    <a:schemeClr val="accent2"/>
                  </a:solidFill>
                  <a:latin typeface="Calibri" panose="020F0502020204030204" pitchFamily="34" charset="0"/>
                </a:rPr>
                <a:t>Send file</a:t>
              </a:r>
            </a:p>
            <a:p>
              <a:pPr algn="r"/>
              <a:r>
                <a:rPr lang="en-US" sz="1000" i="1">
                  <a:solidFill>
                    <a:schemeClr val="accent2"/>
                  </a:solidFill>
                  <a:latin typeface="Calibri" panose="020F0502020204030204" pitchFamily="34" charset="0"/>
                </a:rPr>
                <a:t>to Cloud</a:t>
              </a:r>
            </a:p>
          </p:txBody>
        </p:sp>
      </p:grpSp>
      <p:sp>
        <p:nvSpPr>
          <p:cNvPr id="195" name="Rectangle 194">
            <a:extLst>
              <a:ext uri="{FF2B5EF4-FFF2-40B4-BE49-F238E27FC236}">
                <a16:creationId xmlns:a16="http://schemas.microsoft.com/office/drawing/2014/main" id="{0DEF3D25-6E50-8A43-89B1-279434E0458B}"/>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96" name="TextBox 195">
            <a:extLst>
              <a:ext uri="{FF2B5EF4-FFF2-40B4-BE49-F238E27FC236}">
                <a16:creationId xmlns:a16="http://schemas.microsoft.com/office/drawing/2014/main" id="{E2B3D208-996B-FB42-A635-C1801ABB37C1}"/>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97" name="Rectangle 196">
            <a:extLst>
              <a:ext uri="{FF2B5EF4-FFF2-40B4-BE49-F238E27FC236}">
                <a16:creationId xmlns:a16="http://schemas.microsoft.com/office/drawing/2014/main" id="{C173A43D-300B-2C49-9263-0298EF4AAE4F}"/>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198" name="TextBox 197">
            <a:extLst>
              <a:ext uri="{FF2B5EF4-FFF2-40B4-BE49-F238E27FC236}">
                <a16:creationId xmlns:a16="http://schemas.microsoft.com/office/drawing/2014/main" id="{C69DA00F-9CB5-D046-8984-E046F91154B3}"/>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199" name="Group 198">
            <a:extLst>
              <a:ext uri="{FF2B5EF4-FFF2-40B4-BE49-F238E27FC236}">
                <a16:creationId xmlns:a16="http://schemas.microsoft.com/office/drawing/2014/main" id="{E2428EB3-86BE-6C47-961A-C3CBB28A801E}"/>
              </a:ext>
            </a:extLst>
          </p:cNvPr>
          <p:cNvGrpSpPr/>
          <p:nvPr/>
        </p:nvGrpSpPr>
        <p:grpSpPr>
          <a:xfrm>
            <a:off x="5060764" y="4498508"/>
            <a:ext cx="1228076" cy="503792"/>
            <a:chOff x="5054995" y="4705236"/>
            <a:chExt cx="1228076" cy="503792"/>
          </a:xfrm>
        </p:grpSpPr>
        <p:cxnSp>
          <p:nvCxnSpPr>
            <p:cNvPr id="200" name="Straight Arrow Connector 199">
              <a:extLst>
                <a:ext uri="{FF2B5EF4-FFF2-40B4-BE49-F238E27FC236}">
                  <a16:creationId xmlns:a16="http://schemas.microsoft.com/office/drawing/2014/main" id="{97198F09-5966-7149-A5F5-A6082CF708F8}"/>
                </a:ext>
              </a:extLst>
            </p:cNvPr>
            <p:cNvCxnSpPr>
              <a:cxnSpLocks/>
            </p:cNvCxnSpPr>
            <p:nvPr/>
          </p:nvCxnSpPr>
          <p:spPr bwMode="gray">
            <a:xfrm>
              <a:off x="5054995" y="4705236"/>
              <a:ext cx="1228076"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201" name="TextBox 200">
              <a:extLst>
                <a:ext uri="{FF2B5EF4-FFF2-40B4-BE49-F238E27FC236}">
                  <a16:creationId xmlns:a16="http://schemas.microsoft.com/office/drawing/2014/main" id="{48BF9474-56F9-E44C-8BE1-4FF073913ECB}"/>
                </a:ext>
              </a:extLst>
            </p:cNvPr>
            <p:cNvSpPr txBox="1"/>
            <p:nvPr/>
          </p:nvSpPr>
          <p:spPr>
            <a:xfrm>
              <a:off x="5297942" y="4747363"/>
              <a:ext cx="742190" cy="461665"/>
            </a:xfrm>
            <a:prstGeom prst="rect">
              <a:avLst/>
            </a:prstGeom>
          </p:spPr>
          <p:txBody>
            <a:bodyPr wrap="none" lIns="0" tIns="0" rIns="0" bIns="0" rtlCol="0" anchor="t">
              <a:spAutoFit/>
            </a:bodyPr>
            <a:lstStyle/>
            <a:p>
              <a:pPr algn="ctr"/>
              <a:r>
                <a:rPr lang="en-US" sz="1000" i="1" dirty="0">
                  <a:solidFill>
                    <a:schemeClr val="accent2"/>
                  </a:solidFill>
                  <a:latin typeface="Calibri" panose="020F0502020204030204" pitchFamily="34" charset="0"/>
                </a:rPr>
                <a:t>(optional)</a:t>
              </a:r>
            </a:p>
            <a:p>
              <a:pPr algn="ctr"/>
              <a:r>
                <a:rPr lang="en-US" sz="1000" i="1" dirty="0">
                  <a:solidFill>
                    <a:schemeClr val="accent2"/>
                  </a:solidFill>
                  <a:latin typeface="Calibri" panose="020F0502020204030204" pitchFamily="34" charset="0"/>
                </a:rPr>
                <a:t>Send file for</a:t>
              </a:r>
            </a:p>
            <a:p>
              <a:pPr algn="ctr"/>
              <a:r>
                <a:rPr lang="en-US" sz="1000" i="1" dirty="0">
                  <a:solidFill>
                    <a:schemeClr val="accent2"/>
                  </a:solidFill>
                  <a:latin typeface="Calibri" panose="020F0502020204030204" pitchFamily="34" charset="0"/>
                </a:rPr>
                <a:t>Cloud Analysis</a:t>
              </a:r>
            </a:p>
          </p:txBody>
        </p:sp>
      </p:grpSp>
      <p:grpSp>
        <p:nvGrpSpPr>
          <p:cNvPr id="241" name="Picture Placeholder 77" descr="Secure Storage&#10;">
            <a:extLst>
              <a:ext uri="{FF2B5EF4-FFF2-40B4-BE49-F238E27FC236}">
                <a16:creationId xmlns:a16="http://schemas.microsoft.com/office/drawing/2014/main" id="{B3FE7D2D-8EDF-1843-8CDF-D5E94736C2EB}"/>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242" name="Picture Placeholder 77">
              <a:extLst>
                <a:ext uri="{FF2B5EF4-FFF2-40B4-BE49-F238E27FC236}">
                  <a16:creationId xmlns:a16="http://schemas.microsoft.com/office/drawing/2014/main" id="{251DB700-D2C9-B040-96A1-F58023BB59B5}"/>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7">
              <a:extLst>
                <a:ext uri="{FF2B5EF4-FFF2-40B4-BE49-F238E27FC236}">
                  <a16:creationId xmlns:a16="http://schemas.microsoft.com/office/drawing/2014/main" id="{B3C8908A-12A5-4E4E-AF10-1BA2A03CC63B}"/>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4" name="TextBox 243">
            <a:extLst>
              <a:ext uri="{FF2B5EF4-FFF2-40B4-BE49-F238E27FC236}">
                <a16:creationId xmlns:a16="http://schemas.microsoft.com/office/drawing/2014/main" id="{0B6305D1-658B-4E42-AF37-391CE211C51B}"/>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267" name="Group 266">
            <a:extLst>
              <a:ext uri="{FF2B5EF4-FFF2-40B4-BE49-F238E27FC236}">
                <a16:creationId xmlns:a16="http://schemas.microsoft.com/office/drawing/2014/main" id="{43830160-503A-EC44-90FD-C4BB706CB281}"/>
              </a:ext>
            </a:extLst>
          </p:cNvPr>
          <p:cNvGrpSpPr>
            <a:grpSpLocks noChangeAspect="1"/>
          </p:cNvGrpSpPr>
          <p:nvPr/>
        </p:nvGrpSpPr>
        <p:grpSpPr>
          <a:xfrm>
            <a:off x="2012970" y="4086319"/>
            <a:ext cx="343797" cy="343797"/>
            <a:chOff x="3113791" y="1367124"/>
            <a:chExt cx="612898" cy="612898"/>
          </a:xfrm>
          <a:noFill/>
        </p:grpSpPr>
        <p:sp>
          <p:nvSpPr>
            <p:cNvPr id="268" name="Oval 267">
              <a:extLst>
                <a:ext uri="{FF2B5EF4-FFF2-40B4-BE49-F238E27FC236}">
                  <a16:creationId xmlns:a16="http://schemas.microsoft.com/office/drawing/2014/main" id="{E1F72836-84F3-2546-85E9-C012F5C61D11}"/>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269" name="Picture Placeholder 75" descr="Virus 1&#10;">
              <a:extLst>
                <a:ext uri="{FF2B5EF4-FFF2-40B4-BE49-F238E27FC236}">
                  <a16:creationId xmlns:a16="http://schemas.microsoft.com/office/drawing/2014/main" id="{AD864009-9A1A-FD47-97F3-F08E95B141DD}"/>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cxnSp>
        <p:nvCxnSpPr>
          <p:cNvPr id="270" name="Straight Arrow Connector 269">
            <a:extLst>
              <a:ext uri="{FF2B5EF4-FFF2-40B4-BE49-F238E27FC236}">
                <a16:creationId xmlns:a16="http://schemas.microsoft.com/office/drawing/2014/main" id="{2292DC5B-7BF7-7449-AE9F-DFB62590C385}"/>
              </a:ext>
            </a:extLst>
          </p:cNvPr>
          <p:cNvCxnSpPr>
            <a:cxnSpLocks/>
          </p:cNvCxnSpPr>
          <p:nvPr/>
        </p:nvCxnSpPr>
        <p:spPr bwMode="gray">
          <a:xfrm flipH="1">
            <a:off x="2217486" y="1714658"/>
            <a:ext cx="1089324" cy="2077226"/>
          </a:xfrm>
          <a:prstGeom prst="straightConnector1">
            <a:avLst/>
          </a:prstGeom>
          <a:ln w="57150">
            <a:solidFill>
              <a:srgbClr val="7030A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71" name="TextBox 270">
            <a:extLst>
              <a:ext uri="{FF2B5EF4-FFF2-40B4-BE49-F238E27FC236}">
                <a16:creationId xmlns:a16="http://schemas.microsoft.com/office/drawing/2014/main" id="{A8A616E7-AF0F-AD4F-AE45-CD9D722F8858}"/>
              </a:ext>
            </a:extLst>
          </p:cNvPr>
          <p:cNvSpPr txBox="1"/>
          <p:nvPr/>
        </p:nvSpPr>
        <p:spPr>
          <a:xfrm>
            <a:off x="220136" y="1806983"/>
            <a:ext cx="2144262" cy="584775"/>
          </a:xfrm>
          <a:prstGeom prst="rect">
            <a:avLst/>
          </a:prstGeom>
        </p:spPr>
        <p:txBody>
          <a:bodyPr wrap="square" lIns="0" tIns="0" rIns="0" bIns="0" rtlCol="0" anchor="ctr">
            <a:spAutoFit/>
          </a:bodyPr>
          <a:lstStyle/>
          <a:p>
            <a:pPr algn="r"/>
            <a:r>
              <a:rPr lang="en-US" sz="1400">
                <a:solidFill>
                  <a:srgbClr val="7030A0"/>
                </a:solidFill>
                <a:latin typeface="Calibri" panose="020F0502020204030204" pitchFamily="34" charset="0"/>
              </a:rPr>
              <a:t>Transfer : Any</a:t>
            </a:r>
          </a:p>
          <a:p>
            <a:pPr algn="r"/>
            <a:r>
              <a:rPr lang="en-US" sz="1200" i="1">
                <a:solidFill>
                  <a:srgbClr val="7030A0"/>
                </a:solidFill>
                <a:latin typeface="Calibri" panose="020F0502020204030204" pitchFamily="34" charset="0"/>
              </a:rPr>
              <a:t>(Dist. Malware is not on Networking but Disk Write access)</a:t>
            </a:r>
          </a:p>
        </p:txBody>
      </p:sp>
      <p:sp>
        <p:nvSpPr>
          <p:cNvPr id="272" name="TextBox 271">
            <a:extLst>
              <a:ext uri="{FF2B5EF4-FFF2-40B4-BE49-F238E27FC236}">
                <a16:creationId xmlns:a16="http://schemas.microsoft.com/office/drawing/2014/main" id="{72AF97D4-81D2-FF47-BB1F-B458C255D5ED}"/>
              </a:ext>
            </a:extLst>
          </p:cNvPr>
          <p:cNvSpPr txBox="1"/>
          <p:nvPr/>
        </p:nvSpPr>
        <p:spPr>
          <a:xfrm>
            <a:off x="220135" y="2549966"/>
            <a:ext cx="2248501" cy="215444"/>
          </a:xfrm>
          <a:prstGeom prst="rect">
            <a:avLst/>
          </a:prstGeom>
        </p:spPr>
        <p:txBody>
          <a:bodyPr wrap="none" lIns="0" tIns="0" rIns="0" bIns="0" rtlCol="0" anchor="ctr">
            <a:spAutoFit/>
          </a:bodyPr>
          <a:lstStyle/>
          <a:p>
            <a:pPr algn="r"/>
            <a:r>
              <a:rPr lang="en-US" sz="1400" dirty="0">
                <a:solidFill>
                  <a:srgbClr val="7030A0"/>
                </a:solidFill>
                <a:latin typeface="Calibri" panose="020F0502020204030204" pitchFamily="34" charset="0"/>
              </a:rPr>
              <a:t>File type:  Executable file types</a:t>
            </a:r>
          </a:p>
        </p:txBody>
      </p:sp>
      <p:sp>
        <p:nvSpPr>
          <p:cNvPr id="273" name="Rectangle 272">
            <a:extLst>
              <a:ext uri="{FF2B5EF4-FFF2-40B4-BE49-F238E27FC236}">
                <a16:creationId xmlns:a16="http://schemas.microsoft.com/office/drawing/2014/main" id="{99DF0DB0-AD95-8B4B-8F14-010E53DBACFB}"/>
              </a:ext>
            </a:extLst>
          </p:cNvPr>
          <p:cNvSpPr>
            <a:spLocks noChangeAspect="1"/>
          </p:cNvSpPr>
          <p:nvPr/>
        </p:nvSpPr>
        <p:spPr>
          <a:xfrm>
            <a:off x="2437064" y="1700516"/>
            <a:ext cx="577638" cy="332465"/>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ToR</a:t>
            </a:r>
          </a:p>
        </p:txBody>
      </p:sp>
      <p:grpSp>
        <p:nvGrpSpPr>
          <p:cNvPr id="42" name="Group 41">
            <a:extLst>
              <a:ext uri="{FF2B5EF4-FFF2-40B4-BE49-F238E27FC236}">
                <a16:creationId xmlns:a16="http://schemas.microsoft.com/office/drawing/2014/main" id="{530EA300-069E-D94D-A4DC-E333E029B1D6}"/>
              </a:ext>
            </a:extLst>
          </p:cNvPr>
          <p:cNvGrpSpPr/>
          <p:nvPr/>
        </p:nvGrpSpPr>
        <p:grpSpPr>
          <a:xfrm>
            <a:off x="1528748" y="4408840"/>
            <a:ext cx="297947" cy="214360"/>
            <a:chOff x="3270820" y="6006014"/>
            <a:chExt cx="297947" cy="214360"/>
          </a:xfrm>
        </p:grpSpPr>
        <p:sp>
          <p:nvSpPr>
            <p:cNvPr id="282" name="TextBox 281">
              <a:extLst>
                <a:ext uri="{FF2B5EF4-FFF2-40B4-BE49-F238E27FC236}">
                  <a16:creationId xmlns:a16="http://schemas.microsoft.com/office/drawing/2014/main" id="{164428B6-D241-B643-949E-4A2D5BD95333}"/>
                </a:ext>
              </a:extLst>
            </p:cNvPr>
            <p:cNvSpPr txBox="1"/>
            <p:nvPr/>
          </p:nvSpPr>
          <p:spPr>
            <a:xfrm>
              <a:off x="3270820" y="6006014"/>
              <a:ext cx="8175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if</a:t>
              </a:r>
            </a:p>
          </p:txBody>
        </p:sp>
        <p:grpSp>
          <p:nvGrpSpPr>
            <p:cNvPr id="306" name="Picture Placeholder 79" descr="Defense Malware&#10;">
              <a:extLst>
                <a:ext uri="{FF2B5EF4-FFF2-40B4-BE49-F238E27FC236}">
                  <a16:creationId xmlns:a16="http://schemas.microsoft.com/office/drawing/2014/main" id="{E2957594-D16E-F54D-9B4B-F466F8E02668}"/>
                </a:ext>
              </a:extLst>
            </p:cNvPr>
            <p:cNvGrpSpPr>
              <a:grpSpLocks noChangeAspect="1"/>
            </p:cNvGrpSpPr>
            <p:nvPr/>
          </p:nvGrpSpPr>
          <p:grpSpPr>
            <a:xfrm>
              <a:off x="3387091" y="6006237"/>
              <a:ext cx="181676" cy="214137"/>
              <a:chOff x="7166991" y="712682"/>
              <a:chExt cx="509762" cy="600837"/>
            </a:xfrm>
            <a:solidFill>
              <a:srgbClr val="FF0000"/>
            </a:solidFill>
          </p:grpSpPr>
          <p:grpSp>
            <p:nvGrpSpPr>
              <p:cNvPr id="307" name="Picture Placeholder 79">
                <a:extLst>
                  <a:ext uri="{FF2B5EF4-FFF2-40B4-BE49-F238E27FC236}">
                    <a16:creationId xmlns:a16="http://schemas.microsoft.com/office/drawing/2014/main" id="{E751F76D-29CF-F340-9C72-C7A6B7EBEFCD}"/>
                  </a:ext>
                </a:extLst>
              </p:cNvPr>
              <p:cNvGrpSpPr/>
              <p:nvPr/>
            </p:nvGrpSpPr>
            <p:grpSpPr>
              <a:xfrm>
                <a:off x="7288423" y="828422"/>
                <a:ext cx="266898" cy="369356"/>
                <a:chOff x="7288423" y="828422"/>
                <a:chExt cx="266898" cy="369356"/>
              </a:xfrm>
              <a:grpFill/>
            </p:grpSpPr>
            <p:sp>
              <p:nvSpPr>
                <p:cNvPr id="309" name="Picture Placeholder 79">
                  <a:extLst>
                    <a:ext uri="{FF2B5EF4-FFF2-40B4-BE49-F238E27FC236}">
                      <a16:creationId xmlns:a16="http://schemas.microsoft.com/office/drawing/2014/main" id="{042C5A74-1EAF-5041-B73F-BC29748F39FC}"/>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0" name="Picture Placeholder 79">
                  <a:extLst>
                    <a:ext uri="{FF2B5EF4-FFF2-40B4-BE49-F238E27FC236}">
                      <a16:creationId xmlns:a16="http://schemas.microsoft.com/office/drawing/2014/main" id="{F4D14485-8CA9-B64D-8A8B-C554B1F5EC10}"/>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1" name="Picture Placeholder 79">
                  <a:extLst>
                    <a:ext uri="{FF2B5EF4-FFF2-40B4-BE49-F238E27FC236}">
                      <a16:creationId xmlns:a16="http://schemas.microsoft.com/office/drawing/2014/main" id="{998666A2-0312-9146-9AC1-E47A01F8C629}"/>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2" name="Picture Placeholder 79">
                  <a:extLst>
                    <a:ext uri="{FF2B5EF4-FFF2-40B4-BE49-F238E27FC236}">
                      <a16:creationId xmlns:a16="http://schemas.microsoft.com/office/drawing/2014/main" id="{CBE52285-32FF-4A43-92FB-BD0B50864189}"/>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3" name="Picture Placeholder 79">
                  <a:extLst>
                    <a:ext uri="{FF2B5EF4-FFF2-40B4-BE49-F238E27FC236}">
                      <a16:creationId xmlns:a16="http://schemas.microsoft.com/office/drawing/2014/main" id="{6B24191F-D74D-1C47-A4CD-F01A5E4994C1}"/>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4" name="Picture Placeholder 79">
                  <a:extLst>
                    <a:ext uri="{FF2B5EF4-FFF2-40B4-BE49-F238E27FC236}">
                      <a16:creationId xmlns:a16="http://schemas.microsoft.com/office/drawing/2014/main" id="{1BDEA1AE-5D11-8B41-B2F7-D9E353A0173D}"/>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5" name="Picture Placeholder 79">
                  <a:extLst>
                    <a:ext uri="{FF2B5EF4-FFF2-40B4-BE49-F238E27FC236}">
                      <a16:creationId xmlns:a16="http://schemas.microsoft.com/office/drawing/2014/main" id="{17CAA3F0-A6A5-C64C-9C4C-48CE5E27C698}"/>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6" name="Picture Placeholder 79">
                  <a:extLst>
                    <a:ext uri="{FF2B5EF4-FFF2-40B4-BE49-F238E27FC236}">
                      <a16:creationId xmlns:a16="http://schemas.microsoft.com/office/drawing/2014/main" id="{7AFD55E9-D61F-4945-91E4-854C8777B187}"/>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7" name="Picture Placeholder 79">
                  <a:extLst>
                    <a:ext uri="{FF2B5EF4-FFF2-40B4-BE49-F238E27FC236}">
                      <a16:creationId xmlns:a16="http://schemas.microsoft.com/office/drawing/2014/main" id="{69B3236C-6574-FE48-8DE9-88B0AE0BA3D8}"/>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18" name="Picture Placeholder 79">
                  <a:extLst>
                    <a:ext uri="{FF2B5EF4-FFF2-40B4-BE49-F238E27FC236}">
                      <a16:creationId xmlns:a16="http://schemas.microsoft.com/office/drawing/2014/main" id="{85020BAA-F1C8-6844-A889-45BC8FD70A23}"/>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08" name="Picture Placeholder 79">
                <a:extLst>
                  <a:ext uri="{FF2B5EF4-FFF2-40B4-BE49-F238E27FC236}">
                    <a16:creationId xmlns:a16="http://schemas.microsoft.com/office/drawing/2014/main" id="{185985EF-ED08-0F42-88B2-00934F7AFECF}"/>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grpSp>
        <p:nvGrpSpPr>
          <p:cNvPr id="319" name="Group 318">
            <a:extLst>
              <a:ext uri="{FF2B5EF4-FFF2-40B4-BE49-F238E27FC236}">
                <a16:creationId xmlns:a16="http://schemas.microsoft.com/office/drawing/2014/main" id="{F9FA6D19-DC81-0749-BEF3-4FB13330E13B}"/>
              </a:ext>
            </a:extLst>
          </p:cNvPr>
          <p:cNvGrpSpPr>
            <a:grpSpLocks noChangeAspect="1"/>
          </p:cNvGrpSpPr>
          <p:nvPr/>
        </p:nvGrpSpPr>
        <p:grpSpPr>
          <a:xfrm>
            <a:off x="2024130" y="4354321"/>
            <a:ext cx="343797" cy="343797"/>
            <a:chOff x="3113791" y="1367124"/>
            <a:chExt cx="612898" cy="612898"/>
          </a:xfrm>
          <a:noFill/>
        </p:grpSpPr>
        <p:sp>
          <p:nvSpPr>
            <p:cNvPr id="320" name="Oval 319">
              <a:extLst>
                <a:ext uri="{FF2B5EF4-FFF2-40B4-BE49-F238E27FC236}">
                  <a16:creationId xmlns:a16="http://schemas.microsoft.com/office/drawing/2014/main" id="{B408F971-8982-5146-AB6E-14021B1BED83}"/>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321" name="Picture Placeholder 75" descr="Virus 1&#10;">
              <a:extLst>
                <a:ext uri="{FF2B5EF4-FFF2-40B4-BE49-F238E27FC236}">
                  <a16:creationId xmlns:a16="http://schemas.microsoft.com/office/drawing/2014/main" id="{B441D5F6-937B-5741-8877-125C5C2E0D89}"/>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322" name="Group 321">
            <a:extLst>
              <a:ext uri="{FF2B5EF4-FFF2-40B4-BE49-F238E27FC236}">
                <a16:creationId xmlns:a16="http://schemas.microsoft.com/office/drawing/2014/main" id="{BD1A0EB9-0828-3142-81D8-0908BBA1949D}"/>
              </a:ext>
            </a:extLst>
          </p:cNvPr>
          <p:cNvGrpSpPr>
            <a:grpSpLocks noChangeAspect="1"/>
          </p:cNvGrpSpPr>
          <p:nvPr/>
        </p:nvGrpSpPr>
        <p:grpSpPr>
          <a:xfrm>
            <a:off x="1985999" y="4317292"/>
            <a:ext cx="410262" cy="412556"/>
            <a:chOff x="9847623" y="592919"/>
            <a:chExt cx="1778085" cy="3298795"/>
          </a:xfrm>
        </p:grpSpPr>
        <p:sp>
          <p:nvSpPr>
            <p:cNvPr id="323" name="Rectangle 322">
              <a:extLst>
                <a:ext uri="{FF2B5EF4-FFF2-40B4-BE49-F238E27FC236}">
                  <a16:creationId xmlns:a16="http://schemas.microsoft.com/office/drawing/2014/main" id="{C5610440-9F72-4942-98BB-3BA017FFC461}"/>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324" name="Straight Connector 323">
              <a:extLst>
                <a:ext uri="{FF2B5EF4-FFF2-40B4-BE49-F238E27FC236}">
                  <a16:creationId xmlns:a16="http://schemas.microsoft.com/office/drawing/2014/main" id="{3FE7A1C1-9489-AC4B-90E8-6DFCD4DD2516}"/>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25" name="Straight Connector 324">
              <a:extLst>
                <a:ext uri="{FF2B5EF4-FFF2-40B4-BE49-F238E27FC236}">
                  <a16:creationId xmlns:a16="http://schemas.microsoft.com/office/drawing/2014/main" id="{4B7DC638-C0E0-C243-98B1-ABA69F484C62}"/>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cxnSp>
        <p:nvCxnSpPr>
          <p:cNvPr id="274" name="Straight Arrow Connector 273">
            <a:extLst>
              <a:ext uri="{FF2B5EF4-FFF2-40B4-BE49-F238E27FC236}">
                <a16:creationId xmlns:a16="http://schemas.microsoft.com/office/drawing/2014/main" id="{F9B3C752-1798-334A-9E68-EB7FBB87945E}"/>
              </a:ext>
            </a:extLst>
          </p:cNvPr>
          <p:cNvCxnSpPr>
            <a:cxnSpLocks/>
          </p:cNvCxnSpPr>
          <p:nvPr/>
        </p:nvCxnSpPr>
        <p:spPr bwMode="gray">
          <a:xfrm flipH="1">
            <a:off x="896995" y="4260571"/>
            <a:ext cx="675774" cy="41249"/>
          </a:xfrm>
          <a:prstGeom prst="straightConnector1">
            <a:avLst/>
          </a:prstGeom>
          <a:ln w="19050">
            <a:solidFill>
              <a:srgbClr val="7030A0"/>
            </a:solidFill>
            <a:miter lim="800000"/>
            <a:tailEnd type="triangle"/>
          </a:ln>
        </p:spPr>
        <p:style>
          <a:lnRef idx="1">
            <a:schemeClr val="accent1"/>
          </a:lnRef>
          <a:fillRef idx="0">
            <a:schemeClr val="accent1"/>
          </a:fillRef>
          <a:effectRef idx="0">
            <a:schemeClr val="accent1"/>
          </a:effectRef>
          <a:fontRef idx="minor">
            <a:schemeClr val="tx1"/>
          </a:fontRef>
        </p:style>
      </p:cxnSp>
      <p:grpSp>
        <p:nvGrpSpPr>
          <p:cNvPr id="280" name="Group 279">
            <a:extLst>
              <a:ext uri="{FF2B5EF4-FFF2-40B4-BE49-F238E27FC236}">
                <a16:creationId xmlns:a16="http://schemas.microsoft.com/office/drawing/2014/main" id="{E1C65F7E-328C-C34B-9553-43A422ED552B}"/>
              </a:ext>
            </a:extLst>
          </p:cNvPr>
          <p:cNvGrpSpPr/>
          <p:nvPr/>
        </p:nvGrpSpPr>
        <p:grpSpPr>
          <a:xfrm>
            <a:off x="2807344" y="4237282"/>
            <a:ext cx="874540" cy="349904"/>
            <a:chOff x="4808710" y="4705236"/>
            <a:chExt cx="1468758" cy="349904"/>
          </a:xfrm>
        </p:grpSpPr>
        <p:cxnSp>
          <p:nvCxnSpPr>
            <p:cNvPr id="281" name="Straight Arrow Connector 280">
              <a:extLst>
                <a:ext uri="{FF2B5EF4-FFF2-40B4-BE49-F238E27FC236}">
                  <a16:creationId xmlns:a16="http://schemas.microsoft.com/office/drawing/2014/main" id="{0FF3F507-DF2F-5B47-BA0C-63EF4898FE75}"/>
                </a:ext>
              </a:extLst>
            </p:cNvPr>
            <p:cNvCxnSpPr>
              <a:cxnSpLocks/>
            </p:cNvCxnSpPr>
            <p:nvPr/>
          </p:nvCxnSpPr>
          <p:spPr bwMode="gray">
            <a:xfrm>
              <a:off x="4808710" y="4705236"/>
              <a:ext cx="1468758"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283" name="TextBox 282">
              <a:extLst>
                <a:ext uri="{FF2B5EF4-FFF2-40B4-BE49-F238E27FC236}">
                  <a16:creationId xmlns:a16="http://schemas.microsoft.com/office/drawing/2014/main" id="{D37F6ABF-BB26-EF45-8C94-193E65122EB4}"/>
                </a:ext>
              </a:extLst>
            </p:cNvPr>
            <p:cNvSpPr txBox="1"/>
            <p:nvPr/>
          </p:nvSpPr>
          <p:spPr>
            <a:xfrm>
              <a:off x="5095599" y="4747363"/>
              <a:ext cx="1146872" cy="307777"/>
            </a:xfrm>
            <a:prstGeom prst="rect">
              <a:avLst/>
            </a:prstGeom>
          </p:spPr>
          <p:txBody>
            <a:bodyPr wrap="none" lIns="0" tIns="0" rIns="0" bIns="0" rtlCol="0" anchor="t">
              <a:spAutoFit/>
            </a:bodyPr>
            <a:lstStyle/>
            <a:p>
              <a:pPr algn="ctr"/>
              <a:r>
                <a:rPr lang="en-US" sz="1000" i="1">
                  <a:solidFill>
                    <a:schemeClr val="accent2"/>
                  </a:solidFill>
                  <a:latin typeface="Calibri" panose="020F0502020204030204" pitchFamily="34" charset="0"/>
                </a:rPr>
                <a:t>Send file for</a:t>
              </a:r>
            </a:p>
            <a:p>
              <a:pPr algn="ctr"/>
              <a:r>
                <a:rPr lang="en-US" sz="1000" i="1">
                  <a:solidFill>
                    <a:schemeClr val="accent2"/>
                  </a:solidFill>
                  <a:latin typeface="Calibri" panose="020F0502020204030204" pitchFamily="34" charset="0"/>
                </a:rPr>
                <a:t>local analysis</a:t>
              </a:r>
            </a:p>
          </p:txBody>
        </p:sp>
      </p:grpSp>
      <p:grpSp>
        <p:nvGrpSpPr>
          <p:cNvPr id="304" name="Picture Placeholder 95" descr="Detections 3&#10;">
            <a:extLst>
              <a:ext uri="{FF2B5EF4-FFF2-40B4-BE49-F238E27FC236}">
                <a16:creationId xmlns:a16="http://schemas.microsoft.com/office/drawing/2014/main" id="{33D1B07C-3D06-3E42-A925-088D583D1DC3}"/>
              </a:ext>
            </a:extLst>
          </p:cNvPr>
          <p:cNvGrpSpPr>
            <a:grpSpLocks noChangeAspect="1"/>
          </p:cNvGrpSpPr>
          <p:nvPr/>
        </p:nvGrpSpPr>
        <p:grpSpPr>
          <a:xfrm>
            <a:off x="4090341" y="3965060"/>
            <a:ext cx="274183" cy="275038"/>
            <a:chOff x="11081827" y="720438"/>
            <a:chExt cx="600204" cy="602073"/>
          </a:xfrm>
          <a:solidFill>
            <a:schemeClr val="accent2"/>
          </a:solidFill>
        </p:grpSpPr>
        <p:sp>
          <p:nvSpPr>
            <p:cNvPr id="305" name="Picture Placeholder 95">
              <a:extLst>
                <a:ext uri="{FF2B5EF4-FFF2-40B4-BE49-F238E27FC236}">
                  <a16:creationId xmlns:a16="http://schemas.microsoft.com/office/drawing/2014/main" id="{7F934691-27D5-7543-8A4F-A66493F5EBED}"/>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326" name="Picture Placeholder 95">
              <a:extLst>
                <a:ext uri="{FF2B5EF4-FFF2-40B4-BE49-F238E27FC236}">
                  <a16:creationId xmlns:a16="http://schemas.microsoft.com/office/drawing/2014/main" id="{5EBFCAD7-D491-CD41-A404-44E7DBF98E6A}"/>
                </a:ext>
              </a:extLst>
            </p:cNvPr>
            <p:cNvGrpSpPr/>
            <p:nvPr/>
          </p:nvGrpSpPr>
          <p:grpSpPr>
            <a:xfrm>
              <a:off x="11081827" y="720438"/>
              <a:ext cx="600204" cy="553805"/>
              <a:chOff x="11081827" y="720438"/>
              <a:chExt cx="600204" cy="553805"/>
            </a:xfrm>
            <a:solidFill>
              <a:schemeClr val="accent2"/>
            </a:solidFill>
          </p:grpSpPr>
          <p:grpSp>
            <p:nvGrpSpPr>
              <p:cNvPr id="327" name="Picture Placeholder 95">
                <a:extLst>
                  <a:ext uri="{FF2B5EF4-FFF2-40B4-BE49-F238E27FC236}">
                    <a16:creationId xmlns:a16="http://schemas.microsoft.com/office/drawing/2014/main" id="{F5C7B34F-ACBD-144E-8656-AB695DE04DE0}"/>
                  </a:ext>
                </a:extLst>
              </p:cNvPr>
              <p:cNvGrpSpPr/>
              <p:nvPr/>
            </p:nvGrpSpPr>
            <p:grpSpPr>
              <a:xfrm>
                <a:off x="11252592" y="851999"/>
                <a:ext cx="263103" cy="338137"/>
                <a:chOff x="11252592" y="851999"/>
                <a:chExt cx="263103" cy="338137"/>
              </a:xfrm>
              <a:solidFill>
                <a:schemeClr val="accent2"/>
              </a:solidFill>
            </p:grpSpPr>
            <p:sp>
              <p:nvSpPr>
                <p:cNvPr id="335" name="Picture Placeholder 95">
                  <a:extLst>
                    <a:ext uri="{FF2B5EF4-FFF2-40B4-BE49-F238E27FC236}">
                      <a16:creationId xmlns:a16="http://schemas.microsoft.com/office/drawing/2014/main" id="{09598604-180D-D84A-B37D-91A10C8531E9}"/>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95">
                  <a:extLst>
                    <a:ext uri="{FF2B5EF4-FFF2-40B4-BE49-F238E27FC236}">
                      <a16:creationId xmlns:a16="http://schemas.microsoft.com/office/drawing/2014/main" id="{10B5324D-3B11-654F-8BC5-DFEBCA2BDF49}"/>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95">
                  <a:extLst>
                    <a:ext uri="{FF2B5EF4-FFF2-40B4-BE49-F238E27FC236}">
                      <a16:creationId xmlns:a16="http://schemas.microsoft.com/office/drawing/2014/main" id="{739AB3A7-C4E2-7E4F-9DD0-331F182B56EF}"/>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95">
                  <a:extLst>
                    <a:ext uri="{FF2B5EF4-FFF2-40B4-BE49-F238E27FC236}">
                      <a16:creationId xmlns:a16="http://schemas.microsoft.com/office/drawing/2014/main" id="{47272DAF-76BC-2D4E-8C2A-EC01DA5CAD3E}"/>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9" name="Picture Placeholder 95">
                  <a:extLst>
                    <a:ext uri="{FF2B5EF4-FFF2-40B4-BE49-F238E27FC236}">
                      <a16:creationId xmlns:a16="http://schemas.microsoft.com/office/drawing/2014/main" id="{D9B2DDC1-EB3B-C349-BA4D-3F693C92A0D6}"/>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0" name="Picture Placeholder 95">
                  <a:extLst>
                    <a:ext uri="{FF2B5EF4-FFF2-40B4-BE49-F238E27FC236}">
                      <a16:creationId xmlns:a16="http://schemas.microsoft.com/office/drawing/2014/main" id="{30CE72CB-B307-FF4D-8CC8-4640B8FBA662}"/>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1" name="Picture Placeholder 95">
                  <a:extLst>
                    <a:ext uri="{FF2B5EF4-FFF2-40B4-BE49-F238E27FC236}">
                      <a16:creationId xmlns:a16="http://schemas.microsoft.com/office/drawing/2014/main" id="{C8367D30-6220-D843-ACD1-C66FB39C890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2" name="Picture Placeholder 95">
                  <a:extLst>
                    <a:ext uri="{FF2B5EF4-FFF2-40B4-BE49-F238E27FC236}">
                      <a16:creationId xmlns:a16="http://schemas.microsoft.com/office/drawing/2014/main" id="{E58FC695-C602-0B40-9204-61F13E42B318}"/>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95">
                <a:extLst>
                  <a:ext uri="{FF2B5EF4-FFF2-40B4-BE49-F238E27FC236}">
                    <a16:creationId xmlns:a16="http://schemas.microsoft.com/office/drawing/2014/main" id="{F1D6BD51-97D6-BE48-92AA-B93DBE040077}"/>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9" name="Picture Placeholder 95">
                <a:extLst>
                  <a:ext uri="{FF2B5EF4-FFF2-40B4-BE49-F238E27FC236}">
                    <a16:creationId xmlns:a16="http://schemas.microsoft.com/office/drawing/2014/main" id="{701F47ED-4C2C-C144-926D-82929E2A165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95">
                <a:extLst>
                  <a:ext uri="{FF2B5EF4-FFF2-40B4-BE49-F238E27FC236}">
                    <a16:creationId xmlns:a16="http://schemas.microsoft.com/office/drawing/2014/main" id="{CD60CBD2-413D-444F-A432-888ED665A2EB}"/>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95">
                <a:extLst>
                  <a:ext uri="{FF2B5EF4-FFF2-40B4-BE49-F238E27FC236}">
                    <a16:creationId xmlns:a16="http://schemas.microsoft.com/office/drawing/2014/main" id="{1422AFEF-D466-5B41-88D6-BE12778017D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95">
                <a:extLst>
                  <a:ext uri="{FF2B5EF4-FFF2-40B4-BE49-F238E27FC236}">
                    <a16:creationId xmlns:a16="http://schemas.microsoft.com/office/drawing/2014/main" id="{26156279-A6B1-6D44-875E-897F3160019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95">
                <a:extLst>
                  <a:ext uri="{FF2B5EF4-FFF2-40B4-BE49-F238E27FC236}">
                    <a16:creationId xmlns:a16="http://schemas.microsoft.com/office/drawing/2014/main" id="{14250997-16EC-2441-947C-601C309DCD9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95">
                <a:extLst>
                  <a:ext uri="{FF2B5EF4-FFF2-40B4-BE49-F238E27FC236}">
                    <a16:creationId xmlns:a16="http://schemas.microsoft.com/office/drawing/2014/main" id="{F44BF948-050E-7645-8739-F312EF014782}"/>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343" name="Picture Placeholder 99" descr="Unfiltered Data&#10;">
            <a:extLst>
              <a:ext uri="{FF2B5EF4-FFF2-40B4-BE49-F238E27FC236}">
                <a16:creationId xmlns:a16="http://schemas.microsoft.com/office/drawing/2014/main" id="{06FE718D-CDDD-5D41-960F-0C4D74DCA296}"/>
              </a:ext>
            </a:extLst>
          </p:cNvPr>
          <p:cNvGrpSpPr>
            <a:grpSpLocks noChangeAspect="1"/>
          </p:cNvGrpSpPr>
          <p:nvPr/>
        </p:nvGrpSpPr>
        <p:grpSpPr>
          <a:xfrm>
            <a:off x="4509023" y="3999098"/>
            <a:ext cx="204546" cy="204979"/>
            <a:chOff x="8446849" y="1951740"/>
            <a:chExt cx="595777" cy="597042"/>
          </a:xfrm>
          <a:solidFill>
            <a:schemeClr val="accent2"/>
          </a:solidFill>
        </p:grpSpPr>
        <p:grpSp>
          <p:nvGrpSpPr>
            <p:cNvPr id="344" name="Picture Placeholder 99">
              <a:extLst>
                <a:ext uri="{FF2B5EF4-FFF2-40B4-BE49-F238E27FC236}">
                  <a16:creationId xmlns:a16="http://schemas.microsoft.com/office/drawing/2014/main" id="{9FF6EC02-DAC0-B546-B1B6-5EE8ECE08DE2}"/>
                </a:ext>
              </a:extLst>
            </p:cNvPr>
            <p:cNvGrpSpPr/>
            <p:nvPr/>
          </p:nvGrpSpPr>
          <p:grpSpPr>
            <a:xfrm>
              <a:off x="8571443" y="2015619"/>
              <a:ext cx="471182" cy="35417"/>
              <a:chOff x="8571443" y="2015619"/>
              <a:chExt cx="471182" cy="35417"/>
            </a:xfrm>
            <a:solidFill>
              <a:schemeClr val="accent2"/>
            </a:solidFill>
          </p:grpSpPr>
          <p:sp>
            <p:nvSpPr>
              <p:cNvPr id="394" name="Picture Placeholder 99">
                <a:extLst>
                  <a:ext uri="{FF2B5EF4-FFF2-40B4-BE49-F238E27FC236}">
                    <a16:creationId xmlns:a16="http://schemas.microsoft.com/office/drawing/2014/main" id="{3EBE1755-535B-E944-B5AD-6FC7D9E67D8F}"/>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5" name="Picture Placeholder 99">
                <a:extLst>
                  <a:ext uri="{FF2B5EF4-FFF2-40B4-BE49-F238E27FC236}">
                    <a16:creationId xmlns:a16="http://schemas.microsoft.com/office/drawing/2014/main" id="{F500D391-D026-1249-9FED-C47F8D19C9CC}"/>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6" name="Picture Placeholder 99">
                <a:extLst>
                  <a:ext uri="{FF2B5EF4-FFF2-40B4-BE49-F238E27FC236}">
                    <a16:creationId xmlns:a16="http://schemas.microsoft.com/office/drawing/2014/main" id="{ED9D51C4-5E95-434F-B0E2-38A623FEB4A4}"/>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7" name="Picture Placeholder 99">
                <a:extLst>
                  <a:ext uri="{FF2B5EF4-FFF2-40B4-BE49-F238E27FC236}">
                    <a16:creationId xmlns:a16="http://schemas.microsoft.com/office/drawing/2014/main" id="{C2E27397-F21E-B24E-8825-7C9694C1C6D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8" name="Picture Placeholder 99">
                <a:extLst>
                  <a:ext uri="{FF2B5EF4-FFF2-40B4-BE49-F238E27FC236}">
                    <a16:creationId xmlns:a16="http://schemas.microsoft.com/office/drawing/2014/main" id="{5DC0C65F-3837-B448-B65E-D0586D3BEE80}"/>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9" name="Picture Placeholder 99">
                <a:extLst>
                  <a:ext uri="{FF2B5EF4-FFF2-40B4-BE49-F238E27FC236}">
                    <a16:creationId xmlns:a16="http://schemas.microsoft.com/office/drawing/2014/main" id="{FA960D21-4F3B-8747-BA0A-0D66C74B87C7}"/>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0" name="Picture Placeholder 99">
                <a:extLst>
                  <a:ext uri="{FF2B5EF4-FFF2-40B4-BE49-F238E27FC236}">
                    <a16:creationId xmlns:a16="http://schemas.microsoft.com/office/drawing/2014/main" id="{07F67DA8-699C-BD40-A7E6-06AAC4CB1DCB}"/>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1" name="Picture Placeholder 99">
                <a:extLst>
                  <a:ext uri="{FF2B5EF4-FFF2-40B4-BE49-F238E27FC236}">
                    <a16:creationId xmlns:a16="http://schemas.microsoft.com/office/drawing/2014/main" id="{AD02CEA9-E677-3249-94C3-16DAD8E4C82C}"/>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5" name="Picture Placeholder 99">
              <a:extLst>
                <a:ext uri="{FF2B5EF4-FFF2-40B4-BE49-F238E27FC236}">
                  <a16:creationId xmlns:a16="http://schemas.microsoft.com/office/drawing/2014/main" id="{BD276560-A4F3-2145-AD24-312D5BD2E79E}"/>
                </a:ext>
              </a:extLst>
            </p:cNvPr>
            <p:cNvGrpSpPr/>
            <p:nvPr/>
          </p:nvGrpSpPr>
          <p:grpSpPr>
            <a:xfrm>
              <a:off x="8633425" y="2102266"/>
              <a:ext cx="409201" cy="35417"/>
              <a:chOff x="8633425" y="2102266"/>
              <a:chExt cx="409201" cy="35417"/>
            </a:xfrm>
            <a:solidFill>
              <a:schemeClr val="accent2"/>
            </a:solidFill>
          </p:grpSpPr>
          <p:sp>
            <p:nvSpPr>
              <p:cNvPr id="387" name="Picture Placeholder 99">
                <a:extLst>
                  <a:ext uri="{FF2B5EF4-FFF2-40B4-BE49-F238E27FC236}">
                    <a16:creationId xmlns:a16="http://schemas.microsoft.com/office/drawing/2014/main" id="{DBECD70F-4A42-9240-B3C2-012EBCDA12D5}"/>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8" name="Picture Placeholder 99">
                <a:extLst>
                  <a:ext uri="{FF2B5EF4-FFF2-40B4-BE49-F238E27FC236}">
                    <a16:creationId xmlns:a16="http://schemas.microsoft.com/office/drawing/2014/main" id="{29913691-509B-494F-A1EC-155FB2098CD5}"/>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9" name="Picture Placeholder 99">
                <a:extLst>
                  <a:ext uri="{FF2B5EF4-FFF2-40B4-BE49-F238E27FC236}">
                    <a16:creationId xmlns:a16="http://schemas.microsoft.com/office/drawing/2014/main" id="{1BC7EC68-ADF7-5B4C-BB98-82AB7BF79C75}"/>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0" name="Picture Placeholder 99">
                <a:extLst>
                  <a:ext uri="{FF2B5EF4-FFF2-40B4-BE49-F238E27FC236}">
                    <a16:creationId xmlns:a16="http://schemas.microsoft.com/office/drawing/2014/main" id="{A02B4C32-ABF9-9C46-B404-5B77B06AA107}"/>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1" name="Picture Placeholder 99">
                <a:extLst>
                  <a:ext uri="{FF2B5EF4-FFF2-40B4-BE49-F238E27FC236}">
                    <a16:creationId xmlns:a16="http://schemas.microsoft.com/office/drawing/2014/main" id="{C237CCE7-294D-A940-9B02-92767D7F446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2" name="Picture Placeholder 99">
                <a:extLst>
                  <a:ext uri="{FF2B5EF4-FFF2-40B4-BE49-F238E27FC236}">
                    <a16:creationId xmlns:a16="http://schemas.microsoft.com/office/drawing/2014/main" id="{D76DFB7C-ACB1-7944-8C7E-BE651EF046CB}"/>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3" name="Picture Placeholder 99">
                <a:extLst>
                  <a:ext uri="{FF2B5EF4-FFF2-40B4-BE49-F238E27FC236}">
                    <a16:creationId xmlns:a16="http://schemas.microsoft.com/office/drawing/2014/main" id="{93254ACA-93D7-BA4A-BB55-21E16E1013CC}"/>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6" name="Picture Placeholder 99">
              <a:extLst>
                <a:ext uri="{FF2B5EF4-FFF2-40B4-BE49-F238E27FC236}">
                  <a16:creationId xmlns:a16="http://schemas.microsoft.com/office/drawing/2014/main" id="{2E936314-279C-0A4C-88EF-18335E841765}"/>
                </a:ext>
              </a:extLst>
            </p:cNvPr>
            <p:cNvGrpSpPr/>
            <p:nvPr/>
          </p:nvGrpSpPr>
          <p:grpSpPr>
            <a:xfrm>
              <a:off x="8510095" y="2188913"/>
              <a:ext cx="532531" cy="35417"/>
              <a:chOff x="8510095" y="2188913"/>
              <a:chExt cx="532531" cy="35417"/>
            </a:xfrm>
            <a:solidFill>
              <a:schemeClr val="accent2"/>
            </a:solidFill>
          </p:grpSpPr>
          <p:sp>
            <p:nvSpPr>
              <p:cNvPr id="378" name="Picture Placeholder 99">
                <a:extLst>
                  <a:ext uri="{FF2B5EF4-FFF2-40B4-BE49-F238E27FC236}">
                    <a16:creationId xmlns:a16="http://schemas.microsoft.com/office/drawing/2014/main" id="{E3D4B9D2-8BF5-BA48-97EB-EB5B82D42F69}"/>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9" name="Picture Placeholder 99">
                <a:extLst>
                  <a:ext uri="{FF2B5EF4-FFF2-40B4-BE49-F238E27FC236}">
                    <a16:creationId xmlns:a16="http://schemas.microsoft.com/office/drawing/2014/main" id="{F9CC51DC-F4B2-5142-991B-80070C69AAAF}"/>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0" name="Picture Placeholder 99">
                <a:extLst>
                  <a:ext uri="{FF2B5EF4-FFF2-40B4-BE49-F238E27FC236}">
                    <a16:creationId xmlns:a16="http://schemas.microsoft.com/office/drawing/2014/main" id="{1108F15B-D472-D546-A173-2D85EC4B065E}"/>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1" name="Picture Placeholder 99">
                <a:extLst>
                  <a:ext uri="{FF2B5EF4-FFF2-40B4-BE49-F238E27FC236}">
                    <a16:creationId xmlns:a16="http://schemas.microsoft.com/office/drawing/2014/main" id="{DA370511-DB65-9440-A2BE-16CF9A0ECABB}"/>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2" name="Picture Placeholder 99">
                <a:extLst>
                  <a:ext uri="{FF2B5EF4-FFF2-40B4-BE49-F238E27FC236}">
                    <a16:creationId xmlns:a16="http://schemas.microsoft.com/office/drawing/2014/main" id="{FAE7BB74-9D07-D142-95E0-352CED4A2E77}"/>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3" name="Picture Placeholder 99">
                <a:extLst>
                  <a:ext uri="{FF2B5EF4-FFF2-40B4-BE49-F238E27FC236}">
                    <a16:creationId xmlns:a16="http://schemas.microsoft.com/office/drawing/2014/main" id="{0A266D83-6C5B-5E45-AC85-F2F26827FFCD}"/>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4" name="Picture Placeholder 99">
                <a:extLst>
                  <a:ext uri="{FF2B5EF4-FFF2-40B4-BE49-F238E27FC236}">
                    <a16:creationId xmlns:a16="http://schemas.microsoft.com/office/drawing/2014/main" id="{F47A317B-1CB7-7B43-9ACE-6191EDF62EF0}"/>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5" name="Picture Placeholder 99">
                <a:extLst>
                  <a:ext uri="{FF2B5EF4-FFF2-40B4-BE49-F238E27FC236}">
                    <a16:creationId xmlns:a16="http://schemas.microsoft.com/office/drawing/2014/main" id="{C2A18DA1-823A-ED48-B6CF-FBEA4EAB0B44}"/>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6" name="Picture Placeholder 99">
                <a:extLst>
                  <a:ext uri="{FF2B5EF4-FFF2-40B4-BE49-F238E27FC236}">
                    <a16:creationId xmlns:a16="http://schemas.microsoft.com/office/drawing/2014/main" id="{DA970115-7C7D-CB4B-B71E-B2F2B6B126CA}"/>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7" name="Picture Placeholder 99">
              <a:extLst>
                <a:ext uri="{FF2B5EF4-FFF2-40B4-BE49-F238E27FC236}">
                  <a16:creationId xmlns:a16="http://schemas.microsoft.com/office/drawing/2014/main" id="{DD175E94-2389-0742-B815-6832EF4B142B}"/>
                </a:ext>
              </a:extLst>
            </p:cNvPr>
            <p:cNvGrpSpPr/>
            <p:nvPr/>
          </p:nvGrpSpPr>
          <p:grpSpPr>
            <a:xfrm>
              <a:off x="8446849" y="2275560"/>
              <a:ext cx="595777" cy="35417"/>
              <a:chOff x="8446849" y="2275560"/>
              <a:chExt cx="595777" cy="35417"/>
            </a:xfrm>
            <a:solidFill>
              <a:schemeClr val="accent2"/>
            </a:solidFill>
          </p:grpSpPr>
          <p:sp>
            <p:nvSpPr>
              <p:cNvPr id="368" name="Picture Placeholder 99">
                <a:extLst>
                  <a:ext uri="{FF2B5EF4-FFF2-40B4-BE49-F238E27FC236}">
                    <a16:creationId xmlns:a16="http://schemas.microsoft.com/office/drawing/2014/main" id="{011D9297-B3C4-FA48-A5AB-8C5B936D0147}"/>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9" name="Picture Placeholder 99">
                <a:extLst>
                  <a:ext uri="{FF2B5EF4-FFF2-40B4-BE49-F238E27FC236}">
                    <a16:creationId xmlns:a16="http://schemas.microsoft.com/office/drawing/2014/main" id="{9E13A889-8D71-804A-8410-4EA449514B34}"/>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0" name="Picture Placeholder 99">
                <a:extLst>
                  <a:ext uri="{FF2B5EF4-FFF2-40B4-BE49-F238E27FC236}">
                    <a16:creationId xmlns:a16="http://schemas.microsoft.com/office/drawing/2014/main" id="{ADA5EF45-5FB6-A549-B31B-05586FB45019}"/>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1" name="Picture Placeholder 99">
                <a:extLst>
                  <a:ext uri="{FF2B5EF4-FFF2-40B4-BE49-F238E27FC236}">
                    <a16:creationId xmlns:a16="http://schemas.microsoft.com/office/drawing/2014/main" id="{ADB0E49E-FDE1-214A-8111-B3F20E9C2D6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2" name="Picture Placeholder 99">
                <a:extLst>
                  <a:ext uri="{FF2B5EF4-FFF2-40B4-BE49-F238E27FC236}">
                    <a16:creationId xmlns:a16="http://schemas.microsoft.com/office/drawing/2014/main" id="{65A9ED37-82F8-B749-8976-C2DC82CE5A1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3" name="Picture Placeholder 99">
                <a:extLst>
                  <a:ext uri="{FF2B5EF4-FFF2-40B4-BE49-F238E27FC236}">
                    <a16:creationId xmlns:a16="http://schemas.microsoft.com/office/drawing/2014/main" id="{685DBF1A-48AA-394F-BDEE-59CD518D23FE}"/>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4" name="Picture Placeholder 99">
                <a:extLst>
                  <a:ext uri="{FF2B5EF4-FFF2-40B4-BE49-F238E27FC236}">
                    <a16:creationId xmlns:a16="http://schemas.microsoft.com/office/drawing/2014/main" id="{2222650F-546E-C241-82B8-B828D1C1A769}"/>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5" name="Picture Placeholder 99">
                <a:extLst>
                  <a:ext uri="{FF2B5EF4-FFF2-40B4-BE49-F238E27FC236}">
                    <a16:creationId xmlns:a16="http://schemas.microsoft.com/office/drawing/2014/main" id="{D2FF1F15-0A58-634E-B38E-6B800257169E}"/>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6" name="Picture Placeholder 99">
                <a:extLst>
                  <a:ext uri="{FF2B5EF4-FFF2-40B4-BE49-F238E27FC236}">
                    <a16:creationId xmlns:a16="http://schemas.microsoft.com/office/drawing/2014/main" id="{8E224EFF-7820-2247-B652-CF491040C31C}"/>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7" name="Picture Placeholder 99">
                <a:extLst>
                  <a:ext uri="{FF2B5EF4-FFF2-40B4-BE49-F238E27FC236}">
                    <a16:creationId xmlns:a16="http://schemas.microsoft.com/office/drawing/2014/main" id="{199CF4C7-FE35-664E-A806-8BDA2B79789B}"/>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8" name="Picture Placeholder 99">
              <a:extLst>
                <a:ext uri="{FF2B5EF4-FFF2-40B4-BE49-F238E27FC236}">
                  <a16:creationId xmlns:a16="http://schemas.microsoft.com/office/drawing/2014/main" id="{CF2C1707-C860-AF42-9E05-9AA312981142}"/>
                </a:ext>
              </a:extLst>
            </p:cNvPr>
            <p:cNvGrpSpPr/>
            <p:nvPr/>
          </p:nvGrpSpPr>
          <p:grpSpPr>
            <a:xfrm>
              <a:off x="8508830" y="2362207"/>
              <a:ext cx="533796" cy="35417"/>
              <a:chOff x="8508830" y="2362207"/>
              <a:chExt cx="533796" cy="35417"/>
            </a:xfrm>
            <a:solidFill>
              <a:schemeClr val="accent2"/>
            </a:solidFill>
          </p:grpSpPr>
          <p:sp>
            <p:nvSpPr>
              <p:cNvPr id="359" name="Picture Placeholder 99">
                <a:extLst>
                  <a:ext uri="{FF2B5EF4-FFF2-40B4-BE49-F238E27FC236}">
                    <a16:creationId xmlns:a16="http://schemas.microsoft.com/office/drawing/2014/main" id="{120E2D8C-132D-3042-9B0E-FFAE949AB071}"/>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99">
                <a:extLst>
                  <a:ext uri="{FF2B5EF4-FFF2-40B4-BE49-F238E27FC236}">
                    <a16:creationId xmlns:a16="http://schemas.microsoft.com/office/drawing/2014/main" id="{ED368609-D991-FB40-BCFC-C664FCDB7AF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99">
                <a:extLst>
                  <a:ext uri="{FF2B5EF4-FFF2-40B4-BE49-F238E27FC236}">
                    <a16:creationId xmlns:a16="http://schemas.microsoft.com/office/drawing/2014/main" id="{33A10CB7-D3EE-B543-81F6-0CAFA206CCF9}"/>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99">
                <a:extLst>
                  <a:ext uri="{FF2B5EF4-FFF2-40B4-BE49-F238E27FC236}">
                    <a16:creationId xmlns:a16="http://schemas.microsoft.com/office/drawing/2014/main" id="{E9CA0CBE-6839-8C46-AEE7-A993158C5886}"/>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3" name="Picture Placeholder 99">
                <a:extLst>
                  <a:ext uri="{FF2B5EF4-FFF2-40B4-BE49-F238E27FC236}">
                    <a16:creationId xmlns:a16="http://schemas.microsoft.com/office/drawing/2014/main" id="{359CA546-8846-2543-9902-79969CC62CD2}"/>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99">
                <a:extLst>
                  <a:ext uri="{FF2B5EF4-FFF2-40B4-BE49-F238E27FC236}">
                    <a16:creationId xmlns:a16="http://schemas.microsoft.com/office/drawing/2014/main" id="{FFFF1BD8-5307-FF4F-A2F9-E02CA23B0D0D}"/>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99">
                <a:extLst>
                  <a:ext uri="{FF2B5EF4-FFF2-40B4-BE49-F238E27FC236}">
                    <a16:creationId xmlns:a16="http://schemas.microsoft.com/office/drawing/2014/main" id="{875D6BCE-F0B2-AD44-A032-CDB83EFC1D1F}"/>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99">
                <a:extLst>
                  <a:ext uri="{FF2B5EF4-FFF2-40B4-BE49-F238E27FC236}">
                    <a16:creationId xmlns:a16="http://schemas.microsoft.com/office/drawing/2014/main" id="{D4AF89AF-2EC3-874A-BA8F-4B8C51AA058E}"/>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99">
                <a:extLst>
                  <a:ext uri="{FF2B5EF4-FFF2-40B4-BE49-F238E27FC236}">
                    <a16:creationId xmlns:a16="http://schemas.microsoft.com/office/drawing/2014/main" id="{47097067-6295-3E4D-8EF0-D752BAE92EF2}"/>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9" name="Picture Placeholder 99">
              <a:extLst>
                <a:ext uri="{FF2B5EF4-FFF2-40B4-BE49-F238E27FC236}">
                  <a16:creationId xmlns:a16="http://schemas.microsoft.com/office/drawing/2014/main" id="{F6531E83-0610-DF40-8B40-BE4B5153B11B}"/>
                </a:ext>
              </a:extLst>
            </p:cNvPr>
            <p:cNvGrpSpPr/>
            <p:nvPr/>
          </p:nvGrpSpPr>
          <p:grpSpPr>
            <a:xfrm>
              <a:off x="8571443" y="2448854"/>
              <a:ext cx="471182" cy="35417"/>
              <a:chOff x="8571443" y="2448854"/>
              <a:chExt cx="471182" cy="35417"/>
            </a:xfrm>
            <a:solidFill>
              <a:schemeClr val="accent2"/>
            </a:solidFill>
          </p:grpSpPr>
          <p:sp>
            <p:nvSpPr>
              <p:cNvPr id="351" name="Picture Placeholder 99">
                <a:extLst>
                  <a:ext uri="{FF2B5EF4-FFF2-40B4-BE49-F238E27FC236}">
                    <a16:creationId xmlns:a16="http://schemas.microsoft.com/office/drawing/2014/main" id="{9EFA75C7-268A-BF4E-9B46-5DCC767CF39D}"/>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2" name="Picture Placeholder 99">
                <a:extLst>
                  <a:ext uri="{FF2B5EF4-FFF2-40B4-BE49-F238E27FC236}">
                    <a16:creationId xmlns:a16="http://schemas.microsoft.com/office/drawing/2014/main" id="{0F034321-5D8C-3242-AF29-E830F313B6E7}"/>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3" name="Picture Placeholder 99">
                <a:extLst>
                  <a:ext uri="{FF2B5EF4-FFF2-40B4-BE49-F238E27FC236}">
                    <a16:creationId xmlns:a16="http://schemas.microsoft.com/office/drawing/2014/main" id="{D4C30993-132A-7941-AD13-571A743FF57C}"/>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4" name="Picture Placeholder 99">
                <a:extLst>
                  <a:ext uri="{FF2B5EF4-FFF2-40B4-BE49-F238E27FC236}">
                    <a16:creationId xmlns:a16="http://schemas.microsoft.com/office/drawing/2014/main" id="{71158781-9E7F-634B-8B2F-37750F7D4D0C}"/>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5" name="Picture Placeholder 99">
                <a:extLst>
                  <a:ext uri="{FF2B5EF4-FFF2-40B4-BE49-F238E27FC236}">
                    <a16:creationId xmlns:a16="http://schemas.microsoft.com/office/drawing/2014/main" id="{4888230A-3486-6047-B3D0-05B4FFF1054A}"/>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6" name="Picture Placeholder 99">
                <a:extLst>
                  <a:ext uri="{FF2B5EF4-FFF2-40B4-BE49-F238E27FC236}">
                    <a16:creationId xmlns:a16="http://schemas.microsoft.com/office/drawing/2014/main" id="{2AC45642-8DC3-9B4F-ACC2-3299848B334A}"/>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7" name="Picture Placeholder 99">
                <a:extLst>
                  <a:ext uri="{FF2B5EF4-FFF2-40B4-BE49-F238E27FC236}">
                    <a16:creationId xmlns:a16="http://schemas.microsoft.com/office/drawing/2014/main" id="{8D4DDAA4-3D83-0644-98C2-DDADA555AD14}"/>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99">
                <a:extLst>
                  <a:ext uri="{FF2B5EF4-FFF2-40B4-BE49-F238E27FC236}">
                    <a16:creationId xmlns:a16="http://schemas.microsoft.com/office/drawing/2014/main" id="{67EF2B37-1BF2-8E40-8781-A55695165C6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50" name="Picture Placeholder 99">
              <a:extLst>
                <a:ext uri="{FF2B5EF4-FFF2-40B4-BE49-F238E27FC236}">
                  <a16:creationId xmlns:a16="http://schemas.microsoft.com/office/drawing/2014/main" id="{F8D59DFB-3B01-324B-B367-461D755087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02" name="Rectangle 401">
            <a:extLst>
              <a:ext uri="{FF2B5EF4-FFF2-40B4-BE49-F238E27FC236}">
                <a16:creationId xmlns:a16="http://schemas.microsoft.com/office/drawing/2014/main" id="{4C954C36-A899-F74B-8C77-BF48762A862C}"/>
              </a:ext>
            </a:extLst>
          </p:cNvPr>
          <p:cNvSpPr>
            <a:spLocks noChangeAspect="1"/>
          </p:cNvSpPr>
          <p:nvPr/>
        </p:nvSpPr>
        <p:spPr>
          <a:xfrm>
            <a:off x="4056391" y="3941847"/>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03" name="Rectangle 402">
            <a:extLst>
              <a:ext uri="{FF2B5EF4-FFF2-40B4-BE49-F238E27FC236}">
                <a16:creationId xmlns:a16="http://schemas.microsoft.com/office/drawing/2014/main" id="{73CE4E82-C11E-ED40-9F70-1474785F5C47}"/>
              </a:ext>
            </a:extLst>
          </p:cNvPr>
          <p:cNvSpPr>
            <a:spLocks/>
          </p:cNvSpPr>
          <p:nvPr/>
        </p:nvSpPr>
        <p:spPr>
          <a:xfrm>
            <a:off x="4079349" y="3952961"/>
            <a:ext cx="301752" cy="301752"/>
          </a:xfrm>
          <a:prstGeom prst="rect">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04" name="Rectangle 403">
            <a:extLst>
              <a:ext uri="{FF2B5EF4-FFF2-40B4-BE49-F238E27FC236}">
                <a16:creationId xmlns:a16="http://schemas.microsoft.com/office/drawing/2014/main" id="{9C6EB7DD-43F2-3B45-865B-41473CB64391}"/>
              </a:ext>
            </a:extLst>
          </p:cNvPr>
          <p:cNvSpPr>
            <a:spLocks/>
          </p:cNvSpPr>
          <p:nvPr/>
        </p:nvSpPr>
        <p:spPr>
          <a:xfrm>
            <a:off x="4460170" y="3952961"/>
            <a:ext cx="301752" cy="301752"/>
          </a:xfrm>
          <a:prstGeom prst="rect">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429" name="Group 428">
            <a:extLst>
              <a:ext uri="{FF2B5EF4-FFF2-40B4-BE49-F238E27FC236}">
                <a16:creationId xmlns:a16="http://schemas.microsoft.com/office/drawing/2014/main" id="{8611D07F-2918-9847-9381-2DE2892FE261}"/>
              </a:ext>
            </a:extLst>
          </p:cNvPr>
          <p:cNvGrpSpPr/>
          <p:nvPr/>
        </p:nvGrpSpPr>
        <p:grpSpPr>
          <a:xfrm>
            <a:off x="6960474" y="4075905"/>
            <a:ext cx="586604" cy="481830"/>
            <a:chOff x="6960474" y="4075905"/>
            <a:chExt cx="586604" cy="481830"/>
          </a:xfrm>
        </p:grpSpPr>
        <p:sp>
          <p:nvSpPr>
            <p:cNvPr id="430" name="Rounded Rectangle 429">
              <a:extLst>
                <a:ext uri="{FF2B5EF4-FFF2-40B4-BE49-F238E27FC236}">
                  <a16:creationId xmlns:a16="http://schemas.microsoft.com/office/drawing/2014/main" id="{2307DF71-6A90-EA45-B08C-A0D2420F0E64}"/>
                </a:ext>
              </a:extLst>
            </p:cNvPr>
            <p:cNvSpPr/>
            <p:nvPr/>
          </p:nvSpPr>
          <p:spPr>
            <a:xfrm>
              <a:off x="6960474" y="4075905"/>
              <a:ext cx="586604" cy="481830"/>
            </a:xfrm>
            <a:prstGeom prst="roundRect">
              <a:avLst>
                <a:gd name="adj" fmla="val 8497"/>
              </a:avLst>
            </a:prstGeom>
            <a:solidFill>
              <a:schemeClr val="bg1">
                <a:lumMod val="75000"/>
                <a:alpha val="30000"/>
              </a:schemeClr>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grpSp>
          <p:nvGrpSpPr>
            <p:cNvPr id="431" name="Picture Placeholder 79" descr="Defense Malware&#10;">
              <a:extLst>
                <a:ext uri="{FF2B5EF4-FFF2-40B4-BE49-F238E27FC236}">
                  <a16:creationId xmlns:a16="http://schemas.microsoft.com/office/drawing/2014/main" id="{92378B56-C714-AC48-9322-F06C21B6489E}"/>
                </a:ext>
              </a:extLst>
            </p:cNvPr>
            <p:cNvGrpSpPr>
              <a:grpSpLocks noChangeAspect="1"/>
            </p:cNvGrpSpPr>
            <p:nvPr/>
          </p:nvGrpSpPr>
          <p:grpSpPr>
            <a:xfrm>
              <a:off x="7165717" y="4328059"/>
              <a:ext cx="181676" cy="214137"/>
              <a:chOff x="7166991" y="712682"/>
              <a:chExt cx="509762" cy="600837"/>
            </a:xfrm>
            <a:solidFill>
              <a:srgbClr val="FF0000"/>
            </a:solidFill>
          </p:grpSpPr>
          <p:grpSp>
            <p:nvGrpSpPr>
              <p:cNvPr id="440" name="Picture Placeholder 79">
                <a:extLst>
                  <a:ext uri="{FF2B5EF4-FFF2-40B4-BE49-F238E27FC236}">
                    <a16:creationId xmlns:a16="http://schemas.microsoft.com/office/drawing/2014/main" id="{3D84BBB5-3A74-A045-AB2A-13FF622E6253}"/>
                  </a:ext>
                </a:extLst>
              </p:cNvPr>
              <p:cNvGrpSpPr/>
              <p:nvPr/>
            </p:nvGrpSpPr>
            <p:grpSpPr>
              <a:xfrm>
                <a:off x="7288423" y="828422"/>
                <a:ext cx="266898" cy="369356"/>
                <a:chOff x="7288423" y="828422"/>
                <a:chExt cx="266898" cy="369356"/>
              </a:xfrm>
              <a:grpFill/>
            </p:grpSpPr>
            <p:sp>
              <p:nvSpPr>
                <p:cNvPr id="442" name="Picture Placeholder 79">
                  <a:extLst>
                    <a:ext uri="{FF2B5EF4-FFF2-40B4-BE49-F238E27FC236}">
                      <a16:creationId xmlns:a16="http://schemas.microsoft.com/office/drawing/2014/main" id="{CE1F5A80-7D1D-0247-9162-CC0B5314748A}"/>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3" name="Picture Placeholder 79">
                  <a:extLst>
                    <a:ext uri="{FF2B5EF4-FFF2-40B4-BE49-F238E27FC236}">
                      <a16:creationId xmlns:a16="http://schemas.microsoft.com/office/drawing/2014/main" id="{4C6DD8C6-303A-D74C-AD59-751017746EC3}"/>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4" name="Picture Placeholder 79">
                  <a:extLst>
                    <a:ext uri="{FF2B5EF4-FFF2-40B4-BE49-F238E27FC236}">
                      <a16:creationId xmlns:a16="http://schemas.microsoft.com/office/drawing/2014/main" id="{C4F9182E-4B2F-DA42-99A2-26D3D54DE597}"/>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5" name="Picture Placeholder 79">
                  <a:extLst>
                    <a:ext uri="{FF2B5EF4-FFF2-40B4-BE49-F238E27FC236}">
                      <a16:creationId xmlns:a16="http://schemas.microsoft.com/office/drawing/2014/main" id="{A1A84C8D-527E-0F4E-A224-C5555D9A3164}"/>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6" name="Picture Placeholder 79">
                  <a:extLst>
                    <a:ext uri="{FF2B5EF4-FFF2-40B4-BE49-F238E27FC236}">
                      <a16:creationId xmlns:a16="http://schemas.microsoft.com/office/drawing/2014/main" id="{E7F68287-B890-7F49-BFC8-F9709C112903}"/>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7" name="Picture Placeholder 79">
                  <a:extLst>
                    <a:ext uri="{FF2B5EF4-FFF2-40B4-BE49-F238E27FC236}">
                      <a16:creationId xmlns:a16="http://schemas.microsoft.com/office/drawing/2014/main" id="{E3A4682A-82E0-1946-BAD4-3EDDD53407B0}"/>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8" name="Picture Placeholder 79">
                  <a:extLst>
                    <a:ext uri="{FF2B5EF4-FFF2-40B4-BE49-F238E27FC236}">
                      <a16:creationId xmlns:a16="http://schemas.microsoft.com/office/drawing/2014/main" id="{8A6411DD-AD4B-4248-8F02-03A3D5CB244F}"/>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49" name="Picture Placeholder 79">
                  <a:extLst>
                    <a:ext uri="{FF2B5EF4-FFF2-40B4-BE49-F238E27FC236}">
                      <a16:creationId xmlns:a16="http://schemas.microsoft.com/office/drawing/2014/main" id="{58511F7E-F4F5-3F48-B58B-FA061B621717}"/>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0" name="Picture Placeholder 79">
                  <a:extLst>
                    <a:ext uri="{FF2B5EF4-FFF2-40B4-BE49-F238E27FC236}">
                      <a16:creationId xmlns:a16="http://schemas.microsoft.com/office/drawing/2014/main" id="{BFB93283-3FA4-EE4F-AC7A-8FC8F3EC1267}"/>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51" name="Picture Placeholder 79">
                  <a:extLst>
                    <a:ext uri="{FF2B5EF4-FFF2-40B4-BE49-F238E27FC236}">
                      <a16:creationId xmlns:a16="http://schemas.microsoft.com/office/drawing/2014/main" id="{36CFD800-786A-0A4D-9DC7-75703F177268}"/>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41" name="Picture Placeholder 79">
                <a:extLst>
                  <a:ext uri="{FF2B5EF4-FFF2-40B4-BE49-F238E27FC236}">
                    <a16:creationId xmlns:a16="http://schemas.microsoft.com/office/drawing/2014/main" id="{F3EEE5D5-778E-4E4C-B19E-C4292364091D}"/>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32" name="Picture Placeholder 80" descr="Defense Preventions&#10;">
              <a:extLst>
                <a:ext uri="{FF2B5EF4-FFF2-40B4-BE49-F238E27FC236}">
                  <a16:creationId xmlns:a16="http://schemas.microsoft.com/office/drawing/2014/main" id="{DB727D0A-707A-B44F-AAD1-E9BD12547FD6}"/>
                </a:ext>
              </a:extLst>
            </p:cNvPr>
            <p:cNvSpPr>
              <a:spLocks noChangeAspect="1"/>
            </p:cNvSpPr>
            <p:nvPr/>
          </p:nvSpPr>
          <p:spPr>
            <a:xfrm>
              <a:off x="6975885" y="4327947"/>
              <a:ext cx="181909" cy="21436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grpSp>
          <p:nvGrpSpPr>
            <p:cNvPr id="433" name="Group 432">
              <a:extLst>
                <a:ext uri="{FF2B5EF4-FFF2-40B4-BE49-F238E27FC236}">
                  <a16:creationId xmlns:a16="http://schemas.microsoft.com/office/drawing/2014/main" id="{221C9CAB-A633-8341-8A91-DEC3023D1BA6}"/>
                </a:ext>
              </a:extLst>
            </p:cNvPr>
            <p:cNvGrpSpPr>
              <a:grpSpLocks noChangeAspect="1"/>
            </p:cNvGrpSpPr>
            <p:nvPr/>
          </p:nvGrpSpPr>
          <p:grpSpPr>
            <a:xfrm>
              <a:off x="7151762" y="4103585"/>
              <a:ext cx="202632" cy="202632"/>
              <a:chOff x="4626110" y="5866475"/>
              <a:chExt cx="314282" cy="314282"/>
            </a:xfrm>
          </p:grpSpPr>
          <p:sp>
            <p:nvSpPr>
              <p:cNvPr id="438" name="Oval 437">
                <a:extLst>
                  <a:ext uri="{FF2B5EF4-FFF2-40B4-BE49-F238E27FC236}">
                    <a16:creationId xmlns:a16="http://schemas.microsoft.com/office/drawing/2014/main" id="{59D39B48-1B13-6C4D-BF0B-7F025C5CC459}"/>
                  </a:ext>
                </a:extLst>
              </p:cNvPr>
              <p:cNvSpPr>
                <a:spLocks noChangeAspect="1"/>
              </p:cNvSpPr>
              <p:nvPr/>
            </p:nvSpPr>
            <p:spPr>
              <a:xfrm>
                <a:off x="4626110" y="5866475"/>
                <a:ext cx="314282" cy="314282"/>
              </a:xfrm>
              <a:prstGeom prst="ellipse">
                <a:avLst/>
              </a:prstGeom>
              <a:no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439" name="Picture Placeholder 75" descr="Virus 1&#10;">
                <a:extLst>
                  <a:ext uri="{FF2B5EF4-FFF2-40B4-BE49-F238E27FC236}">
                    <a16:creationId xmlns:a16="http://schemas.microsoft.com/office/drawing/2014/main" id="{8D7E115D-B495-0049-A2DF-6AA9CD9CE355}"/>
                  </a:ext>
                </a:extLst>
              </p:cNvPr>
              <p:cNvSpPr>
                <a:spLocks noChangeAspect="1"/>
              </p:cNvSpPr>
              <p:nvPr/>
            </p:nvSpPr>
            <p:spPr>
              <a:xfrm>
                <a:off x="4674853" y="5921262"/>
                <a:ext cx="216796" cy="204708"/>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no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434" name="TextBox 433">
              <a:extLst>
                <a:ext uri="{FF2B5EF4-FFF2-40B4-BE49-F238E27FC236}">
                  <a16:creationId xmlns:a16="http://schemas.microsoft.com/office/drawing/2014/main" id="{7CA1425C-0973-2C4C-948A-0ADB3A4D034E}"/>
                </a:ext>
              </a:extLst>
            </p:cNvPr>
            <p:cNvSpPr txBox="1"/>
            <p:nvPr/>
          </p:nvSpPr>
          <p:spPr>
            <a:xfrm>
              <a:off x="7369598" y="4112568"/>
              <a:ext cx="7694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a:t>
              </a:r>
            </a:p>
          </p:txBody>
        </p:sp>
        <p:grpSp>
          <p:nvGrpSpPr>
            <p:cNvPr id="435" name="Group 434">
              <a:extLst>
                <a:ext uri="{FF2B5EF4-FFF2-40B4-BE49-F238E27FC236}">
                  <a16:creationId xmlns:a16="http://schemas.microsoft.com/office/drawing/2014/main" id="{1111C3B5-FF64-B443-AB8E-0177C0529058}"/>
                </a:ext>
              </a:extLst>
            </p:cNvPr>
            <p:cNvGrpSpPr>
              <a:grpSpLocks noChangeAspect="1"/>
            </p:cNvGrpSpPr>
            <p:nvPr/>
          </p:nvGrpSpPr>
          <p:grpSpPr>
            <a:xfrm>
              <a:off x="7355316" y="4322421"/>
              <a:ext cx="182778" cy="215088"/>
              <a:chOff x="5701265" y="5600325"/>
              <a:chExt cx="274169" cy="322631"/>
            </a:xfrm>
          </p:grpSpPr>
          <p:sp>
            <p:nvSpPr>
              <p:cNvPr id="436" name="Picture Placeholder 74" descr="Security 1&#10;">
                <a:extLst>
                  <a:ext uri="{FF2B5EF4-FFF2-40B4-BE49-F238E27FC236}">
                    <a16:creationId xmlns:a16="http://schemas.microsoft.com/office/drawing/2014/main" id="{911E9EC7-100F-CA4D-9022-130EA8D023F1}"/>
                  </a:ext>
                </a:extLst>
              </p:cNvPr>
              <p:cNvSpPr>
                <a:spLocks noChangeAspect="1"/>
              </p:cNvSpPr>
              <p:nvPr/>
            </p:nvSpPr>
            <p:spPr>
              <a:xfrm>
                <a:off x="5701265" y="5600325"/>
                <a:ext cx="274169" cy="322631"/>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437" name="Picture Placeholder 192" descr="Question&#10;">
                <a:extLst>
                  <a:ext uri="{FF2B5EF4-FFF2-40B4-BE49-F238E27FC236}">
                    <a16:creationId xmlns:a16="http://schemas.microsoft.com/office/drawing/2014/main" id="{C88C5E48-7BBE-7D48-B615-B8FD6E2966E1}"/>
                  </a:ext>
                </a:extLst>
              </p:cNvPr>
              <p:cNvSpPr>
                <a:spLocks noChangeAspect="1"/>
              </p:cNvSpPr>
              <p:nvPr/>
            </p:nvSpPr>
            <p:spPr>
              <a:xfrm>
                <a:off x="5780774" y="5664589"/>
                <a:ext cx="115151" cy="180806"/>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grpSp>
        <p:nvGrpSpPr>
          <p:cNvPr id="2" name="Group 1">
            <a:extLst>
              <a:ext uri="{FF2B5EF4-FFF2-40B4-BE49-F238E27FC236}">
                <a16:creationId xmlns:a16="http://schemas.microsoft.com/office/drawing/2014/main" id="{B0EA09AA-12A9-FE43-A82E-E7380A5E26D7}"/>
              </a:ext>
            </a:extLst>
          </p:cNvPr>
          <p:cNvGrpSpPr/>
          <p:nvPr/>
        </p:nvGrpSpPr>
        <p:grpSpPr>
          <a:xfrm>
            <a:off x="6866532" y="2746387"/>
            <a:ext cx="831213" cy="1752121"/>
            <a:chOff x="6866532" y="2746387"/>
            <a:chExt cx="831213" cy="1752121"/>
          </a:xfrm>
        </p:grpSpPr>
        <p:cxnSp>
          <p:nvCxnSpPr>
            <p:cNvPr id="223" name="Straight Arrow Connector 222">
              <a:extLst>
                <a:ext uri="{FF2B5EF4-FFF2-40B4-BE49-F238E27FC236}">
                  <a16:creationId xmlns:a16="http://schemas.microsoft.com/office/drawing/2014/main" id="{8989B5CA-22BD-274B-AB6F-AD1D56A11C1A}"/>
                </a:ext>
              </a:extLst>
            </p:cNvPr>
            <p:cNvCxnSpPr>
              <a:cxnSpLocks/>
            </p:cNvCxnSpPr>
            <p:nvPr/>
          </p:nvCxnSpPr>
          <p:spPr bwMode="gray">
            <a:xfrm>
              <a:off x="6866532" y="2746387"/>
              <a:ext cx="0" cy="1752121"/>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224" name="TextBox 223">
              <a:extLst>
                <a:ext uri="{FF2B5EF4-FFF2-40B4-BE49-F238E27FC236}">
                  <a16:creationId xmlns:a16="http://schemas.microsoft.com/office/drawing/2014/main" id="{D589B018-A161-544C-8F48-F9D9255A69E1}"/>
                </a:ext>
              </a:extLst>
            </p:cNvPr>
            <p:cNvSpPr txBox="1"/>
            <p:nvPr/>
          </p:nvSpPr>
          <p:spPr>
            <a:xfrm>
              <a:off x="6934716" y="2899344"/>
              <a:ext cx="763029" cy="307777"/>
            </a:xfrm>
            <a:prstGeom prst="rect">
              <a:avLst/>
            </a:prstGeom>
          </p:spPr>
          <p:txBody>
            <a:bodyPr wrap="none" lIns="0" tIns="0" rIns="0" bIns="0" rtlCol="0" anchor="ctr">
              <a:spAutoFit/>
            </a:bodyPr>
            <a:lstStyle/>
            <a:p>
              <a:r>
                <a:rPr lang="en-US" sz="1000" i="1" dirty="0">
                  <a:solidFill>
                    <a:schemeClr val="accent2"/>
                  </a:solidFill>
                  <a:latin typeface="Calibri" panose="020F0502020204030204" pitchFamily="34" charset="0"/>
                </a:rPr>
                <a:t>send cloud</a:t>
              </a:r>
            </a:p>
            <a:p>
              <a:r>
                <a:rPr lang="en-US" sz="1000" i="1" dirty="0">
                  <a:solidFill>
                    <a:schemeClr val="accent2"/>
                  </a:solidFill>
                  <a:latin typeface="Calibri" panose="020F0502020204030204" pitchFamily="34" charset="0"/>
                </a:rPr>
                <a:t>analysis report</a:t>
              </a:r>
            </a:p>
          </p:txBody>
        </p:sp>
        <p:grpSp>
          <p:nvGrpSpPr>
            <p:cNvPr id="520" name="Group 519">
              <a:extLst>
                <a:ext uri="{FF2B5EF4-FFF2-40B4-BE49-F238E27FC236}">
                  <a16:creationId xmlns:a16="http://schemas.microsoft.com/office/drawing/2014/main" id="{5E75A4D2-19B5-FE4C-8B9A-26AB31DFC8D5}"/>
                </a:ext>
              </a:extLst>
            </p:cNvPr>
            <p:cNvGrpSpPr/>
            <p:nvPr/>
          </p:nvGrpSpPr>
          <p:grpSpPr>
            <a:xfrm>
              <a:off x="6943553" y="3228860"/>
              <a:ext cx="745355" cy="631445"/>
              <a:chOff x="2976710" y="6003085"/>
              <a:chExt cx="745355" cy="631445"/>
            </a:xfrm>
          </p:grpSpPr>
          <p:grpSp>
            <p:nvGrpSpPr>
              <p:cNvPr id="521" name="Picture Placeholder 79" descr="Defense Malware&#10;">
                <a:extLst>
                  <a:ext uri="{FF2B5EF4-FFF2-40B4-BE49-F238E27FC236}">
                    <a16:creationId xmlns:a16="http://schemas.microsoft.com/office/drawing/2014/main" id="{DB94119C-4872-E74B-82F6-DB0587BC8CEB}"/>
                  </a:ext>
                </a:extLst>
              </p:cNvPr>
              <p:cNvGrpSpPr>
                <a:grpSpLocks noChangeAspect="1"/>
              </p:cNvGrpSpPr>
              <p:nvPr/>
            </p:nvGrpSpPr>
            <p:grpSpPr>
              <a:xfrm>
                <a:off x="3440284" y="6003256"/>
                <a:ext cx="281781" cy="332123"/>
                <a:chOff x="7166991" y="712682"/>
                <a:chExt cx="509762" cy="600837"/>
              </a:xfrm>
              <a:solidFill>
                <a:srgbClr val="FF0000"/>
              </a:solidFill>
            </p:grpSpPr>
            <p:grpSp>
              <p:nvGrpSpPr>
                <p:cNvPr id="527" name="Picture Placeholder 79">
                  <a:extLst>
                    <a:ext uri="{FF2B5EF4-FFF2-40B4-BE49-F238E27FC236}">
                      <a16:creationId xmlns:a16="http://schemas.microsoft.com/office/drawing/2014/main" id="{3F824C31-F07F-7B40-9D90-68198B247953}"/>
                    </a:ext>
                  </a:extLst>
                </p:cNvPr>
                <p:cNvGrpSpPr/>
                <p:nvPr/>
              </p:nvGrpSpPr>
              <p:grpSpPr>
                <a:xfrm>
                  <a:off x="7288423" y="828422"/>
                  <a:ext cx="266898" cy="369356"/>
                  <a:chOff x="7288423" y="828422"/>
                  <a:chExt cx="266898" cy="369356"/>
                </a:xfrm>
                <a:grpFill/>
              </p:grpSpPr>
              <p:sp>
                <p:nvSpPr>
                  <p:cNvPr id="529" name="Picture Placeholder 79">
                    <a:extLst>
                      <a:ext uri="{FF2B5EF4-FFF2-40B4-BE49-F238E27FC236}">
                        <a16:creationId xmlns:a16="http://schemas.microsoft.com/office/drawing/2014/main" id="{98AE6210-0827-B042-9A16-4BB40FEC33E0}"/>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0" name="Picture Placeholder 79">
                    <a:extLst>
                      <a:ext uri="{FF2B5EF4-FFF2-40B4-BE49-F238E27FC236}">
                        <a16:creationId xmlns:a16="http://schemas.microsoft.com/office/drawing/2014/main" id="{A000599C-70E2-7F47-B505-2F36F1CDB1A5}"/>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1" name="Picture Placeholder 79">
                    <a:extLst>
                      <a:ext uri="{FF2B5EF4-FFF2-40B4-BE49-F238E27FC236}">
                        <a16:creationId xmlns:a16="http://schemas.microsoft.com/office/drawing/2014/main" id="{A481CDAC-CEFF-754B-937B-876ED2ED0630}"/>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2" name="Picture Placeholder 79">
                    <a:extLst>
                      <a:ext uri="{FF2B5EF4-FFF2-40B4-BE49-F238E27FC236}">
                        <a16:creationId xmlns:a16="http://schemas.microsoft.com/office/drawing/2014/main" id="{A8FBB230-C391-4746-9919-826ED0A5BCD4}"/>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3" name="Picture Placeholder 79">
                    <a:extLst>
                      <a:ext uri="{FF2B5EF4-FFF2-40B4-BE49-F238E27FC236}">
                        <a16:creationId xmlns:a16="http://schemas.microsoft.com/office/drawing/2014/main" id="{ECB64727-9379-DD4D-AC54-48EDB24B9A71}"/>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4" name="Picture Placeholder 79">
                    <a:extLst>
                      <a:ext uri="{FF2B5EF4-FFF2-40B4-BE49-F238E27FC236}">
                        <a16:creationId xmlns:a16="http://schemas.microsoft.com/office/drawing/2014/main" id="{9982A46A-DF21-2049-A4AB-0C8015CA1FB3}"/>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5" name="Picture Placeholder 79">
                    <a:extLst>
                      <a:ext uri="{FF2B5EF4-FFF2-40B4-BE49-F238E27FC236}">
                        <a16:creationId xmlns:a16="http://schemas.microsoft.com/office/drawing/2014/main" id="{E94C46FF-9E78-D44D-89E4-2AC0592B9A49}"/>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6" name="Picture Placeholder 79">
                    <a:extLst>
                      <a:ext uri="{FF2B5EF4-FFF2-40B4-BE49-F238E27FC236}">
                        <a16:creationId xmlns:a16="http://schemas.microsoft.com/office/drawing/2014/main" id="{E90E9FE6-A5DA-2A48-B24F-FF0EA3C05A51}"/>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7" name="Picture Placeholder 79">
                    <a:extLst>
                      <a:ext uri="{FF2B5EF4-FFF2-40B4-BE49-F238E27FC236}">
                        <a16:creationId xmlns:a16="http://schemas.microsoft.com/office/drawing/2014/main" id="{097FFAFA-404A-794B-8865-9D3C1E6625CD}"/>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8" name="Picture Placeholder 79">
                    <a:extLst>
                      <a:ext uri="{FF2B5EF4-FFF2-40B4-BE49-F238E27FC236}">
                        <a16:creationId xmlns:a16="http://schemas.microsoft.com/office/drawing/2014/main" id="{9D10699D-5756-EE44-BAC1-15F810BA0E6E}"/>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28" name="Picture Placeholder 79">
                  <a:extLst>
                    <a:ext uri="{FF2B5EF4-FFF2-40B4-BE49-F238E27FC236}">
                      <a16:creationId xmlns:a16="http://schemas.microsoft.com/office/drawing/2014/main" id="{C9B06BC4-79CB-9146-AE69-DC06A5CD705A}"/>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22" name="Picture Placeholder 80" descr="Defense Preventions&#10;">
                <a:extLst>
                  <a:ext uri="{FF2B5EF4-FFF2-40B4-BE49-F238E27FC236}">
                    <a16:creationId xmlns:a16="http://schemas.microsoft.com/office/drawing/2014/main" id="{93A17DF8-575A-ED40-8524-EC9591F85563}"/>
                  </a:ext>
                </a:extLst>
              </p:cNvPr>
              <p:cNvSpPr>
                <a:spLocks noChangeAspect="1"/>
              </p:cNvSpPr>
              <p:nvPr/>
            </p:nvSpPr>
            <p:spPr>
              <a:xfrm>
                <a:off x="2976710" y="6003085"/>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523" name="TextBox 522">
                <a:extLst>
                  <a:ext uri="{FF2B5EF4-FFF2-40B4-BE49-F238E27FC236}">
                    <a16:creationId xmlns:a16="http://schemas.microsoft.com/office/drawing/2014/main" id="{09B4AA24-9CAE-4149-802F-4336F565B8E4}"/>
                  </a:ext>
                </a:extLst>
              </p:cNvPr>
              <p:cNvSpPr txBox="1"/>
              <p:nvPr/>
            </p:nvSpPr>
            <p:spPr>
              <a:xfrm>
                <a:off x="3286434" y="6076984"/>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nvGrpSpPr>
              <p:cNvPr id="524" name="Group 523">
                <a:extLst>
                  <a:ext uri="{FF2B5EF4-FFF2-40B4-BE49-F238E27FC236}">
                    <a16:creationId xmlns:a16="http://schemas.microsoft.com/office/drawing/2014/main" id="{C17E7573-1D74-5A4E-896D-ABD0239C413A}"/>
                  </a:ext>
                </a:extLst>
              </p:cNvPr>
              <p:cNvGrpSpPr>
                <a:grpSpLocks noChangeAspect="1"/>
              </p:cNvGrpSpPr>
              <p:nvPr/>
            </p:nvGrpSpPr>
            <p:grpSpPr>
              <a:xfrm>
                <a:off x="3216676" y="6311899"/>
                <a:ext cx="274169" cy="322631"/>
                <a:chOff x="3956170" y="5435007"/>
                <a:chExt cx="372678" cy="438554"/>
              </a:xfrm>
            </p:grpSpPr>
            <p:sp>
              <p:nvSpPr>
                <p:cNvPr id="525" name="Picture Placeholder 74" descr="Security 1&#10;">
                  <a:extLst>
                    <a:ext uri="{FF2B5EF4-FFF2-40B4-BE49-F238E27FC236}">
                      <a16:creationId xmlns:a16="http://schemas.microsoft.com/office/drawing/2014/main" id="{3CD653D0-8897-A049-9B17-26F1F80C7C50}"/>
                    </a:ext>
                  </a:extLst>
                </p:cNvPr>
                <p:cNvSpPr>
                  <a:spLocks noChangeAspect="1"/>
                </p:cNvSpPr>
                <p:nvPr/>
              </p:nvSpPr>
              <p:spPr>
                <a:xfrm>
                  <a:off x="3956170" y="5435007"/>
                  <a:ext cx="372678" cy="438554"/>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526" name="Picture Placeholder 192" descr="Question&#10;">
                  <a:extLst>
                    <a:ext uri="{FF2B5EF4-FFF2-40B4-BE49-F238E27FC236}">
                      <a16:creationId xmlns:a16="http://schemas.microsoft.com/office/drawing/2014/main" id="{EC16BF8F-FAD3-3B40-98D1-C1598B93E229}"/>
                    </a:ext>
                  </a:extLst>
                </p:cNvPr>
                <p:cNvSpPr>
                  <a:spLocks noChangeAspect="1"/>
                </p:cNvSpPr>
                <p:nvPr/>
              </p:nvSpPr>
              <p:spPr>
                <a:xfrm>
                  <a:off x="4064247" y="5522361"/>
                  <a:ext cx="156525" cy="245771"/>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grpSp>
      <p:grpSp>
        <p:nvGrpSpPr>
          <p:cNvPr id="452" name="Group 451">
            <a:extLst>
              <a:ext uri="{FF2B5EF4-FFF2-40B4-BE49-F238E27FC236}">
                <a16:creationId xmlns:a16="http://schemas.microsoft.com/office/drawing/2014/main" id="{C727B55B-FF8C-D542-B450-6E1871D7EEC0}"/>
              </a:ext>
            </a:extLst>
          </p:cNvPr>
          <p:cNvGrpSpPr/>
          <p:nvPr/>
        </p:nvGrpSpPr>
        <p:grpSpPr>
          <a:xfrm>
            <a:off x="5066034" y="4709480"/>
            <a:ext cx="1606460" cy="1018856"/>
            <a:chOff x="3727422" y="5548193"/>
            <a:chExt cx="1606460" cy="1018856"/>
          </a:xfrm>
        </p:grpSpPr>
        <p:grpSp>
          <p:nvGrpSpPr>
            <p:cNvPr id="453" name="Group 452">
              <a:extLst>
                <a:ext uri="{FF2B5EF4-FFF2-40B4-BE49-F238E27FC236}">
                  <a16:creationId xmlns:a16="http://schemas.microsoft.com/office/drawing/2014/main" id="{64B4E3C0-D890-5043-B570-2E83593E2048}"/>
                </a:ext>
              </a:extLst>
            </p:cNvPr>
            <p:cNvGrpSpPr/>
            <p:nvPr/>
          </p:nvGrpSpPr>
          <p:grpSpPr>
            <a:xfrm>
              <a:off x="3727422" y="5548193"/>
              <a:ext cx="1606460" cy="349904"/>
              <a:chOff x="5054995" y="4705236"/>
              <a:chExt cx="1606460" cy="349904"/>
            </a:xfrm>
          </p:grpSpPr>
          <p:cxnSp>
            <p:nvCxnSpPr>
              <p:cNvPr id="505" name="Straight Arrow Connector 504">
                <a:extLst>
                  <a:ext uri="{FF2B5EF4-FFF2-40B4-BE49-F238E27FC236}">
                    <a16:creationId xmlns:a16="http://schemas.microsoft.com/office/drawing/2014/main" id="{4437AFE2-C453-AC48-829E-DA8FC185C6E6}"/>
                  </a:ext>
                </a:extLst>
              </p:cNvPr>
              <p:cNvCxnSpPr>
                <a:cxnSpLocks/>
              </p:cNvCxnSpPr>
              <p:nvPr/>
            </p:nvCxnSpPr>
            <p:spPr bwMode="gray">
              <a:xfrm>
                <a:off x="5054995" y="4705236"/>
                <a:ext cx="1606460"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506" name="TextBox 505">
                <a:extLst>
                  <a:ext uri="{FF2B5EF4-FFF2-40B4-BE49-F238E27FC236}">
                    <a16:creationId xmlns:a16="http://schemas.microsoft.com/office/drawing/2014/main" id="{F47EC08E-EBFE-5B4C-B971-B2B9FF735A97}"/>
                  </a:ext>
                </a:extLst>
              </p:cNvPr>
              <p:cNvSpPr txBox="1"/>
              <p:nvPr/>
            </p:nvSpPr>
            <p:spPr>
              <a:xfrm>
                <a:off x="5287525" y="4747363"/>
                <a:ext cx="763029" cy="307777"/>
              </a:xfrm>
              <a:prstGeom prst="rect">
                <a:avLst/>
              </a:prstGeom>
            </p:spPr>
            <p:txBody>
              <a:bodyPr wrap="none" lIns="0" tIns="0" rIns="0" bIns="0" rtlCol="0" anchor="ctr">
                <a:spAutoFit/>
              </a:bodyPr>
              <a:lstStyle/>
              <a:p>
                <a:pPr algn="ctr"/>
                <a:r>
                  <a:rPr lang="en-US" sz="1000" i="1" dirty="0">
                    <a:solidFill>
                      <a:schemeClr val="accent2"/>
                    </a:solidFill>
                    <a:latin typeface="Calibri" panose="020F0502020204030204" pitchFamily="34" charset="0"/>
                  </a:rPr>
                  <a:t>Send local</a:t>
                </a:r>
              </a:p>
              <a:p>
                <a:pPr algn="ctr"/>
                <a:r>
                  <a:rPr lang="en-US" sz="1000" i="1" dirty="0">
                    <a:solidFill>
                      <a:schemeClr val="accent2"/>
                    </a:solidFill>
                    <a:latin typeface="Calibri" panose="020F0502020204030204" pitchFamily="34" charset="0"/>
                  </a:rPr>
                  <a:t>analysis report</a:t>
                </a:r>
              </a:p>
            </p:txBody>
          </p:sp>
        </p:grpSp>
        <p:grpSp>
          <p:nvGrpSpPr>
            <p:cNvPr id="454" name="Group 453">
              <a:extLst>
                <a:ext uri="{FF2B5EF4-FFF2-40B4-BE49-F238E27FC236}">
                  <a16:creationId xmlns:a16="http://schemas.microsoft.com/office/drawing/2014/main" id="{812CE880-CF2A-254B-B31A-BB6F2197EC96}"/>
                </a:ext>
              </a:extLst>
            </p:cNvPr>
            <p:cNvGrpSpPr/>
            <p:nvPr/>
          </p:nvGrpSpPr>
          <p:grpSpPr>
            <a:xfrm>
              <a:off x="3984306" y="5954890"/>
              <a:ext cx="745355" cy="612159"/>
              <a:chOff x="3984306" y="5954890"/>
              <a:chExt cx="745355" cy="612159"/>
            </a:xfrm>
          </p:grpSpPr>
          <p:grpSp>
            <p:nvGrpSpPr>
              <p:cNvPr id="455" name="Picture Placeholder 79" descr="Defense Malware&#10;">
                <a:extLst>
                  <a:ext uri="{FF2B5EF4-FFF2-40B4-BE49-F238E27FC236}">
                    <a16:creationId xmlns:a16="http://schemas.microsoft.com/office/drawing/2014/main" id="{0ED443D0-1A9C-8342-94BC-D61001818045}"/>
                  </a:ext>
                </a:extLst>
              </p:cNvPr>
              <p:cNvGrpSpPr>
                <a:grpSpLocks noChangeAspect="1"/>
              </p:cNvGrpSpPr>
              <p:nvPr/>
            </p:nvGrpSpPr>
            <p:grpSpPr>
              <a:xfrm>
                <a:off x="4447880" y="5955061"/>
                <a:ext cx="281781" cy="332123"/>
                <a:chOff x="7166991" y="712682"/>
                <a:chExt cx="509762" cy="600837"/>
              </a:xfrm>
              <a:solidFill>
                <a:srgbClr val="FF0000"/>
              </a:solidFill>
            </p:grpSpPr>
            <p:grpSp>
              <p:nvGrpSpPr>
                <p:cNvPr id="470" name="Picture Placeholder 79">
                  <a:extLst>
                    <a:ext uri="{FF2B5EF4-FFF2-40B4-BE49-F238E27FC236}">
                      <a16:creationId xmlns:a16="http://schemas.microsoft.com/office/drawing/2014/main" id="{BEF1C800-1B13-CE44-905A-3A2076D12135}"/>
                    </a:ext>
                  </a:extLst>
                </p:cNvPr>
                <p:cNvGrpSpPr/>
                <p:nvPr/>
              </p:nvGrpSpPr>
              <p:grpSpPr>
                <a:xfrm>
                  <a:off x="7288423" y="828422"/>
                  <a:ext cx="266898" cy="369356"/>
                  <a:chOff x="7288423" y="828422"/>
                  <a:chExt cx="266898" cy="369356"/>
                </a:xfrm>
                <a:grpFill/>
              </p:grpSpPr>
              <p:sp>
                <p:nvSpPr>
                  <p:cNvPr id="495" name="Picture Placeholder 79">
                    <a:extLst>
                      <a:ext uri="{FF2B5EF4-FFF2-40B4-BE49-F238E27FC236}">
                        <a16:creationId xmlns:a16="http://schemas.microsoft.com/office/drawing/2014/main" id="{332C9EF7-4572-5549-BB78-3EE48EB124AE}"/>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6" name="Picture Placeholder 79">
                    <a:extLst>
                      <a:ext uri="{FF2B5EF4-FFF2-40B4-BE49-F238E27FC236}">
                        <a16:creationId xmlns:a16="http://schemas.microsoft.com/office/drawing/2014/main" id="{63E2A17C-3DF8-2145-B640-EB0E23B22F2D}"/>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7" name="Picture Placeholder 79">
                    <a:extLst>
                      <a:ext uri="{FF2B5EF4-FFF2-40B4-BE49-F238E27FC236}">
                        <a16:creationId xmlns:a16="http://schemas.microsoft.com/office/drawing/2014/main" id="{38DAB427-6E0F-684F-A7E2-415C2DA4C92D}"/>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8" name="Picture Placeholder 79">
                    <a:extLst>
                      <a:ext uri="{FF2B5EF4-FFF2-40B4-BE49-F238E27FC236}">
                        <a16:creationId xmlns:a16="http://schemas.microsoft.com/office/drawing/2014/main" id="{850FE8E3-B31A-2A40-9A0E-E4707830A819}"/>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9" name="Picture Placeholder 79">
                    <a:extLst>
                      <a:ext uri="{FF2B5EF4-FFF2-40B4-BE49-F238E27FC236}">
                        <a16:creationId xmlns:a16="http://schemas.microsoft.com/office/drawing/2014/main" id="{4D7C4952-3903-D64A-AD0F-8963B4085CD7}"/>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0" name="Picture Placeholder 79">
                    <a:extLst>
                      <a:ext uri="{FF2B5EF4-FFF2-40B4-BE49-F238E27FC236}">
                        <a16:creationId xmlns:a16="http://schemas.microsoft.com/office/drawing/2014/main" id="{2A62973B-1C7C-7840-93E8-4E3CBF4897E9}"/>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1" name="Picture Placeholder 79">
                    <a:extLst>
                      <a:ext uri="{FF2B5EF4-FFF2-40B4-BE49-F238E27FC236}">
                        <a16:creationId xmlns:a16="http://schemas.microsoft.com/office/drawing/2014/main" id="{FDB1B676-EAE2-0446-B5FB-1C976A670779}"/>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2" name="Picture Placeholder 79">
                    <a:extLst>
                      <a:ext uri="{FF2B5EF4-FFF2-40B4-BE49-F238E27FC236}">
                        <a16:creationId xmlns:a16="http://schemas.microsoft.com/office/drawing/2014/main" id="{645E98E2-7DFD-5949-B2A5-FC10D9CE7E53}"/>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3" name="Picture Placeholder 79">
                    <a:extLst>
                      <a:ext uri="{FF2B5EF4-FFF2-40B4-BE49-F238E27FC236}">
                        <a16:creationId xmlns:a16="http://schemas.microsoft.com/office/drawing/2014/main" id="{DE162348-5C84-E74F-9EE4-2EC129C286BE}"/>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4" name="Picture Placeholder 79">
                    <a:extLst>
                      <a:ext uri="{FF2B5EF4-FFF2-40B4-BE49-F238E27FC236}">
                        <a16:creationId xmlns:a16="http://schemas.microsoft.com/office/drawing/2014/main" id="{2ED18461-5832-BC4A-AFE1-1F2F45D8F409}"/>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71" name="Picture Placeholder 79">
                  <a:extLst>
                    <a:ext uri="{FF2B5EF4-FFF2-40B4-BE49-F238E27FC236}">
                      <a16:creationId xmlns:a16="http://schemas.microsoft.com/office/drawing/2014/main" id="{F4B6CED7-B995-8F42-A25C-A054DA54D930}"/>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56" name="Picture Placeholder 80" descr="Defense Preventions&#10;">
                <a:extLst>
                  <a:ext uri="{FF2B5EF4-FFF2-40B4-BE49-F238E27FC236}">
                    <a16:creationId xmlns:a16="http://schemas.microsoft.com/office/drawing/2014/main" id="{75886497-2ACB-B745-BF0F-782BF05056A0}"/>
                  </a:ext>
                </a:extLst>
              </p:cNvPr>
              <p:cNvSpPr>
                <a:spLocks noChangeAspect="1"/>
              </p:cNvSpPr>
              <p:nvPr/>
            </p:nvSpPr>
            <p:spPr>
              <a:xfrm>
                <a:off x="3984306" y="5954890"/>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457" name="TextBox 456">
                <a:extLst>
                  <a:ext uri="{FF2B5EF4-FFF2-40B4-BE49-F238E27FC236}">
                    <a16:creationId xmlns:a16="http://schemas.microsoft.com/office/drawing/2014/main" id="{05857341-CFED-0140-8464-C7FBA11EED51}"/>
                  </a:ext>
                </a:extLst>
              </p:cNvPr>
              <p:cNvSpPr txBox="1"/>
              <p:nvPr/>
            </p:nvSpPr>
            <p:spPr>
              <a:xfrm>
                <a:off x="4294030" y="6028789"/>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nvGrpSpPr>
              <p:cNvPr id="458" name="Group 457">
                <a:extLst>
                  <a:ext uri="{FF2B5EF4-FFF2-40B4-BE49-F238E27FC236}">
                    <a16:creationId xmlns:a16="http://schemas.microsoft.com/office/drawing/2014/main" id="{70B3F9A0-6546-6A43-AE6A-C9A92EC2314D}"/>
                  </a:ext>
                </a:extLst>
              </p:cNvPr>
              <p:cNvGrpSpPr>
                <a:grpSpLocks noChangeAspect="1"/>
              </p:cNvGrpSpPr>
              <p:nvPr/>
            </p:nvGrpSpPr>
            <p:grpSpPr>
              <a:xfrm>
                <a:off x="4221719" y="6255172"/>
                <a:ext cx="265030" cy="311877"/>
                <a:chOff x="1321268" y="5123093"/>
                <a:chExt cx="372678" cy="438554"/>
              </a:xfrm>
            </p:grpSpPr>
            <p:grpSp>
              <p:nvGrpSpPr>
                <p:cNvPr id="459" name="Picture Placeholder 74" descr="Analytics Engine&#10;">
                  <a:extLst>
                    <a:ext uri="{FF2B5EF4-FFF2-40B4-BE49-F238E27FC236}">
                      <a16:creationId xmlns:a16="http://schemas.microsoft.com/office/drawing/2014/main" id="{8EF252D3-8740-524B-B6E1-319EF10C9ABE}"/>
                    </a:ext>
                  </a:extLst>
                </p:cNvPr>
                <p:cNvGrpSpPr>
                  <a:grpSpLocks noChangeAspect="1"/>
                </p:cNvGrpSpPr>
                <p:nvPr/>
              </p:nvGrpSpPr>
              <p:grpSpPr>
                <a:xfrm>
                  <a:off x="1337315" y="5139352"/>
                  <a:ext cx="316027" cy="318760"/>
                  <a:chOff x="480034" y="3955282"/>
                  <a:chExt cx="658390" cy="664083"/>
                </a:xfrm>
                <a:solidFill>
                  <a:schemeClr val="tx1"/>
                </a:solidFill>
              </p:grpSpPr>
              <p:sp>
                <p:nvSpPr>
                  <p:cNvPr id="461" name="Picture Placeholder 74">
                    <a:extLst>
                      <a:ext uri="{FF2B5EF4-FFF2-40B4-BE49-F238E27FC236}">
                        <a16:creationId xmlns:a16="http://schemas.microsoft.com/office/drawing/2014/main" id="{2F0776DE-68FA-5E40-9564-AE95F43847DC}"/>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2" name="Picture Placeholder 74">
                    <a:extLst>
                      <a:ext uri="{FF2B5EF4-FFF2-40B4-BE49-F238E27FC236}">
                        <a16:creationId xmlns:a16="http://schemas.microsoft.com/office/drawing/2014/main" id="{B2A620D6-11C1-FB47-816F-DBF651B10004}"/>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3" name="Picture Placeholder 74">
                    <a:extLst>
                      <a:ext uri="{FF2B5EF4-FFF2-40B4-BE49-F238E27FC236}">
                        <a16:creationId xmlns:a16="http://schemas.microsoft.com/office/drawing/2014/main" id="{5C2E2485-B87D-D742-98DD-FCF3BD56DB0C}"/>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4" name="Picture Placeholder 74">
                    <a:extLst>
                      <a:ext uri="{FF2B5EF4-FFF2-40B4-BE49-F238E27FC236}">
                        <a16:creationId xmlns:a16="http://schemas.microsoft.com/office/drawing/2014/main" id="{8B9D77E6-9F9F-1248-9EEB-0AA55CDA3772}"/>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5" name="Picture Placeholder 74">
                    <a:extLst>
                      <a:ext uri="{FF2B5EF4-FFF2-40B4-BE49-F238E27FC236}">
                        <a16:creationId xmlns:a16="http://schemas.microsoft.com/office/drawing/2014/main" id="{D0257A88-C2D7-3448-B2F1-D25DFA37F66E}"/>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6" name="Picture Placeholder 74">
                    <a:extLst>
                      <a:ext uri="{FF2B5EF4-FFF2-40B4-BE49-F238E27FC236}">
                        <a16:creationId xmlns:a16="http://schemas.microsoft.com/office/drawing/2014/main" id="{EDAA0E3A-1898-0C49-8774-8BD5DF68EB38}"/>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7" name="Picture Placeholder 74">
                    <a:extLst>
                      <a:ext uri="{FF2B5EF4-FFF2-40B4-BE49-F238E27FC236}">
                        <a16:creationId xmlns:a16="http://schemas.microsoft.com/office/drawing/2014/main" id="{B67C20D2-2041-304D-85EA-24CEB805B5AE}"/>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8" name="Picture Placeholder 74">
                    <a:extLst>
                      <a:ext uri="{FF2B5EF4-FFF2-40B4-BE49-F238E27FC236}">
                        <a16:creationId xmlns:a16="http://schemas.microsoft.com/office/drawing/2014/main" id="{7930623C-BC74-AB4F-AEF4-E5C73F73051E}"/>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9" name="Picture Placeholder 74">
                    <a:extLst>
                      <a:ext uri="{FF2B5EF4-FFF2-40B4-BE49-F238E27FC236}">
                        <a16:creationId xmlns:a16="http://schemas.microsoft.com/office/drawing/2014/main" id="{9E4A6E1A-F773-6E47-8370-A1D4C1F0A65A}"/>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60" name="Picture Placeholder 74" descr="Security 1&#10;">
                  <a:extLst>
                    <a:ext uri="{FF2B5EF4-FFF2-40B4-BE49-F238E27FC236}">
                      <a16:creationId xmlns:a16="http://schemas.microsoft.com/office/drawing/2014/main" id="{BA460EE3-8864-D44E-96B4-1811F8213BD0}"/>
                    </a:ext>
                  </a:extLst>
                </p:cNvPr>
                <p:cNvSpPr>
                  <a:spLocks noChangeAspect="1"/>
                </p:cNvSpPr>
                <p:nvPr/>
              </p:nvSpPr>
              <p:spPr>
                <a:xfrm>
                  <a:off x="1321268" y="5123093"/>
                  <a:ext cx="372678" cy="438554"/>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grpSp>
      <p:grpSp>
        <p:nvGrpSpPr>
          <p:cNvPr id="507" name="Group 506">
            <a:extLst>
              <a:ext uri="{FF2B5EF4-FFF2-40B4-BE49-F238E27FC236}">
                <a16:creationId xmlns:a16="http://schemas.microsoft.com/office/drawing/2014/main" id="{8CF71379-E6DA-C548-A593-3C6E09739E45}"/>
              </a:ext>
            </a:extLst>
          </p:cNvPr>
          <p:cNvGrpSpPr/>
          <p:nvPr/>
        </p:nvGrpSpPr>
        <p:grpSpPr>
          <a:xfrm>
            <a:off x="6963938" y="4074833"/>
            <a:ext cx="586604" cy="481830"/>
            <a:chOff x="6096000" y="5746396"/>
            <a:chExt cx="586604" cy="481830"/>
          </a:xfrm>
        </p:grpSpPr>
        <p:sp>
          <p:nvSpPr>
            <p:cNvPr id="508" name="Rounded Rectangle 507">
              <a:extLst>
                <a:ext uri="{FF2B5EF4-FFF2-40B4-BE49-F238E27FC236}">
                  <a16:creationId xmlns:a16="http://schemas.microsoft.com/office/drawing/2014/main" id="{E5955DFF-D2C0-9045-8264-AE4C1FEDDFF4}"/>
                </a:ext>
              </a:extLst>
            </p:cNvPr>
            <p:cNvSpPr/>
            <p:nvPr/>
          </p:nvSpPr>
          <p:spPr>
            <a:xfrm>
              <a:off x="6096000" y="5746396"/>
              <a:ext cx="586604" cy="481830"/>
            </a:xfrm>
            <a:prstGeom prst="roundRect">
              <a:avLst>
                <a:gd name="adj" fmla="val 8497"/>
              </a:avLst>
            </a:prstGeom>
            <a:solidFill>
              <a:schemeClr val="bg1">
                <a:lumMod val="75000"/>
                <a:alpha val="30000"/>
              </a:schemeClr>
            </a:solidFill>
            <a:ln>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grpSp>
          <p:nvGrpSpPr>
            <p:cNvPr id="509" name="Picture Placeholder 79" descr="Defense Malware&#10;">
              <a:extLst>
                <a:ext uri="{FF2B5EF4-FFF2-40B4-BE49-F238E27FC236}">
                  <a16:creationId xmlns:a16="http://schemas.microsoft.com/office/drawing/2014/main" id="{849B0923-CFAE-314D-809D-6C9BE2132C33}"/>
                </a:ext>
              </a:extLst>
            </p:cNvPr>
            <p:cNvGrpSpPr>
              <a:grpSpLocks noChangeAspect="1"/>
            </p:cNvGrpSpPr>
            <p:nvPr/>
          </p:nvGrpSpPr>
          <p:grpSpPr>
            <a:xfrm>
              <a:off x="6301243" y="6000383"/>
              <a:ext cx="181676" cy="214137"/>
              <a:chOff x="7166991" y="712682"/>
              <a:chExt cx="509762" cy="600837"/>
            </a:xfrm>
            <a:solidFill>
              <a:srgbClr val="FF0000"/>
            </a:solidFill>
          </p:grpSpPr>
          <p:grpSp>
            <p:nvGrpSpPr>
              <p:cNvPr id="546" name="Picture Placeholder 79">
                <a:extLst>
                  <a:ext uri="{FF2B5EF4-FFF2-40B4-BE49-F238E27FC236}">
                    <a16:creationId xmlns:a16="http://schemas.microsoft.com/office/drawing/2014/main" id="{DBEB0B70-9AC7-DE45-A0C2-B814AA808672}"/>
                  </a:ext>
                </a:extLst>
              </p:cNvPr>
              <p:cNvGrpSpPr/>
              <p:nvPr/>
            </p:nvGrpSpPr>
            <p:grpSpPr>
              <a:xfrm>
                <a:off x="7288423" y="828422"/>
                <a:ext cx="266898" cy="369356"/>
                <a:chOff x="7288423" y="828422"/>
                <a:chExt cx="266898" cy="369356"/>
              </a:xfrm>
              <a:grpFill/>
            </p:grpSpPr>
            <p:sp>
              <p:nvSpPr>
                <p:cNvPr id="548" name="Picture Placeholder 79">
                  <a:extLst>
                    <a:ext uri="{FF2B5EF4-FFF2-40B4-BE49-F238E27FC236}">
                      <a16:creationId xmlns:a16="http://schemas.microsoft.com/office/drawing/2014/main" id="{079BAB70-E3F6-8E46-A2DD-EC1ACFCDBE89}"/>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9" name="Picture Placeholder 79">
                  <a:extLst>
                    <a:ext uri="{FF2B5EF4-FFF2-40B4-BE49-F238E27FC236}">
                      <a16:creationId xmlns:a16="http://schemas.microsoft.com/office/drawing/2014/main" id="{C7DC8A3D-5B19-A54F-810B-8457EADED7E7}"/>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0" name="Picture Placeholder 79">
                  <a:extLst>
                    <a:ext uri="{FF2B5EF4-FFF2-40B4-BE49-F238E27FC236}">
                      <a16:creationId xmlns:a16="http://schemas.microsoft.com/office/drawing/2014/main" id="{E259743A-9E16-0247-8ECA-35B9D78FEB5B}"/>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1" name="Picture Placeholder 79">
                  <a:extLst>
                    <a:ext uri="{FF2B5EF4-FFF2-40B4-BE49-F238E27FC236}">
                      <a16:creationId xmlns:a16="http://schemas.microsoft.com/office/drawing/2014/main" id="{68494AA0-28CD-864A-91A8-70C4B9ADFFCE}"/>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2" name="Picture Placeholder 79">
                  <a:extLst>
                    <a:ext uri="{FF2B5EF4-FFF2-40B4-BE49-F238E27FC236}">
                      <a16:creationId xmlns:a16="http://schemas.microsoft.com/office/drawing/2014/main" id="{0FD3A8AB-2EB1-CA40-B6A1-9FD6E48583E0}"/>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3" name="Picture Placeholder 79">
                  <a:extLst>
                    <a:ext uri="{FF2B5EF4-FFF2-40B4-BE49-F238E27FC236}">
                      <a16:creationId xmlns:a16="http://schemas.microsoft.com/office/drawing/2014/main" id="{E04D4233-7038-484B-8146-FD7AF290605D}"/>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4" name="Picture Placeholder 79">
                  <a:extLst>
                    <a:ext uri="{FF2B5EF4-FFF2-40B4-BE49-F238E27FC236}">
                      <a16:creationId xmlns:a16="http://schemas.microsoft.com/office/drawing/2014/main" id="{494893FC-45B2-B44A-BB3D-114832162551}"/>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5" name="Picture Placeholder 79">
                  <a:extLst>
                    <a:ext uri="{FF2B5EF4-FFF2-40B4-BE49-F238E27FC236}">
                      <a16:creationId xmlns:a16="http://schemas.microsoft.com/office/drawing/2014/main" id="{B6C202D2-4D85-6942-AC80-D65E63A45A34}"/>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6" name="Picture Placeholder 79">
                  <a:extLst>
                    <a:ext uri="{FF2B5EF4-FFF2-40B4-BE49-F238E27FC236}">
                      <a16:creationId xmlns:a16="http://schemas.microsoft.com/office/drawing/2014/main" id="{905242FE-7E54-9D41-AED4-C42C559CEDD4}"/>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57" name="Picture Placeholder 79">
                  <a:extLst>
                    <a:ext uri="{FF2B5EF4-FFF2-40B4-BE49-F238E27FC236}">
                      <a16:creationId xmlns:a16="http://schemas.microsoft.com/office/drawing/2014/main" id="{3A15E30D-81A4-5F43-A69D-D084B644B80D}"/>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47" name="Picture Placeholder 79">
                <a:extLst>
                  <a:ext uri="{FF2B5EF4-FFF2-40B4-BE49-F238E27FC236}">
                    <a16:creationId xmlns:a16="http://schemas.microsoft.com/office/drawing/2014/main" id="{EFBC4A98-C6D3-1242-9844-77D782B5EBCF}"/>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10" name="Picture Placeholder 80" descr="Defense Preventions&#10;">
              <a:extLst>
                <a:ext uri="{FF2B5EF4-FFF2-40B4-BE49-F238E27FC236}">
                  <a16:creationId xmlns:a16="http://schemas.microsoft.com/office/drawing/2014/main" id="{51417891-9EAC-844E-997E-0385D710AB74}"/>
                </a:ext>
              </a:extLst>
            </p:cNvPr>
            <p:cNvSpPr>
              <a:spLocks noChangeAspect="1"/>
            </p:cNvSpPr>
            <p:nvPr/>
          </p:nvSpPr>
          <p:spPr>
            <a:xfrm>
              <a:off x="6111411" y="6000271"/>
              <a:ext cx="181909" cy="21436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grpSp>
          <p:nvGrpSpPr>
            <p:cNvPr id="511" name="Group 510">
              <a:extLst>
                <a:ext uri="{FF2B5EF4-FFF2-40B4-BE49-F238E27FC236}">
                  <a16:creationId xmlns:a16="http://schemas.microsoft.com/office/drawing/2014/main" id="{7571E65B-8895-9A48-B1E8-70C44D91296E}"/>
                </a:ext>
              </a:extLst>
            </p:cNvPr>
            <p:cNvGrpSpPr>
              <a:grpSpLocks noChangeAspect="1"/>
            </p:cNvGrpSpPr>
            <p:nvPr/>
          </p:nvGrpSpPr>
          <p:grpSpPr>
            <a:xfrm>
              <a:off x="6287288" y="5774076"/>
              <a:ext cx="202632" cy="202632"/>
              <a:chOff x="4626110" y="5866475"/>
              <a:chExt cx="314282" cy="314282"/>
            </a:xfrm>
          </p:grpSpPr>
          <p:sp>
            <p:nvSpPr>
              <p:cNvPr id="544" name="Oval 543">
                <a:extLst>
                  <a:ext uri="{FF2B5EF4-FFF2-40B4-BE49-F238E27FC236}">
                    <a16:creationId xmlns:a16="http://schemas.microsoft.com/office/drawing/2014/main" id="{65C8D1A1-FFCB-E24F-9CD9-197C613117EE}"/>
                  </a:ext>
                </a:extLst>
              </p:cNvPr>
              <p:cNvSpPr>
                <a:spLocks noChangeAspect="1"/>
              </p:cNvSpPr>
              <p:nvPr/>
            </p:nvSpPr>
            <p:spPr>
              <a:xfrm>
                <a:off x="4626110" y="5866475"/>
                <a:ext cx="314282" cy="314282"/>
              </a:xfrm>
              <a:prstGeom prst="ellipse">
                <a:avLst/>
              </a:prstGeom>
              <a:no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545" name="Picture Placeholder 75" descr="Virus 1&#10;">
                <a:extLst>
                  <a:ext uri="{FF2B5EF4-FFF2-40B4-BE49-F238E27FC236}">
                    <a16:creationId xmlns:a16="http://schemas.microsoft.com/office/drawing/2014/main" id="{B99BD66F-2DFE-A546-9AB0-E05EE7F48549}"/>
                  </a:ext>
                </a:extLst>
              </p:cNvPr>
              <p:cNvSpPr>
                <a:spLocks noChangeAspect="1"/>
              </p:cNvSpPr>
              <p:nvPr/>
            </p:nvSpPr>
            <p:spPr>
              <a:xfrm>
                <a:off x="4674853" y="5921262"/>
                <a:ext cx="216796" cy="204708"/>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no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512" name="TextBox 511">
              <a:extLst>
                <a:ext uri="{FF2B5EF4-FFF2-40B4-BE49-F238E27FC236}">
                  <a16:creationId xmlns:a16="http://schemas.microsoft.com/office/drawing/2014/main" id="{159D54D9-79ED-1B45-8742-44A04681E432}"/>
                </a:ext>
              </a:extLst>
            </p:cNvPr>
            <p:cNvSpPr txBox="1"/>
            <p:nvPr/>
          </p:nvSpPr>
          <p:spPr>
            <a:xfrm>
              <a:off x="6505124" y="5783059"/>
              <a:ext cx="7694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a:t>
              </a:r>
            </a:p>
          </p:txBody>
        </p:sp>
        <p:grpSp>
          <p:nvGrpSpPr>
            <p:cNvPr id="513" name="Group 512">
              <a:extLst>
                <a:ext uri="{FF2B5EF4-FFF2-40B4-BE49-F238E27FC236}">
                  <a16:creationId xmlns:a16="http://schemas.microsoft.com/office/drawing/2014/main" id="{45F059DF-AA36-574B-A5FF-460A3F3FC691}"/>
                </a:ext>
              </a:extLst>
            </p:cNvPr>
            <p:cNvGrpSpPr>
              <a:grpSpLocks noChangeAspect="1"/>
            </p:cNvGrpSpPr>
            <p:nvPr/>
          </p:nvGrpSpPr>
          <p:grpSpPr>
            <a:xfrm>
              <a:off x="6489920" y="6001413"/>
              <a:ext cx="180220" cy="212076"/>
              <a:chOff x="1321268" y="5123100"/>
              <a:chExt cx="372678" cy="438558"/>
            </a:xfrm>
          </p:grpSpPr>
          <p:grpSp>
            <p:nvGrpSpPr>
              <p:cNvPr id="514" name="Picture Placeholder 74" descr="Analytics Engine&#10;">
                <a:extLst>
                  <a:ext uri="{FF2B5EF4-FFF2-40B4-BE49-F238E27FC236}">
                    <a16:creationId xmlns:a16="http://schemas.microsoft.com/office/drawing/2014/main" id="{CEBE14F4-51CB-544E-A9B3-2AB5704E945B}"/>
                  </a:ext>
                </a:extLst>
              </p:cNvPr>
              <p:cNvGrpSpPr>
                <a:grpSpLocks noChangeAspect="1"/>
              </p:cNvGrpSpPr>
              <p:nvPr/>
            </p:nvGrpSpPr>
            <p:grpSpPr>
              <a:xfrm>
                <a:off x="1337315" y="5139352"/>
                <a:ext cx="316027" cy="318760"/>
                <a:chOff x="480034" y="3955282"/>
                <a:chExt cx="658390" cy="664083"/>
              </a:xfrm>
              <a:solidFill>
                <a:schemeClr val="tx1"/>
              </a:solidFill>
            </p:grpSpPr>
            <p:sp>
              <p:nvSpPr>
                <p:cNvPr id="516" name="Picture Placeholder 74">
                  <a:extLst>
                    <a:ext uri="{FF2B5EF4-FFF2-40B4-BE49-F238E27FC236}">
                      <a16:creationId xmlns:a16="http://schemas.microsoft.com/office/drawing/2014/main" id="{002579BE-B0ED-AB43-BE29-E63AFA4F6DB4}"/>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7" name="Picture Placeholder 74">
                  <a:extLst>
                    <a:ext uri="{FF2B5EF4-FFF2-40B4-BE49-F238E27FC236}">
                      <a16:creationId xmlns:a16="http://schemas.microsoft.com/office/drawing/2014/main" id="{606CB425-D013-5E42-AEBB-8071CBD41C10}"/>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8" name="Picture Placeholder 74">
                  <a:extLst>
                    <a:ext uri="{FF2B5EF4-FFF2-40B4-BE49-F238E27FC236}">
                      <a16:creationId xmlns:a16="http://schemas.microsoft.com/office/drawing/2014/main" id="{81ABF27C-C8C1-A64B-949D-AF2F5119B411}"/>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9" name="Picture Placeholder 74">
                  <a:extLst>
                    <a:ext uri="{FF2B5EF4-FFF2-40B4-BE49-F238E27FC236}">
                      <a16:creationId xmlns:a16="http://schemas.microsoft.com/office/drawing/2014/main" id="{E685BAAE-7DF5-9946-A183-436C467890D6}"/>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39" name="Picture Placeholder 74">
                  <a:extLst>
                    <a:ext uri="{FF2B5EF4-FFF2-40B4-BE49-F238E27FC236}">
                      <a16:creationId xmlns:a16="http://schemas.microsoft.com/office/drawing/2014/main" id="{1A54CD56-1504-7A45-A4F1-C7B1AE49ADC4}"/>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0" name="Picture Placeholder 74">
                  <a:extLst>
                    <a:ext uri="{FF2B5EF4-FFF2-40B4-BE49-F238E27FC236}">
                      <a16:creationId xmlns:a16="http://schemas.microsoft.com/office/drawing/2014/main" id="{28C9A5EA-7BCE-2149-8635-8C35AC2EEA3E}"/>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1" name="Picture Placeholder 74">
                  <a:extLst>
                    <a:ext uri="{FF2B5EF4-FFF2-40B4-BE49-F238E27FC236}">
                      <a16:creationId xmlns:a16="http://schemas.microsoft.com/office/drawing/2014/main" id="{F81ACC86-24F0-8641-AB27-938B22E80206}"/>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2" name="Picture Placeholder 74">
                  <a:extLst>
                    <a:ext uri="{FF2B5EF4-FFF2-40B4-BE49-F238E27FC236}">
                      <a16:creationId xmlns:a16="http://schemas.microsoft.com/office/drawing/2014/main" id="{49932C9F-6F55-2F46-8B3F-B7BF2042506A}"/>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43" name="Picture Placeholder 74">
                  <a:extLst>
                    <a:ext uri="{FF2B5EF4-FFF2-40B4-BE49-F238E27FC236}">
                      <a16:creationId xmlns:a16="http://schemas.microsoft.com/office/drawing/2014/main" id="{A73CB67E-E999-EB46-AA85-9548C575FAEB}"/>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15" name="Picture Placeholder 74" descr="Security 1&#10;">
                <a:extLst>
                  <a:ext uri="{FF2B5EF4-FFF2-40B4-BE49-F238E27FC236}">
                    <a16:creationId xmlns:a16="http://schemas.microsoft.com/office/drawing/2014/main" id="{CB73DDFE-C01E-6141-AF55-8C8E9BA01E63}"/>
                  </a:ext>
                </a:extLst>
              </p:cNvPr>
              <p:cNvSpPr>
                <a:spLocks noChangeAspect="1"/>
              </p:cNvSpPr>
              <p:nvPr/>
            </p:nvSpPr>
            <p:spPr>
              <a:xfrm>
                <a:off x="1321268" y="5123100"/>
                <a:ext cx="372678" cy="438558"/>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7" name="Group 6">
            <a:extLst>
              <a:ext uri="{FF2B5EF4-FFF2-40B4-BE49-F238E27FC236}">
                <a16:creationId xmlns:a16="http://schemas.microsoft.com/office/drawing/2014/main" id="{B2D1F528-DB56-CA49-A084-3E49C919A332}"/>
              </a:ext>
            </a:extLst>
          </p:cNvPr>
          <p:cNvGrpSpPr/>
          <p:nvPr/>
        </p:nvGrpSpPr>
        <p:grpSpPr>
          <a:xfrm>
            <a:off x="2827420" y="4644708"/>
            <a:ext cx="949813" cy="949833"/>
            <a:chOff x="6244398" y="5778898"/>
            <a:chExt cx="949813" cy="949833"/>
          </a:xfrm>
        </p:grpSpPr>
        <p:grpSp>
          <p:nvGrpSpPr>
            <p:cNvPr id="559" name="Group 558">
              <a:extLst>
                <a:ext uri="{FF2B5EF4-FFF2-40B4-BE49-F238E27FC236}">
                  <a16:creationId xmlns:a16="http://schemas.microsoft.com/office/drawing/2014/main" id="{5EB13D0F-94AE-0C43-83B2-3172E13D27C1}"/>
                </a:ext>
              </a:extLst>
            </p:cNvPr>
            <p:cNvGrpSpPr/>
            <p:nvPr/>
          </p:nvGrpSpPr>
          <p:grpSpPr>
            <a:xfrm>
              <a:off x="6244398" y="5778898"/>
              <a:ext cx="949813" cy="325838"/>
              <a:chOff x="5160037" y="4706724"/>
              <a:chExt cx="949813" cy="325838"/>
            </a:xfrm>
          </p:grpSpPr>
          <p:cxnSp>
            <p:nvCxnSpPr>
              <p:cNvPr id="576" name="Straight Arrow Connector 575">
                <a:extLst>
                  <a:ext uri="{FF2B5EF4-FFF2-40B4-BE49-F238E27FC236}">
                    <a16:creationId xmlns:a16="http://schemas.microsoft.com/office/drawing/2014/main" id="{78040242-E48E-8F44-A330-695B96C737BA}"/>
                  </a:ext>
                </a:extLst>
              </p:cNvPr>
              <p:cNvCxnSpPr>
                <a:cxnSpLocks/>
              </p:cNvCxnSpPr>
              <p:nvPr/>
            </p:nvCxnSpPr>
            <p:spPr bwMode="gray">
              <a:xfrm flipH="1">
                <a:off x="5160037" y="4706724"/>
                <a:ext cx="949813"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577" name="TextBox 576">
                <a:extLst>
                  <a:ext uri="{FF2B5EF4-FFF2-40B4-BE49-F238E27FC236}">
                    <a16:creationId xmlns:a16="http://schemas.microsoft.com/office/drawing/2014/main" id="{45FA3E3B-2AD5-C343-A5CA-6CCC49C981A3}"/>
                  </a:ext>
                </a:extLst>
              </p:cNvPr>
              <p:cNvSpPr txBox="1"/>
              <p:nvPr/>
            </p:nvSpPr>
            <p:spPr>
              <a:xfrm>
                <a:off x="5434996" y="4724785"/>
                <a:ext cx="468077" cy="307777"/>
              </a:xfrm>
              <a:prstGeom prst="rect">
                <a:avLst/>
              </a:prstGeom>
            </p:spPr>
            <p:txBody>
              <a:bodyPr wrap="none" lIns="0" tIns="0" rIns="0" bIns="0" rtlCol="0" anchor="t">
                <a:spAutoFit/>
              </a:bodyPr>
              <a:lstStyle/>
              <a:p>
                <a:pPr algn="ctr"/>
                <a:r>
                  <a:rPr lang="en-US" sz="1000" i="1">
                    <a:solidFill>
                      <a:schemeClr val="accent2"/>
                    </a:solidFill>
                    <a:latin typeface="Calibri" panose="020F0502020204030204" pitchFamily="34" charset="0"/>
                  </a:rPr>
                  <a:t>result of</a:t>
                </a:r>
              </a:p>
              <a:p>
                <a:pPr algn="ctr"/>
                <a:r>
                  <a:rPr lang="en-US" sz="1000" i="1">
                    <a:solidFill>
                      <a:schemeClr val="accent2"/>
                    </a:solidFill>
                    <a:latin typeface="Calibri" panose="020F0502020204030204" pitchFamily="34" charset="0"/>
                  </a:rPr>
                  <a:t>File Hash</a:t>
                </a:r>
              </a:p>
            </p:txBody>
          </p:sp>
        </p:grpSp>
        <p:grpSp>
          <p:nvGrpSpPr>
            <p:cNvPr id="561" name="Picture Placeholder 79" descr="Defense Malware&#10;">
              <a:extLst>
                <a:ext uri="{FF2B5EF4-FFF2-40B4-BE49-F238E27FC236}">
                  <a16:creationId xmlns:a16="http://schemas.microsoft.com/office/drawing/2014/main" id="{E059E73E-8AB2-7D4E-B4DD-CD7CA2F30884}"/>
                </a:ext>
              </a:extLst>
            </p:cNvPr>
            <p:cNvGrpSpPr>
              <a:grpSpLocks noChangeAspect="1"/>
            </p:cNvGrpSpPr>
            <p:nvPr/>
          </p:nvGrpSpPr>
          <p:grpSpPr>
            <a:xfrm>
              <a:off x="6834994" y="6046169"/>
              <a:ext cx="281781" cy="332123"/>
              <a:chOff x="7166991" y="712682"/>
              <a:chExt cx="509762" cy="600837"/>
            </a:xfrm>
            <a:solidFill>
              <a:srgbClr val="FF0000"/>
            </a:solidFill>
          </p:grpSpPr>
          <p:grpSp>
            <p:nvGrpSpPr>
              <p:cNvPr id="564" name="Picture Placeholder 79">
                <a:extLst>
                  <a:ext uri="{FF2B5EF4-FFF2-40B4-BE49-F238E27FC236}">
                    <a16:creationId xmlns:a16="http://schemas.microsoft.com/office/drawing/2014/main" id="{9CE69762-AEC5-0740-AFC1-B0C1ABBBB75C}"/>
                  </a:ext>
                </a:extLst>
              </p:cNvPr>
              <p:cNvGrpSpPr/>
              <p:nvPr/>
            </p:nvGrpSpPr>
            <p:grpSpPr>
              <a:xfrm>
                <a:off x="7288423" y="828422"/>
                <a:ext cx="266898" cy="369356"/>
                <a:chOff x="7288423" y="828422"/>
                <a:chExt cx="266898" cy="369356"/>
              </a:xfrm>
              <a:grpFill/>
            </p:grpSpPr>
            <p:sp>
              <p:nvSpPr>
                <p:cNvPr id="566" name="Picture Placeholder 79">
                  <a:extLst>
                    <a:ext uri="{FF2B5EF4-FFF2-40B4-BE49-F238E27FC236}">
                      <a16:creationId xmlns:a16="http://schemas.microsoft.com/office/drawing/2014/main" id="{0C231BA1-C513-1E48-8CD3-E3C5242EC8FE}"/>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7" name="Picture Placeholder 79">
                  <a:extLst>
                    <a:ext uri="{FF2B5EF4-FFF2-40B4-BE49-F238E27FC236}">
                      <a16:creationId xmlns:a16="http://schemas.microsoft.com/office/drawing/2014/main" id="{64CBC8AC-79BF-FF4B-B541-B0B85DFFBF4C}"/>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8" name="Picture Placeholder 79">
                  <a:extLst>
                    <a:ext uri="{FF2B5EF4-FFF2-40B4-BE49-F238E27FC236}">
                      <a16:creationId xmlns:a16="http://schemas.microsoft.com/office/drawing/2014/main" id="{BDE1403F-489E-1442-8BB0-F5339BD5A0A4}"/>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69" name="Picture Placeholder 79">
                  <a:extLst>
                    <a:ext uri="{FF2B5EF4-FFF2-40B4-BE49-F238E27FC236}">
                      <a16:creationId xmlns:a16="http://schemas.microsoft.com/office/drawing/2014/main" id="{B97C6951-D677-0140-8B97-71B969727D6E}"/>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0" name="Picture Placeholder 79">
                  <a:extLst>
                    <a:ext uri="{FF2B5EF4-FFF2-40B4-BE49-F238E27FC236}">
                      <a16:creationId xmlns:a16="http://schemas.microsoft.com/office/drawing/2014/main" id="{73095FA0-4FC0-8348-A9D0-EB7E11C63DF2}"/>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1" name="Picture Placeholder 79">
                  <a:extLst>
                    <a:ext uri="{FF2B5EF4-FFF2-40B4-BE49-F238E27FC236}">
                      <a16:creationId xmlns:a16="http://schemas.microsoft.com/office/drawing/2014/main" id="{3D67D0E5-E7CC-0E4A-8C26-DA44EC6D639F}"/>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2" name="Picture Placeholder 79">
                  <a:extLst>
                    <a:ext uri="{FF2B5EF4-FFF2-40B4-BE49-F238E27FC236}">
                      <a16:creationId xmlns:a16="http://schemas.microsoft.com/office/drawing/2014/main" id="{3106DD69-F30E-1440-B1F9-B3024DE75ED8}"/>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3" name="Picture Placeholder 79">
                  <a:extLst>
                    <a:ext uri="{FF2B5EF4-FFF2-40B4-BE49-F238E27FC236}">
                      <a16:creationId xmlns:a16="http://schemas.microsoft.com/office/drawing/2014/main" id="{D7EC541F-1B1B-8B4D-AE2E-BFAF422B66FA}"/>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4" name="Picture Placeholder 79">
                  <a:extLst>
                    <a:ext uri="{FF2B5EF4-FFF2-40B4-BE49-F238E27FC236}">
                      <a16:creationId xmlns:a16="http://schemas.microsoft.com/office/drawing/2014/main" id="{5D08894C-FA12-974F-9F24-7925E77E1FE4}"/>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75" name="Picture Placeholder 79">
                  <a:extLst>
                    <a:ext uri="{FF2B5EF4-FFF2-40B4-BE49-F238E27FC236}">
                      <a16:creationId xmlns:a16="http://schemas.microsoft.com/office/drawing/2014/main" id="{12F2BC9D-D91B-3B45-AAF2-F3F6403E9C57}"/>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65" name="Picture Placeholder 79">
                <a:extLst>
                  <a:ext uri="{FF2B5EF4-FFF2-40B4-BE49-F238E27FC236}">
                    <a16:creationId xmlns:a16="http://schemas.microsoft.com/office/drawing/2014/main" id="{474E1CD9-8A8D-284E-9634-07AA8EEDEB4D}"/>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62" name="Picture Placeholder 80" descr="Defense Preventions&#10;">
              <a:extLst>
                <a:ext uri="{FF2B5EF4-FFF2-40B4-BE49-F238E27FC236}">
                  <a16:creationId xmlns:a16="http://schemas.microsoft.com/office/drawing/2014/main" id="{6647791F-1DF7-1542-9C87-2604B96C4F3B}"/>
                </a:ext>
              </a:extLst>
            </p:cNvPr>
            <p:cNvSpPr>
              <a:spLocks noChangeAspect="1"/>
            </p:cNvSpPr>
            <p:nvPr/>
          </p:nvSpPr>
          <p:spPr>
            <a:xfrm>
              <a:off x="6371420" y="6045998"/>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563" name="TextBox 562">
              <a:extLst>
                <a:ext uri="{FF2B5EF4-FFF2-40B4-BE49-F238E27FC236}">
                  <a16:creationId xmlns:a16="http://schemas.microsoft.com/office/drawing/2014/main" id="{5C8ABB01-94BA-5F4F-B09C-84281200B171}"/>
                </a:ext>
              </a:extLst>
            </p:cNvPr>
            <p:cNvSpPr txBox="1"/>
            <p:nvPr/>
          </p:nvSpPr>
          <p:spPr>
            <a:xfrm>
              <a:off x="6676945" y="6205136"/>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nvGrpSpPr>
            <p:cNvPr id="585" name="Group 584">
              <a:extLst>
                <a:ext uri="{FF2B5EF4-FFF2-40B4-BE49-F238E27FC236}">
                  <a16:creationId xmlns:a16="http://schemas.microsoft.com/office/drawing/2014/main" id="{591091F8-BC78-7B48-B9E5-41144D347852}"/>
                </a:ext>
              </a:extLst>
            </p:cNvPr>
            <p:cNvGrpSpPr>
              <a:grpSpLocks noChangeAspect="1"/>
            </p:cNvGrpSpPr>
            <p:nvPr/>
          </p:nvGrpSpPr>
          <p:grpSpPr>
            <a:xfrm>
              <a:off x="6605149" y="6406100"/>
              <a:ext cx="274169" cy="322631"/>
              <a:chOff x="3956170" y="5435007"/>
              <a:chExt cx="372678" cy="438554"/>
            </a:xfrm>
          </p:grpSpPr>
          <p:sp>
            <p:nvSpPr>
              <p:cNvPr id="586" name="Picture Placeholder 74" descr="Security 1&#10;">
                <a:extLst>
                  <a:ext uri="{FF2B5EF4-FFF2-40B4-BE49-F238E27FC236}">
                    <a16:creationId xmlns:a16="http://schemas.microsoft.com/office/drawing/2014/main" id="{8044AECA-7128-AD4A-96C5-713F1089DD18}"/>
                  </a:ext>
                </a:extLst>
              </p:cNvPr>
              <p:cNvSpPr>
                <a:spLocks noChangeAspect="1"/>
              </p:cNvSpPr>
              <p:nvPr/>
            </p:nvSpPr>
            <p:spPr>
              <a:xfrm>
                <a:off x="3956170" y="5435007"/>
                <a:ext cx="372678" cy="438554"/>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587" name="Picture Placeholder 192" descr="Question&#10;">
                <a:extLst>
                  <a:ext uri="{FF2B5EF4-FFF2-40B4-BE49-F238E27FC236}">
                    <a16:creationId xmlns:a16="http://schemas.microsoft.com/office/drawing/2014/main" id="{3EC149FB-F2B1-DC4F-B883-FC5942B9BA1A}"/>
                  </a:ext>
                </a:extLst>
              </p:cNvPr>
              <p:cNvSpPr>
                <a:spLocks noChangeAspect="1"/>
              </p:cNvSpPr>
              <p:nvPr/>
            </p:nvSpPr>
            <p:spPr>
              <a:xfrm>
                <a:off x="4064247" y="5522361"/>
                <a:ext cx="156525" cy="245771"/>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grpSp>
        <p:nvGrpSpPr>
          <p:cNvPr id="8" name="Group 7">
            <a:extLst>
              <a:ext uri="{FF2B5EF4-FFF2-40B4-BE49-F238E27FC236}">
                <a16:creationId xmlns:a16="http://schemas.microsoft.com/office/drawing/2014/main" id="{543AAB75-91A2-1445-BC68-504EF29A5C3E}"/>
              </a:ext>
            </a:extLst>
          </p:cNvPr>
          <p:cNvGrpSpPr/>
          <p:nvPr/>
        </p:nvGrpSpPr>
        <p:grpSpPr>
          <a:xfrm>
            <a:off x="1528748" y="4069692"/>
            <a:ext cx="500047" cy="215088"/>
            <a:chOff x="4119220" y="6395129"/>
            <a:chExt cx="500047" cy="215088"/>
          </a:xfrm>
        </p:grpSpPr>
        <p:sp>
          <p:nvSpPr>
            <p:cNvPr id="601" name="Picture Placeholder 80" descr="Defense Preventions&#10;">
              <a:extLst>
                <a:ext uri="{FF2B5EF4-FFF2-40B4-BE49-F238E27FC236}">
                  <a16:creationId xmlns:a16="http://schemas.microsoft.com/office/drawing/2014/main" id="{225C32AD-FCE5-8F43-BA7C-D0DE52D55C93}"/>
                </a:ext>
              </a:extLst>
            </p:cNvPr>
            <p:cNvSpPr>
              <a:spLocks noChangeAspect="1"/>
            </p:cNvSpPr>
            <p:nvPr/>
          </p:nvSpPr>
          <p:spPr>
            <a:xfrm>
              <a:off x="4235258" y="6395857"/>
              <a:ext cx="181909" cy="21436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602" name="TextBox 601">
              <a:extLst>
                <a:ext uri="{FF2B5EF4-FFF2-40B4-BE49-F238E27FC236}">
                  <a16:creationId xmlns:a16="http://schemas.microsoft.com/office/drawing/2014/main" id="{BBEAAEC6-ECF3-DC4E-8C48-85084F9EC0A9}"/>
                </a:ext>
              </a:extLst>
            </p:cNvPr>
            <p:cNvSpPr txBox="1"/>
            <p:nvPr/>
          </p:nvSpPr>
          <p:spPr>
            <a:xfrm>
              <a:off x="4119220" y="6395857"/>
              <a:ext cx="8175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if</a:t>
              </a:r>
            </a:p>
          </p:txBody>
        </p:sp>
        <p:grpSp>
          <p:nvGrpSpPr>
            <p:cNvPr id="609" name="Group 608">
              <a:extLst>
                <a:ext uri="{FF2B5EF4-FFF2-40B4-BE49-F238E27FC236}">
                  <a16:creationId xmlns:a16="http://schemas.microsoft.com/office/drawing/2014/main" id="{23BF7C8E-DEBF-C048-88BC-15B269332BE9}"/>
                </a:ext>
              </a:extLst>
            </p:cNvPr>
            <p:cNvGrpSpPr>
              <a:grpSpLocks noChangeAspect="1"/>
            </p:cNvGrpSpPr>
            <p:nvPr/>
          </p:nvGrpSpPr>
          <p:grpSpPr>
            <a:xfrm>
              <a:off x="4436489" y="6395129"/>
              <a:ext cx="182778" cy="215088"/>
              <a:chOff x="5701265" y="5600325"/>
              <a:chExt cx="274169" cy="322631"/>
            </a:xfrm>
          </p:grpSpPr>
          <p:sp>
            <p:nvSpPr>
              <p:cNvPr id="610" name="Picture Placeholder 74" descr="Security 1&#10;">
                <a:extLst>
                  <a:ext uri="{FF2B5EF4-FFF2-40B4-BE49-F238E27FC236}">
                    <a16:creationId xmlns:a16="http://schemas.microsoft.com/office/drawing/2014/main" id="{B551E72F-03A3-2B4E-B380-836F907498D9}"/>
                  </a:ext>
                </a:extLst>
              </p:cNvPr>
              <p:cNvSpPr>
                <a:spLocks noChangeAspect="1"/>
              </p:cNvSpPr>
              <p:nvPr/>
            </p:nvSpPr>
            <p:spPr>
              <a:xfrm>
                <a:off x="5701265" y="5600325"/>
                <a:ext cx="274169" cy="322631"/>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611" name="Picture Placeholder 192" descr="Question&#10;">
                <a:extLst>
                  <a:ext uri="{FF2B5EF4-FFF2-40B4-BE49-F238E27FC236}">
                    <a16:creationId xmlns:a16="http://schemas.microsoft.com/office/drawing/2014/main" id="{57877193-A25E-B246-836C-4A90921138EB}"/>
                  </a:ext>
                </a:extLst>
              </p:cNvPr>
              <p:cNvSpPr>
                <a:spLocks noChangeAspect="1"/>
              </p:cNvSpPr>
              <p:nvPr/>
            </p:nvSpPr>
            <p:spPr>
              <a:xfrm>
                <a:off x="5780774" y="5664589"/>
                <a:ext cx="115151" cy="180806"/>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grpSp>
        <p:nvGrpSpPr>
          <p:cNvPr id="10" name="Group 9">
            <a:extLst>
              <a:ext uri="{FF2B5EF4-FFF2-40B4-BE49-F238E27FC236}">
                <a16:creationId xmlns:a16="http://schemas.microsoft.com/office/drawing/2014/main" id="{6977A644-CF05-854A-AE48-BDC37E98E317}"/>
              </a:ext>
            </a:extLst>
          </p:cNvPr>
          <p:cNvGrpSpPr/>
          <p:nvPr/>
        </p:nvGrpSpPr>
        <p:grpSpPr>
          <a:xfrm>
            <a:off x="3857024" y="4302365"/>
            <a:ext cx="490933" cy="505907"/>
            <a:chOff x="4365579" y="6103624"/>
            <a:chExt cx="490933" cy="505907"/>
          </a:xfrm>
        </p:grpSpPr>
        <p:sp>
          <p:nvSpPr>
            <p:cNvPr id="427" name="TextBox 426">
              <a:extLst>
                <a:ext uri="{FF2B5EF4-FFF2-40B4-BE49-F238E27FC236}">
                  <a16:creationId xmlns:a16="http://schemas.microsoft.com/office/drawing/2014/main" id="{9CED3F60-E41E-3940-A6BE-0D5781337D19}"/>
                </a:ext>
              </a:extLst>
            </p:cNvPr>
            <p:cNvSpPr txBox="1"/>
            <p:nvPr/>
          </p:nvSpPr>
          <p:spPr>
            <a:xfrm>
              <a:off x="4408773" y="6126463"/>
              <a:ext cx="8175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if</a:t>
              </a:r>
            </a:p>
          </p:txBody>
        </p:sp>
        <p:grpSp>
          <p:nvGrpSpPr>
            <p:cNvPr id="558" name="Group 557">
              <a:extLst>
                <a:ext uri="{FF2B5EF4-FFF2-40B4-BE49-F238E27FC236}">
                  <a16:creationId xmlns:a16="http://schemas.microsoft.com/office/drawing/2014/main" id="{191ECEFB-4687-664D-8FCE-08C13D3BB302}"/>
                </a:ext>
              </a:extLst>
            </p:cNvPr>
            <p:cNvGrpSpPr>
              <a:grpSpLocks noChangeAspect="1"/>
            </p:cNvGrpSpPr>
            <p:nvPr/>
          </p:nvGrpSpPr>
          <p:grpSpPr>
            <a:xfrm>
              <a:off x="4632105" y="6358792"/>
              <a:ext cx="182778" cy="215088"/>
              <a:chOff x="5701265" y="5600325"/>
              <a:chExt cx="274169" cy="322631"/>
            </a:xfrm>
          </p:grpSpPr>
          <p:sp>
            <p:nvSpPr>
              <p:cNvPr id="603" name="Picture Placeholder 74" descr="Security 1&#10;">
                <a:extLst>
                  <a:ext uri="{FF2B5EF4-FFF2-40B4-BE49-F238E27FC236}">
                    <a16:creationId xmlns:a16="http://schemas.microsoft.com/office/drawing/2014/main" id="{36DFB851-69D9-AB49-8877-D50F4ED9BE1C}"/>
                  </a:ext>
                </a:extLst>
              </p:cNvPr>
              <p:cNvSpPr>
                <a:spLocks noChangeAspect="1"/>
              </p:cNvSpPr>
              <p:nvPr/>
            </p:nvSpPr>
            <p:spPr>
              <a:xfrm>
                <a:off x="5701265" y="5600325"/>
                <a:ext cx="274169" cy="322631"/>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sp>
            <p:nvSpPr>
              <p:cNvPr id="604" name="Picture Placeholder 192" descr="Question&#10;">
                <a:extLst>
                  <a:ext uri="{FF2B5EF4-FFF2-40B4-BE49-F238E27FC236}">
                    <a16:creationId xmlns:a16="http://schemas.microsoft.com/office/drawing/2014/main" id="{01076114-C8E4-7B4E-8596-E4EB5313C247}"/>
                  </a:ext>
                </a:extLst>
              </p:cNvPr>
              <p:cNvSpPr>
                <a:spLocks noChangeAspect="1"/>
              </p:cNvSpPr>
              <p:nvPr/>
            </p:nvSpPr>
            <p:spPr>
              <a:xfrm>
                <a:off x="5780774" y="5664589"/>
                <a:ext cx="115151" cy="180806"/>
              </a:xfrm>
              <a:custGeom>
                <a:avLst/>
                <a:gdLst>
                  <a:gd name="connsiteX0" fmla="*/ 181516 w 360502"/>
                  <a:gd name="connsiteY0" fmla="*/ 507233 h 566051"/>
                  <a:gd name="connsiteX1" fmla="*/ 173927 w 360502"/>
                  <a:gd name="connsiteY1" fmla="*/ 499643 h 566051"/>
                  <a:gd name="connsiteX2" fmla="*/ 173927 w 360502"/>
                  <a:gd name="connsiteY2" fmla="*/ 380741 h 566051"/>
                  <a:gd name="connsiteX3" fmla="*/ 192900 w 360502"/>
                  <a:gd name="connsiteY3" fmla="*/ 351015 h 566051"/>
                  <a:gd name="connsiteX4" fmla="*/ 233378 w 360502"/>
                  <a:gd name="connsiteY4" fmla="*/ 335204 h 566051"/>
                  <a:gd name="connsiteX5" fmla="*/ 344691 w 360502"/>
                  <a:gd name="connsiteY5" fmla="*/ 179619 h 566051"/>
                  <a:gd name="connsiteX6" fmla="*/ 180251 w 360502"/>
                  <a:gd name="connsiteY6" fmla="*/ 15179 h 566051"/>
                  <a:gd name="connsiteX7" fmla="*/ 15812 w 360502"/>
                  <a:gd name="connsiteY7" fmla="*/ 179619 h 566051"/>
                  <a:gd name="connsiteX8" fmla="*/ 16444 w 360502"/>
                  <a:gd name="connsiteY8" fmla="*/ 193533 h 566051"/>
                  <a:gd name="connsiteX9" fmla="*/ 9487 w 360502"/>
                  <a:gd name="connsiteY9" fmla="*/ 202387 h 566051"/>
                  <a:gd name="connsiteX10" fmla="*/ 632 w 360502"/>
                  <a:gd name="connsiteY10" fmla="*/ 195430 h 566051"/>
                  <a:gd name="connsiteX11" fmla="*/ 0 w 360502"/>
                  <a:gd name="connsiteY11" fmla="*/ 180251 h 566051"/>
                  <a:gd name="connsiteX12" fmla="*/ 180251 w 360502"/>
                  <a:gd name="connsiteY12" fmla="*/ 0 h 566051"/>
                  <a:gd name="connsiteX13" fmla="*/ 360502 w 360502"/>
                  <a:gd name="connsiteY13" fmla="*/ 180251 h 566051"/>
                  <a:gd name="connsiteX14" fmla="*/ 238437 w 360502"/>
                  <a:gd name="connsiteY14" fmla="*/ 351015 h 566051"/>
                  <a:gd name="connsiteX15" fmla="*/ 200490 w 360502"/>
                  <a:gd name="connsiteY15" fmla="*/ 365562 h 566051"/>
                  <a:gd name="connsiteX16" fmla="*/ 189738 w 360502"/>
                  <a:gd name="connsiteY16" fmla="*/ 382006 h 566051"/>
                  <a:gd name="connsiteX17" fmla="*/ 189738 w 360502"/>
                  <a:gd name="connsiteY17" fmla="*/ 500908 h 566051"/>
                  <a:gd name="connsiteX18" fmla="*/ 181516 w 360502"/>
                  <a:gd name="connsiteY18" fmla="*/ 507233 h 566051"/>
                  <a:gd name="connsiteX19" fmla="*/ 182148 w 360502"/>
                  <a:gd name="connsiteY19" fmla="*/ 534429 h 566051"/>
                  <a:gd name="connsiteX20" fmla="*/ 166337 w 360502"/>
                  <a:gd name="connsiteY20" fmla="*/ 550240 h 566051"/>
                  <a:gd name="connsiteX21" fmla="*/ 182148 w 360502"/>
                  <a:gd name="connsiteY21" fmla="*/ 566052 h 566051"/>
                  <a:gd name="connsiteX22" fmla="*/ 197960 w 360502"/>
                  <a:gd name="connsiteY22" fmla="*/ 550240 h 566051"/>
                  <a:gd name="connsiteX23" fmla="*/ 182148 w 360502"/>
                  <a:gd name="connsiteY23" fmla="*/ 534429 h 5660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60502" h="566051">
                    <a:moveTo>
                      <a:pt x="181516" y="507233"/>
                    </a:moveTo>
                    <a:cubicBezTo>
                      <a:pt x="177089" y="507233"/>
                      <a:pt x="173927" y="503438"/>
                      <a:pt x="173927" y="499643"/>
                    </a:cubicBezTo>
                    <a:lnTo>
                      <a:pt x="173927" y="380741"/>
                    </a:lnTo>
                    <a:cubicBezTo>
                      <a:pt x="173927" y="367459"/>
                      <a:pt x="185311" y="354810"/>
                      <a:pt x="192900" y="351015"/>
                    </a:cubicBezTo>
                    <a:cubicBezTo>
                      <a:pt x="200490" y="346588"/>
                      <a:pt x="230215" y="336469"/>
                      <a:pt x="233378" y="335204"/>
                    </a:cubicBezTo>
                    <a:cubicBezTo>
                      <a:pt x="300419" y="312435"/>
                      <a:pt x="344691" y="249822"/>
                      <a:pt x="344691" y="179619"/>
                    </a:cubicBezTo>
                    <a:cubicBezTo>
                      <a:pt x="344691" y="89177"/>
                      <a:pt x="270693" y="15179"/>
                      <a:pt x="180251" y="15179"/>
                    </a:cubicBezTo>
                    <a:cubicBezTo>
                      <a:pt x="89809" y="15179"/>
                      <a:pt x="15812" y="89177"/>
                      <a:pt x="15812" y="179619"/>
                    </a:cubicBezTo>
                    <a:cubicBezTo>
                      <a:pt x="15812" y="184046"/>
                      <a:pt x="15812" y="189106"/>
                      <a:pt x="16444" y="193533"/>
                    </a:cubicBezTo>
                    <a:cubicBezTo>
                      <a:pt x="17076" y="197960"/>
                      <a:pt x="13282" y="201755"/>
                      <a:pt x="9487" y="202387"/>
                    </a:cubicBezTo>
                    <a:cubicBezTo>
                      <a:pt x="5060" y="203020"/>
                      <a:pt x="1265" y="199225"/>
                      <a:pt x="632" y="195430"/>
                    </a:cubicBezTo>
                    <a:cubicBezTo>
                      <a:pt x="0" y="190370"/>
                      <a:pt x="0" y="185311"/>
                      <a:pt x="0" y="180251"/>
                    </a:cubicBezTo>
                    <a:cubicBezTo>
                      <a:pt x="0" y="80955"/>
                      <a:pt x="80955" y="0"/>
                      <a:pt x="180251" y="0"/>
                    </a:cubicBezTo>
                    <a:cubicBezTo>
                      <a:pt x="279547" y="0"/>
                      <a:pt x="360502" y="80955"/>
                      <a:pt x="360502" y="180251"/>
                    </a:cubicBezTo>
                    <a:cubicBezTo>
                      <a:pt x="360502" y="257411"/>
                      <a:pt x="311170" y="326349"/>
                      <a:pt x="238437" y="351015"/>
                    </a:cubicBezTo>
                    <a:cubicBezTo>
                      <a:pt x="226421" y="355443"/>
                      <a:pt x="205550" y="363032"/>
                      <a:pt x="200490" y="365562"/>
                    </a:cubicBezTo>
                    <a:cubicBezTo>
                      <a:pt x="196063" y="368092"/>
                      <a:pt x="189738" y="375681"/>
                      <a:pt x="189738" y="382006"/>
                    </a:cubicBezTo>
                    <a:lnTo>
                      <a:pt x="189738" y="500908"/>
                    </a:lnTo>
                    <a:cubicBezTo>
                      <a:pt x="189738" y="503438"/>
                      <a:pt x="185943" y="507233"/>
                      <a:pt x="181516" y="507233"/>
                    </a:cubicBezTo>
                    <a:close/>
                    <a:moveTo>
                      <a:pt x="182148" y="534429"/>
                    </a:moveTo>
                    <a:cubicBezTo>
                      <a:pt x="173294" y="534429"/>
                      <a:pt x="166337" y="541386"/>
                      <a:pt x="166337" y="550240"/>
                    </a:cubicBezTo>
                    <a:cubicBezTo>
                      <a:pt x="166337" y="559095"/>
                      <a:pt x="173294" y="566052"/>
                      <a:pt x="182148" y="566052"/>
                    </a:cubicBezTo>
                    <a:cubicBezTo>
                      <a:pt x="191003" y="566052"/>
                      <a:pt x="197960" y="559095"/>
                      <a:pt x="197960" y="550240"/>
                    </a:cubicBezTo>
                    <a:cubicBezTo>
                      <a:pt x="197960" y="541386"/>
                      <a:pt x="190370" y="534429"/>
                      <a:pt x="182148" y="534429"/>
                    </a:cubicBezTo>
                    <a:close/>
                  </a:path>
                </a:pathLst>
              </a:custGeom>
              <a:solidFill>
                <a:schemeClr val="tx1"/>
              </a:solidFill>
              <a:ln w="6271" cap="flat">
                <a:solidFill>
                  <a:schemeClr val="tx1"/>
                </a:solidFill>
                <a:prstDash val="solid"/>
                <a:miter/>
              </a:ln>
            </p:spPr>
            <p:txBody>
              <a:bodyPr rtlCol="0" anchor="ctr"/>
              <a:lstStyle/>
              <a:p>
                <a:endParaRPr lang="en-US">
                  <a:latin typeface="Calibri" panose="020F0502020204030204" pitchFamily="34" charset="0"/>
                </a:endParaRPr>
              </a:p>
            </p:txBody>
          </p:sp>
        </p:grpSp>
        <p:grpSp>
          <p:nvGrpSpPr>
            <p:cNvPr id="560" name="Picture Placeholder 95" descr="Detections 3&#10;">
              <a:extLst>
                <a:ext uri="{FF2B5EF4-FFF2-40B4-BE49-F238E27FC236}">
                  <a16:creationId xmlns:a16="http://schemas.microsoft.com/office/drawing/2014/main" id="{1AA75C49-41B9-424F-B93B-EBB9354BB76D}"/>
                </a:ext>
              </a:extLst>
            </p:cNvPr>
            <p:cNvGrpSpPr>
              <a:grpSpLocks noChangeAspect="1"/>
            </p:cNvGrpSpPr>
            <p:nvPr/>
          </p:nvGrpSpPr>
          <p:grpSpPr>
            <a:xfrm>
              <a:off x="4532700" y="6110773"/>
              <a:ext cx="219346" cy="220030"/>
              <a:chOff x="11081827" y="720438"/>
              <a:chExt cx="600204" cy="602073"/>
            </a:xfrm>
            <a:solidFill>
              <a:schemeClr val="tx1"/>
            </a:solidFill>
          </p:grpSpPr>
          <p:sp>
            <p:nvSpPr>
              <p:cNvPr id="580" name="Picture Placeholder 95">
                <a:extLst>
                  <a:ext uri="{FF2B5EF4-FFF2-40B4-BE49-F238E27FC236}">
                    <a16:creationId xmlns:a16="http://schemas.microsoft.com/office/drawing/2014/main" id="{F16BF48B-7967-5949-8600-47700FCA5C41}"/>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nvGrpSpPr>
              <p:cNvPr id="581" name="Picture Placeholder 95">
                <a:extLst>
                  <a:ext uri="{FF2B5EF4-FFF2-40B4-BE49-F238E27FC236}">
                    <a16:creationId xmlns:a16="http://schemas.microsoft.com/office/drawing/2014/main" id="{46A8B2A6-C09C-3242-BBE9-07F672ED9ED2}"/>
                  </a:ext>
                </a:extLst>
              </p:cNvPr>
              <p:cNvGrpSpPr/>
              <p:nvPr/>
            </p:nvGrpSpPr>
            <p:grpSpPr>
              <a:xfrm>
                <a:off x="11081827" y="720438"/>
                <a:ext cx="600204" cy="553805"/>
                <a:chOff x="11081827" y="720438"/>
                <a:chExt cx="600204" cy="553805"/>
              </a:xfrm>
              <a:grpFill/>
            </p:grpSpPr>
            <p:grpSp>
              <p:nvGrpSpPr>
                <p:cNvPr id="582" name="Picture Placeholder 95">
                  <a:extLst>
                    <a:ext uri="{FF2B5EF4-FFF2-40B4-BE49-F238E27FC236}">
                      <a16:creationId xmlns:a16="http://schemas.microsoft.com/office/drawing/2014/main" id="{09E1CB19-77BA-F248-847A-FAB99BCCFC5B}"/>
                    </a:ext>
                  </a:extLst>
                </p:cNvPr>
                <p:cNvGrpSpPr/>
                <p:nvPr/>
              </p:nvGrpSpPr>
              <p:grpSpPr>
                <a:xfrm>
                  <a:off x="11252592" y="851999"/>
                  <a:ext cx="263103" cy="338137"/>
                  <a:chOff x="11252592" y="851999"/>
                  <a:chExt cx="263103" cy="338137"/>
                </a:xfrm>
                <a:grpFill/>
              </p:grpSpPr>
              <p:sp>
                <p:nvSpPr>
                  <p:cNvPr id="593" name="Picture Placeholder 95">
                    <a:extLst>
                      <a:ext uri="{FF2B5EF4-FFF2-40B4-BE49-F238E27FC236}">
                        <a16:creationId xmlns:a16="http://schemas.microsoft.com/office/drawing/2014/main" id="{63176901-4745-D248-A079-19733C27B5F8}"/>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4" name="Picture Placeholder 95">
                    <a:extLst>
                      <a:ext uri="{FF2B5EF4-FFF2-40B4-BE49-F238E27FC236}">
                        <a16:creationId xmlns:a16="http://schemas.microsoft.com/office/drawing/2014/main" id="{9B2D7C3A-9B00-1845-9133-B66A65EC2F3A}"/>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5" name="Picture Placeholder 95">
                    <a:extLst>
                      <a:ext uri="{FF2B5EF4-FFF2-40B4-BE49-F238E27FC236}">
                        <a16:creationId xmlns:a16="http://schemas.microsoft.com/office/drawing/2014/main" id="{33F58185-6D51-A441-8F33-E67B1DC42202}"/>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6" name="Picture Placeholder 95">
                    <a:extLst>
                      <a:ext uri="{FF2B5EF4-FFF2-40B4-BE49-F238E27FC236}">
                        <a16:creationId xmlns:a16="http://schemas.microsoft.com/office/drawing/2014/main" id="{DC8A9368-56E3-D24A-872F-9BAE01DDCDED}"/>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7" name="Picture Placeholder 95">
                    <a:extLst>
                      <a:ext uri="{FF2B5EF4-FFF2-40B4-BE49-F238E27FC236}">
                        <a16:creationId xmlns:a16="http://schemas.microsoft.com/office/drawing/2014/main" id="{A883F308-F057-7E49-9300-47FFFB3DD829}"/>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8" name="Picture Placeholder 95">
                    <a:extLst>
                      <a:ext uri="{FF2B5EF4-FFF2-40B4-BE49-F238E27FC236}">
                        <a16:creationId xmlns:a16="http://schemas.microsoft.com/office/drawing/2014/main" id="{4CE01042-1930-AF47-A623-C8B3290D1022}"/>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9" name="Picture Placeholder 95">
                    <a:extLst>
                      <a:ext uri="{FF2B5EF4-FFF2-40B4-BE49-F238E27FC236}">
                        <a16:creationId xmlns:a16="http://schemas.microsoft.com/office/drawing/2014/main" id="{2D77C647-E567-FF43-A9D2-5E7B42DF2A86}"/>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00" name="Picture Placeholder 95">
                    <a:extLst>
                      <a:ext uri="{FF2B5EF4-FFF2-40B4-BE49-F238E27FC236}">
                        <a16:creationId xmlns:a16="http://schemas.microsoft.com/office/drawing/2014/main" id="{DC240318-7C72-A143-B7BA-0B46C1F5166C}"/>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83" name="Picture Placeholder 95">
                  <a:extLst>
                    <a:ext uri="{FF2B5EF4-FFF2-40B4-BE49-F238E27FC236}">
                      <a16:creationId xmlns:a16="http://schemas.microsoft.com/office/drawing/2014/main" id="{1150DE35-B812-B44C-B125-512DC34B47C9}"/>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84" name="Picture Placeholder 95">
                  <a:extLst>
                    <a:ext uri="{FF2B5EF4-FFF2-40B4-BE49-F238E27FC236}">
                      <a16:creationId xmlns:a16="http://schemas.microsoft.com/office/drawing/2014/main" id="{44D39710-5081-5F4E-9503-C80493D50C40}"/>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88" name="Picture Placeholder 95">
                  <a:extLst>
                    <a:ext uri="{FF2B5EF4-FFF2-40B4-BE49-F238E27FC236}">
                      <a16:creationId xmlns:a16="http://schemas.microsoft.com/office/drawing/2014/main" id="{2D72CA1E-D9C1-6142-BC67-7758383ECE75}"/>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89" name="Picture Placeholder 95">
                  <a:extLst>
                    <a:ext uri="{FF2B5EF4-FFF2-40B4-BE49-F238E27FC236}">
                      <a16:creationId xmlns:a16="http://schemas.microsoft.com/office/drawing/2014/main" id="{FB4390A1-FE9B-3944-8E0D-0F49B36EEFF4}"/>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0" name="Picture Placeholder 95">
                  <a:extLst>
                    <a:ext uri="{FF2B5EF4-FFF2-40B4-BE49-F238E27FC236}">
                      <a16:creationId xmlns:a16="http://schemas.microsoft.com/office/drawing/2014/main" id="{9F1E733C-38F1-FD47-8743-42FBC5AD6FC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1" name="Picture Placeholder 95">
                  <a:extLst>
                    <a:ext uri="{FF2B5EF4-FFF2-40B4-BE49-F238E27FC236}">
                      <a16:creationId xmlns:a16="http://schemas.microsoft.com/office/drawing/2014/main" id="{F88EF9C3-1BB9-9041-ABBA-41F2C3D21C55}"/>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92" name="Picture Placeholder 95">
                  <a:extLst>
                    <a:ext uri="{FF2B5EF4-FFF2-40B4-BE49-F238E27FC236}">
                      <a16:creationId xmlns:a16="http://schemas.microsoft.com/office/drawing/2014/main" id="{0212BCAC-7137-EB46-B2B6-6D25F40B009C}"/>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sp>
          <p:nvSpPr>
            <p:cNvPr id="578" name="TextBox 577">
              <a:extLst>
                <a:ext uri="{FF2B5EF4-FFF2-40B4-BE49-F238E27FC236}">
                  <a16:creationId xmlns:a16="http://schemas.microsoft.com/office/drawing/2014/main" id="{25A6AA58-D180-D749-8AF7-FB0AAA5F19C2}"/>
                </a:ext>
              </a:extLst>
            </p:cNvPr>
            <p:cNvSpPr txBox="1"/>
            <p:nvPr/>
          </p:nvSpPr>
          <p:spPr>
            <a:xfrm>
              <a:off x="4521371" y="6372410"/>
              <a:ext cx="7694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a:t>
              </a:r>
            </a:p>
          </p:txBody>
        </p:sp>
        <p:sp>
          <p:nvSpPr>
            <p:cNvPr id="579" name="Rectangle 578">
              <a:extLst>
                <a:ext uri="{FF2B5EF4-FFF2-40B4-BE49-F238E27FC236}">
                  <a16:creationId xmlns:a16="http://schemas.microsoft.com/office/drawing/2014/main" id="{C0139CDE-2415-D14B-A992-99762D26D00F}"/>
                </a:ext>
              </a:extLst>
            </p:cNvPr>
            <p:cNvSpPr>
              <a:spLocks noChangeAspect="1"/>
            </p:cNvSpPr>
            <p:nvPr/>
          </p:nvSpPr>
          <p:spPr>
            <a:xfrm>
              <a:off x="4365579" y="6103624"/>
              <a:ext cx="490933" cy="505907"/>
            </a:xfrm>
            <a:prstGeom prst="rect">
              <a:avLst/>
            </a:prstGeom>
            <a:noFill/>
            <a:ln w="9525">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12" name="Group 11">
            <a:extLst>
              <a:ext uri="{FF2B5EF4-FFF2-40B4-BE49-F238E27FC236}">
                <a16:creationId xmlns:a16="http://schemas.microsoft.com/office/drawing/2014/main" id="{B8D3FFCB-63AB-1740-8A37-0B25B92ABA58}"/>
              </a:ext>
            </a:extLst>
          </p:cNvPr>
          <p:cNvGrpSpPr/>
          <p:nvPr/>
        </p:nvGrpSpPr>
        <p:grpSpPr>
          <a:xfrm>
            <a:off x="3854964" y="4296960"/>
            <a:ext cx="490933" cy="505907"/>
            <a:chOff x="4497649" y="6099566"/>
            <a:chExt cx="490933" cy="505907"/>
          </a:xfrm>
        </p:grpSpPr>
        <p:sp>
          <p:nvSpPr>
            <p:cNvPr id="606" name="TextBox 605">
              <a:extLst>
                <a:ext uri="{FF2B5EF4-FFF2-40B4-BE49-F238E27FC236}">
                  <a16:creationId xmlns:a16="http://schemas.microsoft.com/office/drawing/2014/main" id="{4A742FCF-F14C-834E-85DD-353D81C83F51}"/>
                </a:ext>
              </a:extLst>
            </p:cNvPr>
            <p:cNvSpPr txBox="1"/>
            <p:nvPr/>
          </p:nvSpPr>
          <p:spPr>
            <a:xfrm>
              <a:off x="4540843" y="6122405"/>
              <a:ext cx="8175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if</a:t>
              </a:r>
            </a:p>
          </p:txBody>
        </p:sp>
        <p:sp>
          <p:nvSpPr>
            <p:cNvPr id="612" name="TextBox 611">
              <a:extLst>
                <a:ext uri="{FF2B5EF4-FFF2-40B4-BE49-F238E27FC236}">
                  <a16:creationId xmlns:a16="http://schemas.microsoft.com/office/drawing/2014/main" id="{5FA605F1-B21C-A148-9E77-CEBF0D6608D9}"/>
                </a:ext>
              </a:extLst>
            </p:cNvPr>
            <p:cNvSpPr txBox="1"/>
            <p:nvPr/>
          </p:nvSpPr>
          <p:spPr>
            <a:xfrm>
              <a:off x="4653441" y="6368352"/>
              <a:ext cx="76944"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a:t>
              </a:r>
            </a:p>
          </p:txBody>
        </p:sp>
        <p:sp>
          <p:nvSpPr>
            <p:cNvPr id="613" name="Rectangle 612">
              <a:extLst>
                <a:ext uri="{FF2B5EF4-FFF2-40B4-BE49-F238E27FC236}">
                  <a16:creationId xmlns:a16="http://schemas.microsoft.com/office/drawing/2014/main" id="{09DF9BB6-FD88-244C-9723-A46A8697E57F}"/>
                </a:ext>
              </a:extLst>
            </p:cNvPr>
            <p:cNvSpPr>
              <a:spLocks noChangeAspect="1"/>
            </p:cNvSpPr>
            <p:nvPr/>
          </p:nvSpPr>
          <p:spPr>
            <a:xfrm>
              <a:off x="4497649" y="6099566"/>
              <a:ext cx="490933" cy="505907"/>
            </a:xfrm>
            <a:prstGeom prst="rect">
              <a:avLst/>
            </a:prstGeom>
            <a:noFill/>
            <a:ln w="9525">
              <a:solidFill>
                <a:schemeClr val="tx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634" name="Picture Placeholder 99" descr="Unfiltered Data&#10;">
              <a:extLst>
                <a:ext uri="{FF2B5EF4-FFF2-40B4-BE49-F238E27FC236}">
                  <a16:creationId xmlns:a16="http://schemas.microsoft.com/office/drawing/2014/main" id="{B495D3A7-476E-CA44-9CFA-019A319E57C3}"/>
                </a:ext>
              </a:extLst>
            </p:cNvPr>
            <p:cNvGrpSpPr>
              <a:grpSpLocks noChangeAspect="1"/>
            </p:cNvGrpSpPr>
            <p:nvPr/>
          </p:nvGrpSpPr>
          <p:grpSpPr>
            <a:xfrm>
              <a:off x="4680487" y="6131470"/>
              <a:ext cx="204546" cy="204979"/>
              <a:chOff x="8446849" y="1951740"/>
              <a:chExt cx="595777" cy="597042"/>
            </a:xfrm>
            <a:solidFill>
              <a:schemeClr val="tx1"/>
            </a:solidFill>
          </p:grpSpPr>
          <p:grpSp>
            <p:nvGrpSpPr>
              <p:cNvPr id="635" name="Picture Placeholder 99">
                <a:extLst>
                  <a:ext uri="{FF2B5EF4-FFF2-40B4-BE49-F238E27FC236}">
                    <a16:creationId xmlns:a16="http://schemas.microsoft.com/office/drawing/2014/main" id="{7B0DFCE7-6F81-1148-89D2-E2A0644C16B3}"/>
                  </a:ext>
                </a:extLst>
              </p:cNvPr>
              <p:cNvGrpSpPr/>
              <p:nvPr/>
            </p:nvGrpSpPr>
            <p:grpSpPr>
              <a:xfrm>
                <a:off x="8571443" y="2015619"/>
                <a:ext cx="471182" cy="35417"/>
                <a:chOff x="8571443" y="2015619"/>
                <a:chExt cx="471182" cy="35417"/>
              </a:xfrm>
              <a:grpFill/>
            </p:grpSpPr>
            <p:sp>
              <p:nvSpPr>
                <p:cNvPr id="691" name="Picture Placeholder 99">
                  <a:extLst>
                    <a:ext uri="{FF2B5EF4-FFF2-40B4-BE49-F238E27FC236}">
                      <a16:creationId xmlns:a16="http://schemas.microsoft.com/office/drawing/2014/main" id="{B3A61D45-A1ED-484D-86E1-EEF728FE4410}"/>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2" name="Picture Placeholder 99">
                  <a:extLst>
                    <a:ext uri="{FF2B5EF4-FFF2-40B4-BE49-F238E27FC236}">
                      <a16:creationId xmlns:a16="http://schemas.microsoft.com/office/drawing/2014/main" id="{417B81EC-976E-2C4D-B78C-1396D3AD0F8D}"/>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3" name="Picture Placeholder 99">
                  <a:extLst>
                    <a:ext uri="{FF2B5EF4-FFF2-40B4-BE49-F238E27FC236}">
                      <a16:creationId xmlns:a16="http://schemas.microsoft.com/office/drawing/2014/main" id="{4C8FF8D2-EC2A-814C-9671-20A72E277AD4}"/>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4" name="Picture Placeholder 99">
                  <a:extLst>
                    <a:ext uri="{FF2B5EF4-FFF2-40B4-BE49-F238E27FC236}">
                      <a16:creationId xmlns:a16="http://schemas.microsoft.com/office/drawing/2014/main" id="{28711F2C-5050-5542-AC08-B2C36F45731F}"/>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5" name="Picture Placeholder 99">
                  <a:extLst>
                    <a:ext uri="{FF2B5EF4-FFF2-40B4-BE49-F238E27FC236}">
                      <a16:creationId xmlns:a16="http://schemas.microsoft.com/office/drawing/2014/main" id="{70F9730F-9E19-6E4E-9F34-14ECF7816729}"/>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6" name="Picture Placeholder 99">
                  <a:extLst>
                    <a:ext uri="{FF2B5EF4-FFF2-40B4-BE49-F238E27FC236}">
                      <a16:creationId xmlns:a16="http://schemas.microsoft.com/office/drawing/2014/main" id="{95F72ED9-9B64-5644-B532-7AFAFA57433C}"/>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7" name="Picture Placeholder 99">
                  <a:extLst>
                    <a:ext uri="{FF2B5EF4-FFF2-40B4-BE49-F238E27FC236}">
                      <a16:creationId xmlns:a16="http://schemas.microsoft.com/office/drawing/2014/main" id="{35EBB70E-98BA-C445-B127-7192008A0AF2}"/>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8" name="Picture Placeholder 99">
                  <a:extLst>
                    <a:ext uri="{FF2B5EF4-FFF2-40B4-BE49-F238E27FC236}">
                      <a16:creationId xmlns:a16="http://schemas.microsoft.com/office/drawing/2014/main" id="{D19140F0-4316-4045-81D0-5614ED56B88B}"/>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636" name="Picture Placeholder 99">
                <a:extLst>
                  <a:ext uri="{FF2B5EF4-FFF2-40B4-BE49-F238E27FC236}">
                    <a16:creationId xmlns:a16="http://schemas.microsoft.com/office/drawing/2014/main" id="{879DE379-7E4D-164C-8854-C414D6169C64}"/>
                  </a:ext>
                </a:extLst>
              </p:cNvPr>
              <p:cNvGrpSpPr/>
              <p:nvPr/>
            </p:nvGrpSpPr>
            <p:grpSpPr>
              <a:xfrm>
                <a:off x="8633425" y="2102266"/>
                <a:ext cx="409201" cy="35417"/>
                <a:chOff x="8633425" y="2102266"/>
                <a:chExt cx="409201" cy="35417"/>
              </a:xfrm>
              <a:grpFill/>
            </p:grpSpPr>
            <p:sp>
              <p:nvSpPr>
                <p:cNvPr id="684" name="Picture Placeholder 99">
                  <a:extLst>
                    <a:ext uri="{FF2B5EF4-FFF2-40B4-BE49-F238E27FC236}">
                      <a16:creationId xmlns:a16="http://schemas.microsoft.com/office/drawing/2014/main" id="{928897C0-E8B5-4947-887A-C94968DFE98E}"/>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5" name="Picture Placeholder 99">
                  <a:extLst>
                    <a:ext uri="{FF2B5EF4-FFF2-40B4-BE49-F238E27FC236}">
                      <a16:creationId xmlns:a16="http://schemas.microsoft.com/office/drawing/2014/main" id="{7505F553-2ACE-264C-9480-DFAF63E4FB46}"/>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6" name="Picture Placeholder 99">
                  <a:extLst>
                    <a:ext uri="{FF2B5EF4-FFF2-40B4-BE49-F238E27FC236}">
                      <a16:creationId xmlns:a16="http://schemas.microsoft.com/office/drawing/2014/main" id="{DDB04E6E-1327-9A49-BA58-7B1CCA1BA744}"/>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7" name="Picture Placeholder 99">
                  <a:extLst>
                    <a:ext uri="{FF2B5EF4-FFF2-40B4-BE49-F238E27FC236}">
                      <a16:creationId xmlns:a16="http://schemas.microsoft.com/office/drawing/2014/main" id="{B740CC8A-346A-F048-B659-4A1D93DA3D47}"/>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8" name="Picture Placeholder 99">
                  <a:extLst>
                    <a:ext uri="{FF2B5EF4-FFF2-40B4-BE49-F238E27FC236}">
                      <a16:creationId xmlns:a16="http://schemas.microsoft.com/office/drawing/2014/main" id="{978D5BCA-43D9-C343-ADB0-4E1C6BFA7AD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9" name="Picture Placeholder 99">
                  <a:extLst>
                    <a:ext uri="{FF2B5EF4-FFF2-40B4-BE49-F238E27FC236}">
                      <a16:creationId xmlns:a16="http://schemas.microsoft.com/office/drawing/2014/main" id="{99BB5CCC-035C-CF49-AABE-CA757AE4CC16}"/>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0" name="Picture Placeholder 99">
                  <a:extLst>
                    <a:ext uri="{FF2B5EF4-FFF2-40B4-BE49-F238E27FC236}">
                      <a16:creationId xmlns:a16="http://schemas.microsoft.com/office/drawing/2014/main" id="{CBC73CEF-BCF0-4E42-8723-1321A7D5B07A}"/>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637" name="Picture Placeholder 99">
                <a:extLst>
                  <a:ext uri="{FF2B5EF4-FFF2-40B4-BE49-F238E27FC236}">
                    <a16:creationId xmlns:a16="http://schemas.microsoft.com/office/drawing/2014/main" id="{26927D28-77D1-834C-B532-88C88D023D16}"/>
                  </a:ext>
                </a:extLst>
              </p:cNvPr>
              <p:cNvGrpSpPr/>
              <p:nvPr/>
            </p:nvGrpSpPr>
            <p:grpSpPr>
              <a:xfrm>
                <a:off x="8510095" y="2188913"/>
                <a:ext cx="532531" cy="35417"/>
                <a:chOff x="8510095" y="2188913"/>
                <a:chExt cx="532531" cy="35417"/>
              </a:xfrm>
              <a:grpFill/>
            </p:grpSpPr>
            <p:sp>
              <p:nvSpPr>
                <p:cNvPr id="675" name="Picture Placeholder 99">
                  <a:extLst>
                    <a:ext uri="{FF2B5EF4-FFF2-40B4-BE49-F238E27FC236}">
                      <a16:creationId xmlns:a16="http://schemas.microsoft.com/office/drawing/2014/main" id="{B4983EE3-FF8B-7F4B-BDB3-CFAB2AE4C13B}"/>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6" name="Picture Placeholder 99">
                  <a:extLst>
                    <a:ext uri="{FF2B5EF4-FFF2-40B4-BE49-F238E27FC236}">
                      <a16:creationId xmlns:a16="http://schemas.microsoft.com/office/drawing/2014/main" id="{D27517C0-1EA3-2845-804A-120D648C4F95}"/>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7" name="Picture Placeholder 99">
                  <a:extLst>
                    <a:ext uri="{FF2B5EF4-FFF2-40B4-BE49-F238E27FC236}">
                      <a16:creationId xmlns:a16="http://schemas.microsoft.com/office/drawing/2014/main" id="{DAE1BEF8-829A-2541-B5A2-A187B37AF47D}"/>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8" name="Picture Placeholder 99">
                  <a:extLst>
                    <a:ext uri="{FF2B5EF4-FFF2-40B4-BE49-F238E27FC236}">
                      <a16:creationId xmlns:a16="http://schemas.microsoft.com/office/drawing/2014/main" id="{AB58B57F-E55B-284B-B266-8C402D92396A}"/>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9" name="Picture Placeholder 99">
                  <a:extLst>
                    <a:ext uri="{FF2B5EF4-FFF2-40B4-BE49-F238E27FC236}">
                      <a16:creationId xmlns:a16="http://schemas.microsoft.com/office/drawing/2014/main" id="{3D02E146-98E8-7D43-9C2F-B8E5EEE15CB4}"/>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0" name="Picture Placeholder 99">
                  <a:extLst>
                    <a:ext uri="{FF2B5EF4-FFF2-40B4-BE49-F238E27FC236}">
                      <a16:creationId xmlns:a16="http://schemas.microsoft.com/office/drawing/2014/main" id="{2B7F610F-E3B4-D540-90BA-F63FC905CA90}"/>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1" name="Picture Placeholder 99">
                  <a:extLst>
                    <a:ext uri="{FF2B5EF4-FFF2-40B4-BE49-F238E27FC236}">
                      <a16:creationId xmlns:a16="http://schemas.microsoft.com/office/drawing/2014/main" id="{03D4E71F-B39D-5142-AE52-7C1B822DAD98}"/>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2" name="Picture Placeholder 99">
                  <a:extLst>
                    <a:ext uri="{FF2B5EF4-FFF2-40B4-BE49-F238E27FC236}">
                      <a16:creationId xmlns:a16="http://schemas.microsoft.com/office/drawing/2014/main" id="{A864CCD4-0163-E64D-B258-6305A009EE08}"/>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83" name="Picture Placeholder 99">
                  <a:extLst>
                    <a:ext uri="{FF2B5EF4-FFF2-40B4-BE49-F238E27FC236}">
                      <a16:creationId xmlns:a16="http://schemas.microsoft.com/office/drawing/2014/main" id="{3C67DA4E-D6BA-4941-B229-730A51F02441}"/>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638" name="Picture Placeholder 99">
                <a:extLst>
                  <a:ext uri="{FF2B5EF4-FFF2-40B4-BE49-F238E27FC236}">
                    <a16:creationId xmlns:a16="http://schemas.microsoft.com/office/drawing/2014/main" id="{F2EA3E1D-8588-E746-BA42-DF5EF671A748}"/>
                  </a:ext>
                </a:extLst>
              </p:cNvPr>
              <p:cNvGrpSpPr/>
              <p:nvPr/>
            </p:nvGrpSpPr>
            <p:grpSpPr>
              <a:xfrm>
                <a:off x="8446849" y="2275560"/>
                <a:ext cx="595777" cy="35417"/>
                <a:chOff x="8446849" y="2275560"/>
                <a:chExt cx="595777" cy="35417"/>
              </a:xfrm>
              <a:grpFill/>
            </p:grpSpPr>
            <p:sp>
              <p:nvSpPr>
                <p:cNvPr id="665" name="Picture Placeholder 99">
                  <a:extLst>
                    <a:ext uri="{FF2B5EF4-FFF2-40B4-BE49-F238E27FC236}">
                      <a16:creationId xmlns:a16="http://schemas.microsoft.com/office/drawing/2014/main" id="{86EAFC3B-D5F5-DE46-8036-1CF0BE6ED07A}"/>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66" name="Picture Placeholder 99">
                  <a:extLst>
                    <a:ext uri="{FF2B5EF4-FFF2-40B4-BE49-F238E27FC236}">
                      <a16:creationId xmlns:a16="http://schemas.microsoft.com/office/drawing/2014/main" id="{C30CAAF8-261C-9541-B3B3-662AEE1552C7}"/>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67" name="Picture Placeholder 99">
                  <a:extLst>
                    <a:ext uri="{FF2B5EF4-FFF2-40B4-BE49-F238E27FC236}">
                      <a16:creationId xmlns:a16="http://schemas.microsoft.com/office/drawing/2014/main" id="{11F29EC6-BEEA-B541-8B0E-21A7EB8E8E96}"/>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68" name="Picture Placeholder 99">
                  <a:extLst>
                    <a:ext uri="{FF2B5EF4-FFF2-40B4-BE49-F238E27FC236}">
                      <a16:creationId xmlns:a16="http://schemas.microsoft.com/office/drawing/2014/main" id="{F99557BC-A9A9-B742-B3E0-F738FD5802DA}"/>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69" name="Picture Placeholder 99">
                  <a:extLst>
                    <a:ext uri="{FF2B5EF4-FFF2-40B4-BE49-F238E27FC236}">
                      <a16:creationId xmlns:a16="http://schemas.microsoft.com/office/drawing/2014/main" id="{C3BD191B-7EA2-604B-BF22-D1C026671274}"/>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0" name="Picture Placeholder 99">
                  <a:extLst>
                    <a:ext uri="{FF2B5EF4-FFF2-40B4-BE49-F238E27FC236}">
                      <a16:creationId xmlns:a16="http://schemas.microsoft.com/office/drawing/2014/main" id="{33B70966-CDB5-C64D-9D91-3165475355B8}"/>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1" name="Picture Placeholder 99">
                  <a:extLst>
                    <a:ext uri="{FF2B5EF4-FFF2-40B4-BE49-F238E27FC236}">
                      <a16:creationId xmlns:a16="http://schemas.microsoft.com/office/drawing/2014/main" id="{76C5182D-8545-F24B-8463-91C25E22ABAB}"/>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2" name="Picture Placeholder 99">
                  <a:extLst>
                    <a:ext uri="{FF2B5EF4-FFF2-40B4-BE49-F238E27FC236}">
                      <a16:creationId xmlns:a16="http://schemas.microsoft.com/office/drawing/2014/main" id="{26B66499-1CAB-1D41-AC16-13208E2CFACA}"/>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3" name="Picture Placeholder 99">
                  <a:extLst>
                    <a:ext uri="{FF2B5EF4-FFF2-40B4-BE49-F238E27FC236}">
                      <a16:creationId xmlns:a16="http://schemas.microsoft.com/office/drawing/2014/main" id="{CDD16906-2999-0441-9E8D-7C35A828AC69}"/>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74" name="Picture Placeholder 99">
                  <a:extLst>
                    <a:ext uri="{FF2B5EF4-FFF2-40B4-BE49-F238E27FC236}">
                      <a16:creationId xmlns:a16="http://schemas.microsoft.com/office/drawing/2014/main" id="{583DE919-CCC3-C14A-93F2-1FD4C110DAB9}"/>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639" name="Picture Placeholder 99">
                <a:extLst>
                  <a:ext uri="{FF2B5EF4-FFF2-40B4-BE49-F238E27FC236}">
                    <a16:creationId xmlns:a16="http://schemas.microsoft.com/office/drawing/2014/main" id="{A2A228FF-A166-474C-A0D3-D25023FC8A76}"/>
                  </a:ext>
                </a:extLst>
              </p:cNvPr>
              <p:cNvGrpSpPr/>
              <p:nvPr/>
            </p:nvGrpSpPr>
            <p:grpSpPr>
              <a:xfrm>
                <a:off x="8508830" y="2362207"/>
                <a:ext cx="533796" cy="35417"/>
                <a:chOff x="8508830" y="2362207"/>
                <a:chExt cx="533796" cy="35417"/>
              </a:xfrm>
              <a:grpFill/>
            </p:grpSpPr>
            <p:sp>
              <p:nvSpPr>
                <p:cNvPr id="650" name="Picture Placeholder 99">
                  <a:extLst>
                    <a:ext uri="{FF2B5EF4-FFF2-40B4-BE49-F238E27FC236}">
                      <a16:creationId xmlns:a16="http://schemas.microsoft.com/office/drawing/2014/main" id="{37F5739D-6DDA-3048-8B7C-C3A3B8DE5186}"/>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1" name="Picture Placeholder 99">
                  <a:extLst>
                    <a:ext uri="{FF2B5EF4-FFF2-40B4-BE49-F238E27FC236}">
                      <a16:creationId xmlns:a16="http://schemas.microsoft.com/office/drawing/2014/main" id="{4D1BDA7B-7934-9440-9954-7CCD360B4928}"/>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2" name="Picture Placeholder 99">
                  <a:extLst>
                    <a:ext uri="{FF2B5EF4-FFF2-40B4-BE49-F238E27FC236}">
                      <a16:creationId xmlns:a16="http://schemas.microsoft.com/office/drawing/2014/main" id="{702EA3BB-A1CF-7347-8F8E-10D7B21AD8E3}"/>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3" name="Picture Placeholder 99">
                  <a:extLst>
                    <a:ext uri="{FF2B5EF4-FFF2-40B4-BE49-F238E27FC236}">
                      <a16:creationId xmlns:a16="http://schemas.microsoft.com/office/drawing/2014/main" id="{8EA671BD-F157-4844-8728-EE2207B559FA}"/>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4" name="Picture Placeholder 99">
                  <a:extLst>
                    <a:ext uri="{FF2B5EF4-FFF2-40B4-BE49-F238E27FC236}">
                      <a16:creationId xmlns:a16="http://schemas.microsoft.com/office/drawing/2014/main" id="{458C888B-7F10-D341-A406-F5BCF6A46B05}"/>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5" name="Picture Placeholder 99">
                  <a:extLst>
                    <a:ext uri="{FF2B5EF4-FFF2-40B4-BE49-F238E27FC236}">
                      <a16:creationId xmlns:a16="http://schemas.microsoft.com/office/drawing/2014/main" id="{A394B25A-4BA5-F840-A87C-42D93CB4302F}"/>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6" name="Picture Placeholder 99">
                  <a:extLst>
                    <a:ext uri="{FF2B5EF4-FFF2-40B4-BE49-F238E27FC236}">
                      <a16:creationId xmlns:a16="http://schemas.microsoft.com/office/drawing/2014/main" id="{2A19F875-BEA3-C14D-92A9-6AE924A89493}"/>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57" name="Picture Placeholder 99">
                  <a:extLst>
                    <a:ext uri="{FF2B5EF4-FFF2-40B4-BE49-F238E27FC236}">
                      <a16:creationId xmlns:a16="http://schemas.microsoft.com/office/drawing/2014/main" id="{80EE09F3-CB46-0B46-A7BB-8B0D1E3F9566}"/>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64" name="Picture Placeholder 99">
                  <a:extLst>
                    <a:ext uri="{FF2B5EF4-FFF2-40B4-BE49-F238E27FC236}">
                      <a16:creationId xmlns:a16="http://schemas.microsoft.com/office/drawing/2014/main" id="{2F7EAC14-055C-8B41-A8B7-169E1CA9AC0C}"/>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640" name="Picture Placeholder 99">
                <a:extLst>
                  <a:ext uri="{FF2B5EF4-FFF2-40B4-BE49-F238E27FC236}">
                    <a16:creationId xmlns:a16="http://schemas.microsoft.com/office/drawing/2014/main" id="{CAFD5F70-D746-6547-BB91-462728111484}"/>
                  </a:ext>
                </a:extLst>
              </p:cNvPr>
              <p:cNvGrpSpPr/>
              <p:nvPr/>
            </p:nvGrpSpPr>
            <p:grpSpPr>
              <a:xfrm>
                <a:off x="8571443" y="2448854"/>
                <a:ext cx="471182" cy="35417"/>
                <a:chOff x="8571443" y="2448854"/>
                <a:chExt cx="471182" cy="35417"/>
              </a:xfrm>
              <a:grpFill/>
            </p:grpSpPr>
            <p:sp>
              <p:nvSpPr>
                <p:cNvPr id="642" name="Picture Placeholder 99">
                  <a:extLst>
                    <a:ext uri="{FF2B5EF4-FFF2-40B4-BE49-F238E27FC236}">
                      <a16:creationId xmlns:a16="http://schemas.microsoft.com/office/drawing/2014/main" id="{A06DAC78-1347-AC49-9F2C-157640CF964D}"/>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3" name="Picture Placeholder 99">
                  <a:extLst>
                    <a:ext uri="{FF2B5EF4-FFF2-40B4-BE49-F238E27FC236}">
                      <a16:creationId xmlns:a16="http://schemas.microsoft.com/office/drawing/2014/main" id="{E14EF0F2-07A7-084F-8EC9-C250FABAB3FC}"/>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4" name="Picture Placeholder 99">
                  <a:extLst>
                    <a:ext uri="{FF2B5EF4-FFF2-40B4-BE49-F238E27FC236}">
                      <a16:creationId xmlns:a16="http://schemas.microsoft.com/office/drawing/2014/main" id="{F312F477-EDDD-6D49-8B12-1F81A533919A}"/>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5" name="Picture Placeholder 99">
                  <a:extLst>
                    <a:ext uri="{FF2B5EF4-FFF2-40B4-BE49-F238E27FC236}">
                      <a16:creationId xmlns:a16="http://schemas.microsoft.com/office/drawing/2014/main" id="{C90F8479-8EDE-7A4F-B567-BE5710232EB1}"/>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6" name="Picture Placeholder 99">
                  <a:extLst>
                    <a:ext uri="{FF2B5EF4-FFF2-40B4-BE49-F238E27FC236}">
                      <a16:creationId xmlns:a16="http://schemas.microsoft.com/office/drawing/2014/main" id="{B3C3CF68-5A3D-A949-AAA4-B9323BDC0CCF}"/>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7" name="Picture Placeholder 99">
                  <a:extLst>
                    <a:ext uri="{FF2B5EF4-FFF2-40B4-BE49-F238E27FC236}">
                      <a16:creationId xmlns:a16="http://schemas.microsoft.com/office/drawing/2014/main" id="{E49FCEB1-5C23-D546-8FF6-D58C928891C2}"/>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8" name="Picture Placeholder 99">
                  <a:extLst>
                    <a:ext uri="{FF2B5EF4-FFF2-40B4-BE49-F238E27FC236}">
                      <a16:creationId xmlns:a16="http://schemas.microsoft.com/office/drawing/2014/main" id="{A02FA648-8939-F249-82DF-EE3F23324B1F}"/>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49" name="Picture Placeholder 99">
                  <a:extLst>
                    <a:ext uri="{FF2B5EF4-FFF2-40B4-BE49-F238E27FC236}">
                      <a16:creationId xmlns:a16="http://schemas.microsoft.com/office/drawing/2014/main" id="{B621CBE0-25AE-7F42-BA00-BA65904C9C3C}"/>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641" name="Picture Placeholder 99">
                <a:extLst>
                  <a:ext uri="{FF2B5EF4-FFF2-40B4-BE49-F238E27FC236}">
                    <a16:creationId xmlns:a16="http://schemas.microsoft.com/office/drawing/2014/main" id="{83B6069C-8CF1-5D4B-9ECC-377356D42B51}"/>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705" name="Group 704">
              <a:extLst>
                <a:ext uri="{FF2B5EF4-FFF2-40B4-BE49-F238E27FC236}">
                  <a16:creationId xmlns:a16="http://schemas.microsoft.com/office/drawing/2014/main" id="{6F920FF7-7A84-BE40-873F-F5C0C78FD57A}"/>
                </a:ext>
              </a:extLst>
            </p:cNvPr>
            <p:cNvGrpSpPr>
              <a:grpSpLocks noChangeAspect="1"/>
            </p:cNvGrpSpPr>
            <p:nvPr/>
          </p:nvGrpSpPr>
          <p:grpSpPr>
            <a:xfrm>
              <a:off x="4761922" y="6364923"/>
              <a:ext cx="180220" cy="212076"/>
              <a:chOff x="1321268" y="5123100"/>
              <a:chExt cx="372678" cy="438558"/>
            </a:xfrm>
          </p:grpSpPr>
          <p:grpSp>
            <p:nvGrpSpPr>
              <p:cNvPr id="706" name="Picture Placeholder 74" descr="Analytics Engine&#10;">
                <a:extLst>
                  <a:ext uri="{FF2B5EF4-FFF2-40B4-BE49-F238E27FC236}">
                    <a16:creationId xmlns:a16="http://schemas.microsoft.com/office/drawing/2014/main" id="{4D136148-FA9F-6C47-B24C-240279B1F180}"/>
                  </a:ext>
                </a:extLst>
              </p:cNvPr>
              <p:cNvGrpSpPr>
                <a:grpSpLocks noChangeAspect="1"/>
              </p:cNvGrpSpPr>
              <p:nvPr/>
            </p:nvGrpSpPr>
            <p:grpSpPr>
              <a:xfrm>
                <a:off x="1337315" y="5139352"/>
                <a:ext cx="316027" cy="318760"/>
                <a:chOff x="480034" y="3955282"/>
                <a:chExt cx="658390" cy="664083"/>
              </a:xfrm>
              <a:solidFill>
                <a:schemeClr val="tx1"/>
              </a:solidFill>
            </p:grpSpPr>
            <p:sp>
              <p:nvSpPr>
                <p:cNvPr id="708" name="Picture Placeholder 74">
                  <a:extLst>
                    <a:ext uri="{FF2B5EF4-FFF2-40B4-BE49-F238E27FC236}">
                      <a16:creationId xmlns:a16="http://schemas.microsoft.com/office/drawing/2014/main" id="{642B4E87-6AD3-1641-8B9A-1D66ED9B5BAF}"/>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09" name="Picture Placeholder 74">
                  <a:extLst>
                    <a:ext uri="{FF2B5EF4-FFF2-40B4-BE49-F238E27FC236}">
                      <a16:creationId xmlns:a16="http://schemas.microsoft.com/office/drawing/2014/main" id="{7AE00689-5AF9-4147-8358-6A025230D12A}"/>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0" name="Picture Placeholder 74">
                  <a:extLst>
                    <a:ext uri="{FF2B5EF4-FFF2-40B4-BE49-F238E27FC236}">
                      <a16:creationId xmlns:a16="http://schemas.microsoft.com/office/drawing/2014/main" id="{51DA57EF-9E89-8D47-A1BA-3917BEC49712}"/>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1" name="Picture Placeholder 74">
                  <a:extLst>
                    <a:ext uri="{FF2B5EF4-FFF2-40B4-BE49-F238E27FC236}">
                      <a16:creationId xmlns:a16="http://schemas.microsoft.com/office/drawing/2014/main" id="{9F9C6F1A-A6B1-7B4D-86E2-10860B140F81}"/>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2" name="Picture Placeholder 74">
                  <a:extLst>
                    <a:ext uri="{FF2B5EF4-FFF2-40B4-BE49-F238E27FC236}">
                      <a16:creationId xmlns:a16="http://schemas.microsoft.com/office/drawing/2014/main" id="{FD4CFA9B-692B-5E45-8E05-77368515BD24}"/>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3" name="Picture Placeholder 74">
                  <a:extLst>
                    <a:ext uri="{FF2B5EF4-FFF2-40B4-BE49-F238E27FC236}">
                      <a16:creationId xmlns:a16="http://schemas.microsoft.com/office/drawing/2014/main" id="{904AA6FE-C01A-D44A-B050-DA0D3178A3C6}"/>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4" name="Picture Placeholder 74">
                  <a:extLst>
                    <a:ext uri="{FF2B5EF4-FFF2-40B4-BE49-F238E27FC236}">
                      <a16:creationId xmlns:a16="http://schemas.microsoft.com/office/drawing/2014/main" id="{CDC79391-76F4-7B42-933D-33B51DCA6884}"/>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5" name="Picture Placeholder 74">
                  <a:extLst>
                    <a:ext uri="{FF2B5EF4-FFF2-40B4-BE49-F238E27FC236}">
                      <a16:creationId xmlns:a16="http://schemas.microsoft.com/office/drawing/2014/main" id="{BF09CA55-9D0E-894E-A1D2-083965AA0077}"/>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6" name="Picture Placeholder 74">
                  <a:extLst>
                    <a:ext uri="{FF2B5EF4-FFF2-40B4-BE49-F238E27FC236}">
                      <a16:creationId xmlns:a16="http://schemas.microsoft.com/office/drawing/2014/main" id="{71FB5CEF-0D53-F24F-B279-649D9A5F3270}"/>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707" name="Picture Placeholder 74" descr="Security 1&#10;">
                <a:extLst>
                  <a:ext uri="{FF2B5EF4-FFF2-40B4-BE49-F238E27FC236}">
                    <a16:creationId xmlns:a16="http://schemas.microsoft.com/office/drawing/2014/main" id="{A9BDAF8F-FE9D-0344-B92E-22A94ADE02E1}"/>
                  </a:ext>
                </a:extLst>
              </p:cNvPr>
              <p:cNvSpPr>
                <a:spLocks noChangeAspect="1"/>
              </p:cNvSpPr>
              <p:nvPr/>
            </p:nvSpPr>
            <p:spPr>
              <a:xfrm>
                <a:off x="1321268" y="5123100"/>
                <a:ext cx="372678" cy="438558"/>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sp>
        <p:nvSpPr>
          <p:cNvPr id="731" name="TextBox 730">
            <a:extLst>
              <a:ext uri="{FF2B5EF4-FFF2-40B4-BE49-F238E27FC236}">
                <a16:creationId xmlns:a16="http://schemas.microsoft.com/office/drawing/2014/main" id="{B02EF645-3B76-2F4F-B028-F3EE0A7D50DC}"/>
              </a:ext>
            </a:extLst>
          </p:cNvPr>
          <p:cNvSpPr txBox="1"/>
          <p:nvPr/>
        </p:nvSpPr>
        <p:spPr>
          <a:xfrm>
            <a:off x="7210841" y="6210589"/>
            <a:ext cx="707886" cy="246221"/>
          </a:xfrm>
          <a:prstGeom prst="rect">
            <a:avLst/>
          </a:prstGeom>
          <a:solidFill>
            <a:srgbClr val="F8981D">
              <a:alpha val="20000"/>
            </a:srgbClr>
          </a:solidFill>
          <a:ln w="19050">
            <a:solidFill>
              <a:srgbClr val="F8981D"/>
            </a:solidFill>
          </a:ln>
        </p:spPr>
        <p:txBody>
          <a:bodyPr wrap="none" lIns="45720" tIns="45720" rIns="45720" bIns="45720" rtlCol="0" anchor="ctr">
            <a:spAutoFit/>
          </a:bodyPr>
          <a:lstStyle/>
          <a:p>
            <a:pPr algn="r"/>
            <a:r>
              <a:rPr lang="en-US" sz="1000" i="1">
                <a:solidFill>
                  <a:srgbClr val="F8981D"/>
                </a:solidFill>
                <a:latin typeface="Calibri" panose="020F0502020204030204" pitchFamily="34" charset="0"/>
              </a:rPr>
              <a:t>Mouse Click</a:t>
            </a:r>
          </a:p>
        </p:txBody>
      </p:sp>
      <p:grpSp>
        <p:nvGrpSpPr>
          <p:cNvPr id="732" name="Group 731">
            <a:extLst>
              <a:ext uri="{FF2B5EF4-FFF2-40B4-BE49-F238E27FC236}">
                <a16:creationId xmlns:a16="http://schemas.microsoft.com/office/drawing/2014/main" id="{5EADEE0B-80F1-A94E-BE68-834FE2A3C44F}"/>
              </a:ext>
            </a:extLst>
          </p:cNvPr>
          <p:cNvGrpSpPr/>
          <p:nvPr/>
        </p:nvGrpSpPr>
        <p:grpSpPr>
          <a:xfrm>
            <a:off x="5068801" y="4703335"/>
            <a:ext cx="1606460" cy="1069333"/>
            <a:chOff x="3949468" y="463867"/>
            <a:chExt cx="1606460" cy="1069333"/>
          </a:xfrm>
        </p:grpSpPr>
        <p:grpSp>
          <p:nvGrpSpPr>
            <p:cNvPr id="733" name="Group 732">
              <a:extLst>
                <a:ext uri="{FF2B5EF4-FFF2-40B4-BE49-F238E27FC236}">
                  <a16:creationId xmlns:a16="http://schemas.microsoft.com/office/drawing/2014/main" id="{6A3A51C4-4131-4142-A93C-FA6B1CFBB67A}"/>
                </a:ext>
              </a:extLst>
            </p:cNvPr>
            <p:cNvGrpSpPr/>
            <p:nvPr/>
          </p:nvGrpSpPr>
          <p:grpSpPr>
            <a:xfrm>
              <a:off x="3949468" y="463867"/>
              <a:ext cx="1606460" cy="349904"/>
              <a:chOff x="5054995" y="4705236"/>
              <a:chExt cx="1606460" cy="349904"/>
            </a:xfrm>
          </p:grpSpPr>
          <p:cxnSp>
            <p:nvCxnSpPr>
              <p:cNvPr id="769" name="Straight Arrow Connector 768">
                <a:extLst>
                  <a:ext uri="{FF2B5EF4-FFF2-40B4-BE49-F238E27FC236}">
                    <a16:creationId xmlns:a16="http://schemas.microsoft.com/office/drawing/2014/main" id="{857C66DA-4C0E-CD4C-9568-930E7822582D}"/>
                  </a:ext>
                </a:extLst>
              </p:cNvPr>
              <p:cNvCxnSpPr>
                <a:cxnSpLocks/>
              </p:cNvCxnSpPr>
              <p:nvPr/>
            </p:nvCxnSpPr>
            <p:spPr bwMode="gray">
              <a:xfrm>
                <a:off x="5054995" y="4705236"/>
                <a:ext cx="1606460"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770" name="TextBox 769">
                <a:extLst>
                  <a:ext uri="{FF2B5EF4-FFF2-40B4-BE49-F238E27FC236}">
                    <a16:creationId xmlns:a16="http://schemas.microsoft.com/office/drawing/2014/main" id="{B8B98939-1EE3-E043-8A6B-D745E9F0DA8E}"/>
                  </a:ext>
                </a:extLst>
              </p:cNvPr>
              <p:cNvSpPr txBox="1"/>
              <p:nvPr/>
            </p:nvSpPr>
            <p:spPr>
              <a:xfrm>
                <a:off x="5245847" y="4747363"/>
                <a:ext cx="846386" cy="307777"/>
              </a:xfrm>
              <a:prstGeom prst="rect">
                <a:avLst/>
              </a:prstGeom>
            </p:spPr>
            <p:txBody>
              <a:bodyPr wrap="none" lIns="0" tIns="0" rIns="0" bIns="0" rtlCol="0" anchor="ctr">
                <a:spAutoFit/>
              </a:bodyPr>
              <a:lstStyle/>
              <a:p>
                <a:pPr algn="ctr"/>
                <a:r>
                  <a:rPr lang="en-US" sz="1000" i="1">
                    <a:solidFill>
                      <a:schemeClr val="accent2"/>
                    </a:solidFill>
                    <a:latin typeface="Calibri" panose="020F0502020204030204" pitchFamily="34" charset="0"/>
                  </a:rPr>
                  <a:t>If hash matches,</a:t>
                </a:r>
              </a:p>
              <a:p>
                <a:pPr algn="ctr"/>
                <a:r>
                  <a:rPr lang="en-US" sz="1000" i="1">
                    <a:solidFill>
                      <a:schemeClr val="accent2"/>
                    </a:solidFill>
                    <a:latin typeface="Calibri" panose="020F0502020204030204" pitchFamily="34" charset="0"/>
                  </a:rPr>
                  <a:t>send statistic</a:t>
                </a:r>
              </a:p>
            </p:txBody>
          </p:sp>
        </p:grpSp>
        <p:grpSp>
          <p:nvGrpSpPr>
            <p:cNvPr id="734" name="Picture Placeholder 95" descr="Detections 3&#10;">
              <a:extLst>
                <a:ext uri="{FF2B5EF4-FFF2-40B4-BE49-F238E27FC236}">
                  <a16:creationId xmlns:a16="http://schemas.microsoft.com/office/drawing/2014/main" id="{701A11D1-C7EA-1D45-9BFA-4847F920A62E}"/>
                </a:ext>
              </a:extLst>
            </p:cNvPr>
            <p:cNvGrpSpPr>
              <a:grpSpLocks noChangeAspect="1"/>
            </p:cNvGrpSpPr>
            <p:nvPr/>
          </p:nvGrpSpPr>
          <p:grpSpPr>
            <a:xfrm>
              <a:off x="4358631" y="816665"/>
              <a:ext cx="364623" cy="365760"/>
              <a:chOff x="11081827" y="720438"/>
              <a:chExt cx="600204" cy="602073"/>
            </a:xfrm>
            <a:solidFill>
              <a:schemeClr val="accent2"/>
            </a:solidFill>
          </p:grpSpPr>
          <p:sp>
            <p:nvSpPr>
              <p:cNvPr id="751" name="Picture Placeholder 95">
                <a:extLst>
                  <a:ext uri="{FF2B5EF4-FFF2-40B4-BE49-F238E27FC236}">
                    <a16:creationId xmlns:a16="http://schemas.microsoft.com/office/drawing/2014/main" id="{44F3F77B-6288-C34F-A557-12A7240BF6F7}"/>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752" name="Picture Placeholder 95">
                <a:extLst>
                  <a:ext uri="{FF2B5EF4-FFF2-40B4-BE49-F238E27FC236}">
                    <a16:creationId xmlns:a16="http://schemas.microsoft.com/office/drawing/2014/main" id="{3158D85F-0067-4947-97A5-742B1BADF581}"/>
                  </a:ext>
                </a:extLst>
              </p:cNvPr>
              <p:cNvGrpSpPr/>
              <p:nvPr/>
            </p:nvGrpSpPr>
            <p:grpSpPr>
              <a:xfrm>
                <a:off x="11081827" y="720438"/>
                <a:ext cx="600204" cy="553805"/>
                <a:chOff x="11081827" y="720438"/>
                <a:chExt cx="600204" cy="553805"/>
              </a:xfrm>
              <a:solidFill>
                <a:schemeClr val="accent2"/>
              </a:solidFill>
            </p:grpSpPr>
            <p:grpSp>
              <p:nvGrpSpPr>
                <p:cNvPr id="753" name="Picture Placeholder 95">
                  <a:extLst>
                    <a:ext uri="{FF2B5EF4-FFF2-40B4-BE49-F238E27FC236}">
                      <a16:creationId xmlns:a16="http://schemas.microsoft.com/office/drawing/2014/main" id="{D6775B9A-0364-E04A-B32F-7E0B831A237C}"/>
                    </a:ext>
                  </a:extLst>
                </p:cNvPr>
                <p:cNvGrpSpPr/>
                <p:nvPr/>
              </p:nvGrpSpPr>
              <p:grpSpPr>
                <a:xfrm>
                  <a:off x="11252592" y="851999"/>
                  <a:ext cx="263103" cy="338137"/>
                  <a:chOff x="11252592" y="851999"/>
                  <a:chExt cx="263103" cy="338137"/>
                </a:xfrm>
                <a:solidFill>
                  <a:schemeClr val="accent2"/>
                </a:solidFill>
              </p:grpSpPr>
              <p:sp>
                <p:nvSpPr>
                  <p:cNvPr id="761" name="Picture Placeholder 95">
                    <a:extLst>
                      <a:ext uri="{FF2B5EF4-FFF2-40B4-BE49-F238E27FC236}">
                        <a16:creationId xmlns:a16="http://schemas.microsoft.com/office/drawing/2014/main" id="{49073186-E8FA-AD41-AB92-29368377E868}"/>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2" name="Picture Placeholder 95">
                    <a:extLst>
                      <a:ext uri="{FF2B5EF4-FFF2-40B4-BE49-F238E27FC236}">
                        <a16:creationId xmlns:a16="http://schemas.microsoft.com/office/drawing/2014/main" id="{FEA5014A-C91A-0B4B-B3C5-007B286D34A2}"/>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3" name="Picture Placeholder 95">
                    <a:extLst>
                      <a:ext uri="{FF2B5EF4-FFF2-40B4-BE49-F238E27FC236}">
                        <a16:creationId xmlns:a16="http://schemas.microsoft.com/office/drawing/2014/main" id="{74994EFB-088D-9541-BAD2-A9A376C80A15}"/>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4" name="Picture Placeholder 95">
                    <a:extLst>
                      <a:ext uri="{FF2B5EF4-FFF2-40B4-BE49-F238E27FC236}">
                        <a16:creationId xmlns:a16="http://schemas.microsoft.com/office/drawing/2014/main" id="{0C0D4FDB-61BC-0C4D-8545-363DEE85A67F}"/>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5" name="Picture Placeholder 95">
                    <a:extLst>
                      <a:ext uri="{FF2B5EF4-FFF2-40B4-BE49-F238E27FC236}">
                        <a16:creationId xmlns:a16="http://schemas.microsoft.com/office/drawing/2014/main" id="{17F6FEBD-00A4-4245-96C5-6C436CA1F6AF}"/>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6" name="Picture Placeholder 95">
                    <a:extLst>
                      <a:ext uri="{FF2B5EF4-FFF2-40B4-BE49-F238E27FC236}">
                        <a16:creationId xmlns:a16="http://schemas.microsoft.com/office/drawing/2014/main" id="{8670F85A-7EF5-AD4A-80DC-666F7BFA2828}"/>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7" name="Picture Placeholder 95">
                    <a:extLst>
                      <a:ext uri="{FF2B5EF4-FFF2-40B4-BE49-F238E27FC236}">
                        <a16:creationId xmlns:a16="http://schemas.microsoft.com/office/drawing/2014/main" id="{51655304-86EC-6141-ACC5-E3B79968E95D}"/>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8" name="Picture Placeholder 95">
                    <a:extLst>
                      <a:ext uri="{FF2B5EF4-FFF2-40B4-BE49-F238E27FC236}">
                        <a16:creationId xmlns:a16="http://schemas.microsoft.com/office/drawing/2014/main" id="{23548B84-C036-1944-89CB-46F1A12CFE59}"/>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754" name="Picture Placeholder 95">
                  <a:extLst>
                    <a:ext uri="{FF2B5EF4-FFF2-40B4-BE49-F238E27FC236}">
                      <a16:creationId xmlns:a16="http://schemas.microsoft.com/office/drawing/2014/main" id="{8E83E67C-DC13-054B-81BC-3037837B5926}"/>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5" name="Picture Placeholder 95">
                  <a:extLst>
                    <a:ext uri="{FF2B5EF4-FFF2-40B4-BE49-F238E27FC236}">
                      <a16:creationId xmlns:a16="http://schemas.microsoft.com/office/drawing/2014/main" id="{758FB7FD-CB73-7D49-9EE4-558EB36B683C}"/>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6" name="Picture Placeholder 95">
                  <a:extLst>
                    <a:ext uri="{FF2B5EF4-FFF2-40B4-BE49-F238E27FC236}">
                      <a16:creationId xmlns:a16="http://schemas.microsoft.com/office/drawing/2014/main" id="{94B3C950-DA5D-0546-ACD1-E1B14082B2E2}"/>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7" name="Picture Placeholder 95">
                  <a:extLst>
                    <a:ext uri="{FF2B5EF4-FFF2-40B4-BE49-F238E27FC236}">
                      <a16:creationId xmlns:a16="http://schemas.microsoft.com/office/drawing/2014/main" id="{2EDAD77E-1B31-7440-93E1-380002EC68BA}"/>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8" name="Picture Placeholder 95">
                  <a:extLst>
                    <a:ext uri="{FF2B5EF4-FFF2-40B4-BE49-F238E27FC236}">
                      <a16:creationId xmlns:a16="http://schemas.microsoft.com/office/drawing/2014/main" id="{31DEE2DD-1AFB-9542-B4B5-5D2ACB6909FF}"/>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9" name="Picture Placeholder 95">
                  <a:extLst>
                    <a:ext uri="{FF2B5EF4-FFF2-40B4-BE49-F238E27FC236}">
                      <a16:creationId xmlns:a16="http://schemas.microsoft.com/office/drawing/2014/main" id="{219ECF0F-6FAE-394F-BB5F-BC265E7E4993}"/>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60" name="Picture Placeholder 95">
                  <a:extLst>
                    <a:ext uri="{FF2B5EF4-FFF2-40B4-BE49-F238E27FC236}">
                      <a16:creationId xmlns:a16="http://schemas.microsoft.com/office/drawing/2014/main" id="{4EF2C552-C5BE-374E-B7C1-FC3E872484EC}"/>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735" name="Group 734">
              <a:extLst>
                <a:ext uri="{FF2B5EF4-FFF2-40B4-BE49-F238E27FC236}">
                  <a16:creationId xmlns:a16="http://schemas.microsoft.com/office/drawing/2014/main" id="{EDC40204-8530-9F47-B531-CF62B22D8052}"/>
                </a:ext>
              </a:extLst>
            </p:cNvPr>
            <p:cNvGrpSpPr/>
            <p:nvPr/>
          </p:nvGrpSpPr>
          <p:grpSpPr>
            <a:xfrm>
              <a:off x="4163078" y="1200735"/>
              <a:ext cx="745355" cy="332465"/>
              <a:chOff x="7232769" y="878822"/>
              <a:chExt cx="745355" cy="332465"/>
            </a:xfrm>
          </p:grpSpPr>
          <p:grpSp>
            <p:nvGrpSpPr>
              <p:cNvPr id="736" name="Picture Placeholder 79" descr="Defense Malware&#10;">
                <a:extLst>
                  <a:ext uri="{FF2B5EF4-FFF2-40B4-BE49-F238E27FC236}">
                    <a16:creationId xmlns:a16="http://schemas.microsoft.com/office/drawing/2014/main" id="{D14B044B-8BF4-EB46-9174-A371E440EBF9}"/>
                  </a:ext>
                </a:extLst>
              </p:cNvPr>
              <p:cNvGrpSpPr>
                <a:grpSpLocks noChangeAspect="1"/>
              </p:cNvGrpSpPr>
              <p:nvPr/>
            </p:nvGrpSpPr>
            <p:grpSpPr>
              <a:xfrm>
                <a:off x="7696343" y="878993"/>
                <a:ext cx="281781" cy="332123"/>
                <a:chOff x="7166991" y="712682"/>
                <a:chExt cx="509762" cy="600837"/>
              </a:xfrm>
              <a:solidFill>
                <a:srgbClr val="FF0000"/>
              </a:solidFill>
            </p:grpSpPr>
            <p:grpSp>
              <p:nvGrpSpPr>
                <p:cNvPr id="739" name="Picture Placeholder 79">
                  <a:extLst>
                    <a:ext uri="{FF2B5EF4-FFF2-40B4-BE49-F238E27FC236}">
                      <a16:creationId xmlns:a16="http://schemas.microsoft.com/office/drawing/2014/main" id="{46FFA89A-443E-1A47-AE37-78CE6A36FDFD}"/>
                    </a:ext>
                  </a:extLst>
                </p:cNvPr>
                <p:cNvGrpSpPr/>
                <p:nvPr/>
              </p:nvGrpSpPr>
              <p:grpSpPr>
                <a:xfrm>
                  <a:off x="7288423" y="828422"/>
                  <a:ext cx="266898" cy="369356"/>
                  <a:chOff x="7288423" y="828422"/>
                  <a:chExt cx="266898" cy="369356"/>
                </a:xfrm>
                <a:grpFill/>
              </p:grpSpPr>
              <p:sp>
                <p:nvSpPr>
                  <p:cNvPr id="741" name="Picture Placeholder 79">
                    <a:extLst>
                      <a:ext uri="{FF2B5EF4-FFF2-40B4-BE49-F238E27FC236}">
                        <a16:creationId xmlns:a16="http://schemas.microsoft.com/office/drawing/2014/main" id="{EA390E5C-658E-0F45-8CBD-A06FC8ED19A3}"/>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2" name="Picture Placeholder 79">
                    <a:extLst>
                      <a:ext uri="{FF2B5EF4-FFF2-40B4-BE49-F238E27FC236}">
                        <a16:creationId xmlns:a16="http://schemas.microsoft.com/office/drawing/2014/main" id="{1F866CC2-1FA1-7D49-8074-B31ED62F4602}"/>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3" name="Picture Placeholder 79">
                    <a:extLst>
                      <a:ext uri="{FF2B5EF4-FFF2-40B4-BE49-F238E27FC236}">
                        <a16:creationId xmlns:a16="http://schemas.microsoft.com/office/drawing/2014/main" id="{227FA70E-3620-6F42-8290-8DD40B662385}"/>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4" name="Picture Placeholder 79">
                    <a:extLst>
                      <a:ext uri="{FF2B5EF4-FFF2-40B4-BE49-F238E27FC236}">
                        <a16:creationId xmlns:a16="http://schemas.microsoft.com/office/drawing/2014/main" id="{F8582A30-761E-664F-AAB0-8C56CEB91C04}"/>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5" name="Picture Placeholder 79">
                    <a:extLst>
                      <a:ext uri="{FF2B5EF4-FFF2-40B4-BE49-F238E27FC236}">
                        <a16:creationId xmlns:a16="http://schemas.microsoft.com/office/drawing/2014/main" id="{01200AF5-47B7-F24E-956A-358135F8B3AD}"/>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6" name="Picture Placeholder 79">
                    <a:extLst>
                      <a:ext uri="{FF2B5EF4-FFF2-40B4-BE49-F238E27FC236}">
                        <a16:creationId xmlns:a16="http://schemas.microsoft.com/office/drawing/2014/main" id="{CAAD9D98-AF83-8E49-8470-141493EACCF2}"/>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7" name="Picture Placeholder 79">
                    <a:extLst>
                      <a:ext uri="{FF2B5EF4-FFF2-40B4-BE49-F238E27FC236}">
                        <a16:creationId xmlns:a16="http://schemas.microsoft.com/office/drawing/2014/main" id="{4A32792A-B61C-664B-8AF7-A91349D6D162}"/>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8" name="Picture Placeholder 79">
                    <a:extLst>
                      <a:ext uri="{FF2B5EF4-FFF2-40B4-BE49-F238E27FC236}">
                        <a16:creationId xmlns:a16="http://schemas.microsoft.com/office/drawing/2014/main" id="{AFCA44A6-AECF-1B41-88F7-DAFAB63D2A0D}"/>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49" name="Picture Placeholder 79">
                    <a:extLst>
                      <a:ext uri="{FF2B5EF4-FFF2-40B4-BE49-F238E27FC236}">
                        <a16:creationId xmlns:a16="http://schemas.microsoft.com/office/drawing/2014/main" id="{25ED736E-CE8E-2E49-8461-00C5AF2A3D70}"/>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50" name="Picture Placeholder 79">
                    <a:extLst>
                      <a:ext uri="{FF2B5EF4-FFF2-40B4-BE49-F238E27FC236}">
                        <a16:creationId xmlns:a16="http://schemas.microsoft.com/office/drawing/2014/main" id="{AFB18277-C307-5B41-A557-284493F4D0DC}"/>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740" name="Picture Placeholder 79">
                  <a:extLst>
                    <a:ext uri="{FF2B5EF4-FFF2-40B4-BE49-F238E27FC236}">
                      <a16:creationId xmlns:a16="http://schemas.microsoft.com/office/drawing/2014/main" id="{4BA148CE-B7C1-3D40-864F-253D24EDE372}"/>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737" name="Picture Placeholder 80" descr="Defense Preventions&#10;">
                <a:extLst>
                  <a:ext uri="{FF2B5EF4-FFF2-40B4-BE49-F238E27FC236}">
                    <a16:creationId xmlns:a16="http://schemas.microsoft.com/office/drawing/2014/main" id="{51DEDE1C-E7A6-E14C-9F41-B6DE63238536}"/>
                  </a:ext>
                </a:extLst>
              </p:cNvPr>
              <p:cNvSpPr>
                <a:spLocks noChangeAspect="1"/>
              </p:cNvSpPr>
              <p:nvPr/>
            </p:nvSpPr>
            <p:spPr>
              <a:xfrm>
                <a:off x="7232769" y="878822"/>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738" name="TextBox 737">
                <a:extLst>
                  <a:ext uri="{FF2B5EF4-FFF2-40B4-BE49-F238E27FC236}">
                    <a16:creationId xmlns:a16="http://schemas.microsoft.com/office/drawing/2014/main" id="{E35AE033-9D56-9246-B8E5-2CA0D4982679}"/>
                  </a:ext>
                </a:extLst>
              </p:cNvPr>
              <p:cNvSpPr txBox="1"/>
              <p:nvPr/>
            </p:nvSpPr>
            <p:spPr>
              <a:xfrm>
                <a:off x="7542493" y="952721"/>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grpSp>
      <p:sp>
        <p:nvSpPr>
          <p:cNvPr id="771" name="Rectangle 770">
            <a:extLst>
              <a:ext uri="{FF2B5EF4-FFF2-40B4-BE49-F238E27FC236}">
                <a16:creationId xmlns:a16="http://schemas.microsoft.com/office/drawing/2014/main" id="{A7D5739A-77AD-AC4A-A957-640EDD34C3B2}"/>
              </a:ext>
            </a:extLst>
          </p:cNvPr>
          <p:cNvSpPr>
            <a:spLocks/>
          </p:cNvSpPr>
          <p:nvPr/>
        </p:nvSpPr>
        <p:spPr>
          <a:xfrm flipV="1">
            <a:off x="3815102" y="4870687"/>
            <a:ext cx="1186110" cy="493876"/>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772" name="TextBox 771">
            <a:extLst>
              <a:ext uri="{FF2B5EF4-FFF2-40B4-BE49-F238E27FC236}">
                <a16:creationId xmlns:a16="http://schemas.microsoft.com/office/drawing/2014/main" id="{C801E270-C7A7-8E42-8D41-0AC535B7035D}"/>
              </a:ext>
            </a:extLst>
          </p:cNvPr>
          <p:cNvSpPr txBox="1"/>
          <p:nvPr/>
        </p:nvSpPr>
        <p:spPr>
          <a:xfrm>
            <a:off x="7210841" y="6210589"/>
            <a:ext cx="707886" cy="246221"/>
          </a:xfrm>
          <a:prstGeom prst="rect">
            <a:avLst/>
          </a:prstGeom>
          <a:solidFill>
            <a:srgbClr val="F8981D">
              <a:alpha val="20000"/>
            </a:srgbClr>
          </a:solidFill>
          <a:ln w="19050">
            <a:solidFill>
              <a:srgbClr val="F8981D"/>
            </a:solidFill>
          </a:ln>
        </p:spPr>
        <p:txBody>
          <a:bodyPr wrap="none" lIns="45720" tIns="45720" rIns="45720" bIns="45720" rtlCol="0" anchor="ctr">
            <a:noAutofit/>
          </a:bodyPr>
          <a:lstStyle/>
          <a:p>
            <a:pPr algn="ctr"/>
            <a:r>
              <a:rPr lang="en-US" sz="1000" i="1">
                <a:solidFill>
                  <a:srgbClr val="F8981D"/>
                </a:solidFill>
                <a:latin typeface="Calibri" panose="020F0502020204030204" pitchFamily="34" charset="0"/>
              </a:rPr>
              <a:t>End</a:t>
            </a:r>
          </a:p>
        </p:txBody>
      </p:sp>
      <p:grpSp>
        <p:nvGrpSpPr>
          <p:cNvPr id="14" name="Group 13">
            <a:extLst>
              <a:ext uri="{FF2B5EF4-FFF2-40B4-BE49-F238E27FC236}">
                <a16:creationId xmlns:a16="http://schemas.microsoft.com/office/drawing/2014/main" id="{E6F6738A-C971-8A4B-A1B1-DF67191EA55F}"/>
              </a:ext>
            </a:extLst>
          </p:cNvPr>
          <p:cNvGrpSpPr/>
          <p:nvPr/>
        </p:nvGrpSpPr>
        <p:grpSpPr>
          <a:xfrm>
            <a:off x="5065155" y="3947696"/>
            <a:ext cx="1606460" cy="550322"/>
            <a:chOff x="8258193" y="455054"/>
            <a:chExt cx="1606460" cy="550322"/>
          </a:xfrm>
        </p:grpSpPr>
        <p:grpSp>
          <p:nvGrpSpPr>
            <p:cNvPr id="473" name="Group 472">
              <a:extLst>
                <a:ext uri="{FF2B5EF4-FFF2-40B4-BE49-F238E27FC236}">
                  <a16:creationId xmlns:a16="http://schemas.microsoft.com/office/drawing/2014/main" id="{504AC898-8A9A-0A4C-AA89-6EA668108AA3}"/>
                </a:ext>
              </a:extLst>
            </p:cNvPr>
            <p:cNvGrpSpPr/>
            <p:nvPr/>
          </p:nvGrpSpPr>
          <p:grpSpPr>
            <a:xfrm>
              <a:off x="8258193" y="842222"/>
              <a:ext cx="1606460" cy="163154"/>
              <a:chOff x="5054995" y="4677550"/>
              <a:chExt cx="1606460" cy="163154"/>
            </a:xfrm>
          </p:grpSpPr>
          <p:cxnSp>
            <p:nvCxnSpPr>
              <p:cNvPr id="625" name="Straight Arrow Connector 624">
                <a:extLst>
                  <a:ext uri="{FF2B5EF4-FFF2-40B4-BE49-F238E27FC236}">
                    <a16:creationId xmlns:a16="http://schemas.microsoft.com/office/drawing/2014/main" id="{CEA322DE-4548-F848-8321-C34EBE46C72D}"/>
                  </a:ext>
                </a:extLst>
              </p:cNvPr>
              <p:cNvCxnSpPr>
                <a:cxnSpLocks/>
              </p:cNvCxnSpPr>
              <p:nvPr/>
            </p:nvCxnSpPr>
            <p:spPr bwMode="gray">
              <a:xfrm>
                <a:off x="5054995" y="4840704"/>
                <a:ext cx="1606460" cy="0"/>
              </a:xfrm>
              <a:prstGeom prst="straightConnector1">
                <a:avLst/>
              </a:prstGeom>
              <a:ln w="19050">
                <a:solidFill>
                  <a:schemeClr val="accent2"/>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626" name="TextBox 625">
                <a:extLst>
                  <a:ext uri="{FF2B5EF4-FFF2-40B4-BE49-F238E27FC236}">
                    <a16:creationId xmlns:a16="http://schemas.microsoft.com/office/drawing/2014/main" id="{844EDEC6-0ABA-A84A-970B-1454934A64EE}"/>
                  </a:ext>
                </a:extLst>
              </p:cNvPr>
              <p:cNvSpPr txBox="1"/>
              <p:nvPr/>
            </p:nvSpPr>
            <p:spPr>
              <a:xfrm>
                <a:off x="5299548" y="4677550"/>
                <a:ext cx="738985" cy="153888"/>
              </a:xfrm>
              <a:prstGeom prst="rect">
                <a:avLst/>
              </a:prstGeom>
            </p:spPr>
            <p:txBody>
              <a:bodyPr wrap="none" lIns="0" tIns="0" rIns="0" bIns="0" rtlCol="0" anchor="ctr">
                <a:spAutoFit/>
              </a:bodyPr>
              <a:lstStyle/>
              <a:p>
                <a:pPr algn="ctr"/>
                <a:r>
                  <a:rPr lang="en-US" sz="1000" i="1">
                    <a:solidFill>
                      <a:schemeClr val="accent2"/>
                    </a:solidFill>
                    <a:latin typeface="Calibri" panose="020F0502020204030204" pitchFamily="34" charset="0"/>
                  </a:rPr>
                  <a:t>send File Hash</a:t>
                </a:r>
              </a:p>
            </p:txBody>
          </p:sp>
        </p:grpSp>
        <p:grpSp>
          <p:nvGrpSpPr>
            <p:cNvPr id="474" name="Picture Placeholder 95" descr="Detections 3&#10;">
              <a:extLst>
                <a:ext uri="{FF2B5EF4-FFF2-40B4-BE49-F238E27FC236}">
                  <a16:creationId xmlns:a16="http://schemas.microsoft.com/office/drawing/2014/main" id="{51766CFB-467A-2248-80FB-709C7B0BEEDF}"/>
                </a:ext>
              </a:extLst>
            </p:cNvPr>
            <p:cNvGrpSpPr>
              <a:grpSpLocks noChangeAspect="1"/>
            </p:cNvGrpSpPr>
            <p:nvPr/>
          </p:nvGrpSpPr>
          <p:grpSpPr>
            <a:xfrm>
              <a:off x="8667356" y="455054"/>
              <a:ext cx="364623" cy="365760"/>
              <a:chOff x="11081827" y="720438"/>
              <a:chExt cx="600204" cy="602073"/>
            </a:xfrm>
            <a:solidFill>
              <a:schemeClr val="accent2"/>
            </a:solidFill>
          </p:grpSpPr>
          <p:sp>
            <p:nvSpPr>
              <p:cNvPr id="491" name="Picture Placeholder 95">
                <a:extLst>
                  <a:ext uri="{FF2B5EF4-FFF2-40B4-BE49-F238E27FC236}">
                    <a16:creationId xmlns:a16="http://schemas.microsoft.com/office/drawing/2014/main" id="{CFA905FB-4049-8644-B305-EBB8721171B5}"/>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492" name="Picture Placeholder 95">
                <a:extLst>
                  <a:ext uri="{FF2B5EF4-FFF2-40B4-BE49-F238E27FC236}">
                    <a16:creationId xmlns:a16="http://schemas.microsoft.com/office/drawing/2014/main" id="{70EE68D8-F5A7-0C40-A288-D6EADC54C9E9}"/>
                  </a:ext>
                </a:extLst>
              </p:cNvPr>
              <p:cNvGrpSpPr/>
              <p:nvPr/>
            </p:nvGrpSpPr>
            <p:grpSpPr>
              <a:xfrm>
                <a:off x="11081827" y="720438"/>
                <a:ext cx="600204" cy="553805"/>
                <a:chOff x="11081827" y="720438"/>
                <a:chExt cx="600204" cy="553805"/>
              </a:xfrm>
              <a:solidFill>
                <a:schemeClr val="accent2"/>
              </a:solidFill>
            </p:grpSpPr>
            <p:grpSp>
              <p:nvGrpSpPr>
                <p:cNvPr id="493" name="Picture Placeholder 95">
                  <a:extLst>
                    <a:ext uri="{FF2B5EF4-FFF2-40B4-BE49-F238E27FC236}">
                      <a16:creationId xmlns:a16="http://schemas.microsoft.com/office/drawing/2014/main" id="{85AB3ED4-02FC-034C-A649-CA26C2D47A5C}"/>
                    </a:ext>
                  </a:extLst>
                </p:cNvPr>
                <p:cNvGrpSpPr/>
                <p:nvPr/>
              </p:nvGrpSpPr>
              <p:grpSpPr>
                <a:xfrm>
                  <a:off x="11252592" y="851999"/>
                  <a:ext cx="263103" cy="338137"/>
                  <a:chOff x="11252592" y="851999"/>
                  <a:chExt cx="263103" cy="338137"/>
                </a:xfrm>
                <a:solidFill>
                  <a:schemeClr val="accent2"/>
                </a:solidFill>
              </p:grpSpPr>
              <p:sp>
                <p:nvSpPr>
                  <p:cNvPr id="617" name="Picture Placeholder 95">
                    <a:extLst>
                      <a:ext uri="{FF2B5EF4-FFF2-40B4-BE49-F238E27FC236}">
                        <a16:creationId xmlns:a16="http://schemas.microsoft.com/office/drawing/2014/main" id="{C16124D2-4326-FA4F-A0C8-1C9854FC4C6D}"/>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18" name="Picture Placeholder 95">
                    <a:extLst>
                      <a:ext uri="{FF2B5EF4-FFF2-40B4-BE49-F238E27FC236}">
                        <a16:creationId xmlns:a16="http://schemas.microsoft.com/office/drawing/2014/main" id="{CB0A2826-2C53-2744-9996-1D73FBF4EE34}"/>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19" name="Picture Placeholder 95">
                    <a:extLst>
                      <a:ext uri="{FF2B5EF4-FFF2-40B4-BE49-F238E27FC236}">
                        <a16:creationId xmlns:a16="http://schemas.microsoft.com/office/drawing/2014/main" id="{641ACFC6-4FF0-DE43-9684-8238D463BF3D}"/>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20" name="Picture Placeholder 95">
                    <a:extLst>
                      <a:ext uri="{FF2B5EF4-FFF2-40B4-BE49-F238E27FC236}">
                        <a16:creationId xmlns:a16="http://schemas.microsoft.com/office/drawing/2014/main" id="{78835E2E-9CCF-1143-8678-4DA44F66E956}"/>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21" name="Picture Placeholder 95">
                    <a:extLst>
                      <a:ext uri="{FF2B5EF4-FFF2-40B4-BE49-F238E27FC236}">
                        <a16:creationId xmlns:a16="http://schemas.microsoft.com/office/drawing/2014/main" id="{DFEDE2D2-1DC3-D040-9756-0DDFFBC1B9C8}"/>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22" name="Picture Placeholder 95">
                    <a:extLst>
                      <a:ext uri="{FF2B5EF4-FFF2-40B4-BE49-F238E27FC236}">
                        <a16:creationId xmlns:a16="http://schemas.microsoft.com/office/drawing/2014/main" id="{859B9DEC-5AFA-CC4D-966A-E3FEB49A95D9}"/>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23" name="Picture Placeholder 95">
                    <a:extLst>
                      <a:ext uri="{FF2B5EF4-FFF2-40B4-BE49-F238E27FC236}">
                        <a16:creationId xmlns:a16="http://schemas.microsoft.com/office/drawing/2014/main" id="{92EF1E70-A68E-D84F-961B-E52064B23CAD}"/>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24" name="Picture Placeholder 95">
                    <a:extLst>
                      <a:ext uri="{FF2B5EF4-FFF2-40B4-BE49-F238E27FC236}">
                        <a16:creationId xmlns:a16="http://schemas.microsoft.com/office/drawing/2014/main" id="{E730ACDC-9883-E742-89C9-97501BAC92B6}"/>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94" name="Picture Placeholder 95">
                  <a:extLst>
                    <a:ext uri="{FF2B5EF4-FFF2-40B4-BE49-F238E27FC236}">
                      <a16:creationId xmlns:a16="http://schemas.microsoft.com/office/drawing/2014/main" id="{34845F49-29F3-7548-B5D6-0375E24AFE98}"/>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05" name="Picture Placeholder 95">
                  <a:extLst>
                    <a:ext uri="{FF2B5EF4-FFF2-40B4-BE49-F238E27FC236}">
                      <a16:creationId xmlns:a16="http://schemas.microsoft.com/office/drawing/2014/main" id="{C1655EDA-D97A-824E-B115-C3897D43FF0F}"/>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07" name="Picture Placeholder 95">
                  <a:extLst>
                    <a:ext uri="{FF2B5EF4-FFF2-40B4-BE49-F238E27FC236}">
                      <a16:creationId xmlns:a16="http://schemas.microsoft.com/office/drawing/2014/main" id="{0601B5CD-77B4-E64E-B75A-632A5B003CB3}"/>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08" name="Picture Placeholder 95">
                  <a:extLst>
                    <a:ext uri="{FF2B5EF4-FFF2-40B4-BE49-F238E27FC236}">
                      <a16:creationId xmlns:a16="http://schemas.microsoft.com/office/drawing/2014/main" id="{99CD31B1-B5EC-8E48-AB31-D17A411A336A}"/>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14" name="Picture Placeholder 95">
                  <a:extLst>
                    <a:ext uri="{FF2B5EF4-FFF2-40B4-BE49-F238E27FC236}">
                      <a16:creationId xmlns:a16="http://schemas.microsoft.com/office/drawing/2014/main" id="{83A28463-5309-1F4E-9683-8CC116403F24}"/>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15" name="Picture Placeholder 95">
                  <a:extLst>
                    <a:ext uri="{FF2B5EF4-FFF2-40B4-BE49-F238E27FC236}">
                      <a16:creationId xmlns:a16="http://schemas.microsoft.com/office/drawing/2014/main" id="{31BE97AC-E27C-644F-AE0D-5CB5FC12A316}"/>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616" name="Picture Placeholder 95">
                  <a:extLst>
                    <a:ext uri="{FF2B5EF4-FFF2-40B4-BE49-F238E27FC236}">
                      <a16:creationId xmlns:a16="http://schemas.microsoft.com/office/drawing/2014/main" id="{178B698C-D5EC-5D49-860E-640E2688AD48}"/>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grpSp>
        <p:nvGrpSpPr>
          <p:cNvPr id="13" name="Group 12">
            <a:extLst>
              <a:ext uri="{FF2B5EF4-FFF2-40B4-BE49-F238E27FC236}">
                <a16:creationId xmlns:a16="http://schemas.microsoft.com/office/drawing/2014/main" id="{AEB2CCBE-1E99-6F40-964B-C4041601E6AC}"/>
              </a:ext>
            </a:extLst>
          </p:cNvPr>
          <p:cNvGrpSpPr/>
          <p:nvPr/>
        </p:nvGrpSpPr>
        <p:grpSpPr>
          <a:xfrm>
            <a:off x="5125376" y="4714763"/>
            <a:ext cx="1228076" cy="924511"/>
            <a:chOff x="10370903" y="1061079"/>
            <a:chExt cx="1228076" cy="924511"/>
          </a:xfrm>
        </p:grpSpPr>
        <p:cxnSp>
          <p:nvCxnSpPr>
            <p:cNvPr id="628" name="Straight Arrow Connector 627">
              <a:extLst>
                <a:ext uri="{FF2B5EF4-FFF2-40B4-BE49-F238E27FC236}">
                  <a16:creationId xmlns:a16="http://schemas.microsoft.com/office/drawing/2014/main" id="{C8D6495F-676D-4142-8DB9-D01F5526F0E7}"/>
                </a:ext>
              </a:extLst>
            </p:cNvPr>
            <p:cNvCxnSpPr>
              <a:cxnSpLocks/>
            </p:cNvCxnSpPr>
            <p:nvPr/>
          </p:nvCxnSpPr>
          <p:spPr bwMode="gray">
            <a:xfrm>
              <a:off x="10370903" y="1061079"/>
              <a:ext cx="1228076" cy="0"/>
            </a:xfrm>
            <a:prstGeom prst="straightConnector1">
              <a:avLst/>
            </a:prstGeom>
            <a:ln w="19050">
              <a:solidFill>
                <a:schemeClr val="accent2"/>
              </a:solidFill>
              <a:miter lim="800000"/>
              <a:headEnd type="arrow" w="med" len="med"/>
              <a:tailEnd type="oval" w="med" len="sm"/>
            </a:ln>
          </p:spPr>
          <p:style>
            <a:lnRef idx="1">
              <a:schemeClr val="accent1"/>
            </a:lnRef>
            <a:fillRef idx="0">
              <a:schemeClr val="accent1"/>
            </a:fillRef>
            <a:effectRef idx="0">
              <a:schemeClr val="accent1"/>
            </a:effectRef>
            <a:fontRef idx="minor">
              <a:schemeClr val="tx1"/>
            </a:fontRef>
          </p:style>
        </p:cxnSp>
        <p:sp>
          <p:nvSpPr>
            <p:cNvPr id="629" name="TextBox 628">
              <a:extLst>
                <a:ext uri="{FF2B5EF4-FFF2-40B4-BE49-F238E27FC236}">
                  <a16:creationId xmlns:a16="http://schemas.microsoft.com/office/drawing/2014/main" id="{C51B3FC2-A877-8A4E-8F5D-1725F6C141F7}"/>
                </a:ext>
              </a:extLst>
            </p:cNvPr>
            <p:cNvSpPr txBox="1"/>
            <p:nvPr/>
          </p:nvSpPr>
          <p:spPr>
            <a:xfrm>
              <a:off x="10478931" y="1091917"/>
              <a:ext cx="921727" cy="153888"/>
            </a:xfrm>
            <a:prstGeom prst="rect">
              <a:avLst/>
            </a:prstGeom>
          </p:spPr>
          <p:txBody>
            <a:bodyPr wrap="none" lIns="0" tIns="0" rIns="0" bIns="0" rtlCol="0" anchor="t">
              <a:spAutoFit/>
            </a:bodyPr>
            <a:lstStyle/>
            <a:p>
              <a:pPr algn="ctr"/>
              <a:r>
                <a:rPr lang="en-US" sz="1000" i="1">
                  <a:solidFill>
                    <a:schemeClr val="accent2"/>
                  </a:solidFill>
                  <a:latin typeface="Calibri" panose="020F0502020204030204" pitchFamily="34" charset="0"/>
                </a:rPr>
                <a:t>result of File Hash</a:t>
              </a:r>
            </a:p>
          </p:txBody>
        </p:sp>
        <p:grpSp>
          <p:nvGrpSpPr>
            <p:cNvPr id="632" name="Picture Placeholder 95" descr="Detections 3&#10;">
              <a:extLst>
                <a:ext uri="{FF2B5EF4-FFF2-40B4-BE49-F238E27FC236}">
                  <a16:creationId xmlns:a16="http://schemas.microsoft.com/office/drawing/2014/main" id="{4AB94FD2-337B-9D49-A58C-AB0546F6842A}"/>
                </a:ext>
              </a:extLst>
            </p:cNvPr>
            <p:cNvGrpSpPr>
              <a:grpSpLocks noChangeAspect="1"/>
            </p:cNvGrpSpPr>
            <p:nvPr/>
          </p:nvGrpSpPr>
          <p:grpSpPr>
            <a:xfrm>
              <a:off x="10814905" y="1269055"/>
              <a:ext cx="364623" cy="365760"/>
              <a:chOff x="11081827" y="720438"/>
              <a:chExt cx="600204" cy="602073"/>
            </a:xfrm>
            <a:solidFill>
              <a:schemeClr val="accent2"/>
            </a:solidFill>
          </p:grpSpPr>
          <p:sp>
            <p:nvSpPr>
              <p:cNvPr id="720" name="Picture Placeholder 95">
                <a:extLst>
                  <a:ext uri="{FF2B5EF4-FFF2-40B4-BE49-F238E27FC236}">
                    <a16:creationId xmlns:a16="http://schemas.microsoft.com/office/drawing/2014/main" id="{A5C2A712-6F64-764B-B0EA-48EA8E595FB6}"/>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721" name="Picture Placeholder 95">
                <a:extLst>
                  <a:ext uri="{FF2B5EF4-FFF2-40B4-BE49-F238E27FC236}">
                    <a16:creationId xmlns:a16="http://schemas.microsoft.com/office/drawing/2014/main" id="{ADBBD2B3-0410-4D4D-BEF8-FCC348156794}"/>
                  </a:ext>
                </a:extLst>
              </p:cNvPr>
              <p:cNvGrpSpPr/>
              <p:nvPr/>
            </p:nvGrpSpPr>
            <p:grpSpPr>
              <a:xfrm>
                <a:off x="11081827" y="720438"/>
                <a:ext cx="600204" cy="553805"/>
                <a:chOff x="11081827" y="720438"/>
                <a:chExt cx="600204" cy="553805"/>
              </a:xfrm>
              <a:solidFill>
                <a:schemeClr val="accent2"/>
              </a:solidFill>
            </p:grpSpPr>
            <p:grpSp>
              <p:nvGrpSpPr>
                <p:cNvPr id="722" name="Picture Placeholder 95">
                  <a:extLst>
                    <a:ext uri="{FF2B5EF4-FFF2-40B4-BE49-F238E27FC236}">
                      <a16:creationId xmlns:a16="http://schemas.microsoft.com/office/drawing/2014/main" id="{FF22682D-5B73-754B-A8A9-BD7C117DD451}"/>
                    </a:ext>
                  </a:extLst>
                </p:cNvPr>
                <p:cNvGrpSpPr/>
                <p:nvPr/>
              </p:nvGrpSpPr>
              <p:grpSpPr>
                <a:xfrm>
                  <a:off x="11252592" y="851999"/>
                  <a:ext cx="263103" cy="338137"/>
                  <a:chOff x="11252592" y="851999"/>
                  <a:chExt cx="263103" cy="338137"/>
                </a:xfrm>
                <a:solidFill>
                  <a:schemeClr val="accent2"/>
                </a:solidFill>
              </p:grpSpPr>
              <p:sp>
                <p:nvSpPr>
                  <p:cNvPr id="730" name="Picture Placeholder 95">
                    <a:extLst>
                      <a:ext uri="{FF2B5EF4-FFF2-40B4-BE49-F238E27FC236}">
                        <a16:creationId xmlns:a16="http://schemas.microsoft.com/office/drawing/2014/main" id="{D62E7783-1719-D243-9892-262E1455D71D}"/>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3" name="Picture Placeholder 95">
                    <a:extLst>
                      <a:ext uri="{FF2B5EF4-FFF2-40B4-BE49-F238E27FC236}">
                        <a16:creationId xmlns:a16="http://schemas.microsoft.com/office/drawing/2014/main" id="{FC6A605B-D87C-D544-B521-29B2344690FB}"/>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4" name="Picture Placeholder 95">
                    <a:extLst>
                      <a:ext uri="{FF2B5EF4-FFF2-40B4-BE49-F238E27FC236}">
                        <a16:creationId xmlns:a16="http://schemas.microsoft.com/office/drawing/2014/main" id="{943B4CA6-F6EB-384C-835F-EB4A2F5D3DC5}"/>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5" name="Picture Placeholder 95">
                    <a:extLst>
                      <a:ext uri="{FF2B5EF4-FFF2-40B4-BE49-F238E27FC236}">
                        <a16:creationId xmlns:a16="http://schemas.microsoft.com/office/drawing/2014/main" id="{F6F36A1C-2005-C843-942A-1A893C236489}"/>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6" name="Picture Placeholder 95">
                    <a:extLst>
                      <a:ext uri="{FF2B5EF4-FFF2-40B4-BE49-F238E27FC236}">
                        <a16:creationId xmlns:a16="http://schemas.microsoft.com/office/drawing/2014/main" id="{44E7BAAF-3D11-9E45-BAD8-F1E2BA639F85}"/>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7" name="Picture Placeholder 95">
                    <a:extLst>
                      <a:ext uri="{FF2B5EF4-FFF2-40B4-BE49-F238E27FC236}">
                        <a16:creationId xmlns:a16="http://schemas.microsoft.com/office/drawing/2014/main" id="{AFA9416A-7AE0-AF46-A345-75F0A1B0BDA9}"/>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8" name="Picture Placeholder 95">
                    <a:extLst>
                      <a:ext uri="{FF2B5EF4-FFF2-40B4-BE49-F238E27FC236}">
                        <a16:creationId xmlns:a16="http://schemas.microsoft.com/office/drawing/2014/main" id="{0C11B458-3F95-7F48-817C-D1E1E3297556}"/>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9" name="Picture Placeholder 95">
                    <a:extLst>
                      <a:ext uri="{FF2B5EF4-FFF2-40B4-BE49-F238E27FC236}">
                        <a16:creationId xmlns:a16="http://schemas.microsoft.com/office/drawing/2014/main" id="{C435F36D-C427-C44C-8737-0390E20EEE07}"/>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723" name="Picture Placeholder 95">
                  <a:extLst>
                    <a:ext uri="{FF2B5EF4-FFF2-40B4-BE49-F238E27FC236}">
                      <a16:creationId xmlns:a16="http://schemas.microsoft.com/office/drawing/2014/main" id="{5A0570B2-1149-894F-9DEC-2549857D3269}"/>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4" name="Picture Placeholder 95">
                  <a:extLst>
                    <a:ext uri="{FF2B5EF4-FFF2-40B4-BE49-F238E27FC236}">
                      <a16:creationId xmlns:a16="http://schemas.microsoft.com/office/drawing/2014/main" id="{81FBFCCD-00A7-F84F-8090-26B29899DAAF}"/>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5" name="Picture Placeholder 95">
                  <a:extLst>
                    <a:ext uri="{FF2B5EF4-FFF2-40B4-BE49-F238E27FC236}">
                      <a16:creationId xmlns:a16="http://schemas.microsoft.com/office/drawing/2014/main" id="{95AFA3EA-B95E-7C4E-B1C5-3FAA45082214}"/>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6" name="Picture Placeholder 95">
                  <a:extLst>
                    <a:ext uri="{FF2B5EF4-FFF2-40B4-BE49-F238E27FC236}">
                      <a16:creationId xmlns:a16="http://schemas.microsoft.com/office/drawing/2014/main" id="{70955B3F-3AFB-FA4E-991A-AABF413729E4}"/>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7" name="Picture Placeholder 95">
                  <a:extLst>
                    <a:ext uri="{FF2B5EF4-FFF2-40B4-BE49-F238E27FC236}">
                      <a16:creationId xmlns:a16="http://schemas.microsoft.com/office/drawing/2014/main" id="{A58E9A34-8B56-8641-996F-67576D163176}"/>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8" name="Picture Placeholder 95">
                  <a:extLst>
                    <a:ext uri="{FF2B5EF4-FFF2-40B4-BE49-F238E27FC236}">
                      <a16:creationId xmlns:a16="http://schemas.microsoft.com/office/drawing/2014/main" id="{7F65A271-896E-FE47-A6CA-0472213033DF}"/>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9" name="Picture Placeholder 95">
                  <a:extLst>
                    <a:ext uri="{FF2B5EF4-FFF2-40B4-BE49-F238E27FC236}">
                      <a16:creationId xmlns:a16="http://schemas.microsoft.com/office/drawing/2014/main" id="{D5E8DEE3-F226-4B45-9440-9DECFE811A65}"/>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633" name="Group 632">
              <a:extLst>
                <a:ext uri="{FF2B5EF4-FFF2-40B4-BE49-F238E27FC236}">
                  <a16:creationId xmlns:a16="http://schemas.microsoft.com/office/drawing/2014/main" id="{21F1A19B-409E-724E-AAF4-C1EB7C0148FC}"/>
                </a:ext>
              </a:extLst>
            </p:cNvPr>
            <p:cNvGrpSpPr/>
            <p:nvPr/>
          </p:nvGrpSpPr>
          <p:grpSpPr>
            <a:xfrm>
              <a:off x="10619352" y="1653125"/>
              <a:ext cx="745355" cy="332465"/>
              <a:chOff x="7232769" y="878822"/>
              <a:chExt cx="745355" cy="332465"/>
            </a:xfrm>
          </p:grpSpPr>
          <p:grpSp>
            <p:nvGrpSpPr>
              <p:cNvPr id="658" name="Picture Placeholder 79" descr="Defense Malware&#10;">
                <a:extLst>
                  <a:ext uri="{FF2B5EF4-FFF2-40B4-BE49-F238E27FC236}">
                    <a16:creationId xmlns:a16="http://schemas.microsoft.com/office/drawing/2014/main" id="{BD917388-D7E5-A749-9C47-7BA093F31D8C}"/>
                  </a:ext>
                </a:extLst>
              </p:cNvPr>
              <p:cNvGrpSpPr>
                <a:grpSpLocks noChangeAspect="1"/>
              </p:cNvGrpSpPr>
              <p:nvPr/>
            </p:nvGrpSpPr>
            <p:grpSpPr>
              <a:xfrm>
                <a:off x="7696343" y="878993"/>
                <a:ext cx="281781" cy="332123"/>
                <a:chOff x="7166991" y="712682"/>
                <a:chExt cx="509762" cy="600837"/>
              </a:xfrm>
              <a:solidFill>
                <a:srgbClr val="FF0000"/>
              </a:solidFill>
            </p:grpSpPr>
            <p:grpSp>
              <p:nvGrpSpPr>
                <p:cNvPr id="661" name="Picture Placeholder 79">
                  <a:extLst>
                    <a:ext uri="{FF2B5EF4-FFF2-40B4-BE49-F238E27FC236}">
                      <a16:creationId xmlns:a16="http://schemas.microsoft.com/office/drawing/2014/main" id="{B6B65784-E469-0442-9C0C-8D0500BC35E0}"/>
                    </a:ext>
                  </a:extLst>
                </p:cNvPr>
                <p:cNvGrpSpPr/>
                <p:nvPr/>
              </p:nvGrpSpPr>
              <p:grpSpPr>
                <a:xfrm>
                  <a:off x="7288423" y="828422"/>
                  <a:ext cx="266898" cy="369356"/>
                  <a:chOff x="7288423" y="828422"/>
                  <a:chExt cx="266898" cy="369356"/>
                </a:xfrm>
                <a:grpFill/>
              </p:grpSpPr>
              <p:sp>
                <p:nvSpPr>
                  <p:cNvPr id="663" name="Picture Placeholder 79">
                    <a:extLst>
                      <a:ext uri="{FF2B5EF4-FFF2-40B4-BE49-F238E27FC236}">
                        <a16:creationId xmlns:a16="http://schemas.microsoft.com/office/drawing/2014/main" id="{AB55D0B3-8C19-F64E-8FD8-9831766FAA06}"/>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699" name="Picture Placeholder 79">
                    <a:extLst>
                      <a:ext uri="{FF2B5EF4-FFF2-40B4-BE49-F238E27FC236}">
                        <a16:creationId xmlns:a16="http://schemas.microsoft.com/office/drawing/2014/main" id="{6E8CCC1F-EC06-D545-B66A-1B94A0A1DB89}"/>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00" name="Picture Placeholder 79">
                    <a:extLst>
                      <a:ext uri="{FF2B5EF4-FFF2-40B4-BE49-F238E27FC236}">
                        <a16:creationId xmlns:a16="http://schemas.microsoft.com/office/drawing/2014/main" id="{91D4AFBF-5A0F-FE43-9C9F-E68E0F30D33C}"/>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01" name="Picture Placeholder 79">
                    <a:extLst>
                      <a:ext uri="{FF2B5EF4-FFF2-40B4-BE49-F238E27FC236}">
                        <a16:creationId xmlns:a16="http://schemas.microsoft.com/office/drawing/2014/main" id="{0659EE6E-C68C-1E47-80A4-52565317C532}"/>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02" name="Picture Placeholder 79">
                    <a:extLst>
                      <a:ext uri="{FF2B5EF4-FFF2-40B4-BE49-F238E27FC236}">
                        <a16:creationId xmlns:a16="http://schemas.microsoft.com/office/drawing/2014/main" id="{5095EE15-9C4F-AE4E-8B86-CAA0DA457558}"/>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03" name="Picture Placeholder 79">
                    <a:extLst>
                      <a:ext uri="{FF2B5EF4-FFF2-40B4-BE49-F238E27FC236}">
                        <a16:creationId xmlns:a16="http://schemas.microsoft.com/office/drawing/2014/main" id="{41C36C53-F550-AA4D-886D-EBC1180F881C}"/>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04" name="Picture Placeholder 79">
                    <a:extLst>
                      <a:ext uri="{FF2B5EF4-FFF2-40B4-BE49-F238E27FC236}">
                        <a16:creationId xmlns:a16="http://schemas.microsoft.com/office/drawing/2014/main" id="{36371CB1-F870-744C-8F76-D37074460079}"/>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7" name="Picture Placeholder 79">
                    <a:extLst>
                      <a:ext uri="{FF2B5EF4-FFF2-40B4-BE49-F238E27FC236}">
                        <a16:creationId xmlns:a16="http://schemas.microsoft.com/office/drawing/2014/main" id="{DE26B6FD-FFCA-A74F-A596-A2EF3F459C14}"/>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8" name="Picture Placeholder 79">
                    <a:extLst>
                      <a:ext uri="{FF2B5EF4-FFF2-40B4-BE49-F238E27FC236}">
                        <a16:creationId xmlns:a16="http://schemas.microsoft.com/office/drawing/2014/main" id="{AC63D068-3F3D-F94F-92B6-BFC5289FFA09}"/>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719" name="Picture Placeholder 79">
                    <a:extLst>
                      <a:ext uri="{FF2B5EF4-FFF2-40B4-BE49-F238E27FC236}">
                        <a16:creationId xmlns:a16="http://schemas.microsoft.com/office/drawing/2014/main" id="{CC636B83-E4FD-A94D-9D11-1D8138BF68F7}"/>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662" name="Picture Placeholder 79">
                  <a:extLst>
                    <a:ext uri="{FF2B5EF4-FFF2-40B4-BE49-F238E27FC236}">
                      <a16:creationId xmlns:a16="http://schemas.microsoft.com/office/drawing/2014/main" id="{196938CC-D614-8041-AFAD-ACD4E1F232AE}"/>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659" name="Picture Placeholder 80" descr="Defense Preventions&#10;">
                <a:extLst>
                  <a:ext uri="{FF2B5EF4-FFF2-40B4-BE49-F238E27FC236}">
                    <a16:creationId xmlns:a16="http://schemas.microsoft.com/office/drawing/2014/main" id="{4C489FAC-1B1E-1A43-AF49-9AB31E9F619A}"/>
                  </a:ext>
                </a:extLst>
              </p:cNvPr>
              <p:cNvSpPr>
                <a:spLocks noChangeAspect="1"/>
              </p:cNvSpPr>
              <p:nvPr/>
            </p:nvSpPr>
            <p:spPr>
              <a:xfrm>
                <a:off x="7232769" y="878822"/>
                <a:ext cx="282129" cy="332465"/>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660" name="TextBox 659">
                <a:extLst>
                  <a:ext uri="{FF2B5EF4-FFF2-40B4-BE49-F238E27FC236}">
                    <a16:creationId xmlns:a16="http://schemas.microsoft.com/office/drawing/2014/main" id="{278A501E-8570-7640-8E5E-55C3535863CD}"/>
                  </a:ext>
                </a:extLst>
              </p:cNvPr>
              <p:cNvSpPr txBox="1"/>
              <p:nvPr/>
            </p:nvSpPr>
            <p:spPr>
              <a:xfrm>
                <a:off x="7542493" y="952721"/>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grpSp>
      <p:sp>
        <p:nvSpPr>
          <p:cNvPr id="790" name="Rectangle 789">
            <a:extLst>
              <a:ext uri="{FF2B5EF4-FFF2-40B4-BE49-F238E27FC236}">
                <a16:creationId xmlns:a16="http://schemas.microsoft.com/office/drawing/2014/main" id="{C013680E-E969-3441-951D-A0DDCDE5D441}"/>
              </a:ext>
            </a:extLst>
          </p:cNvPr>
          <p:cNvSpPr>
            <a:spLocks/>
          </p:cNvSpPr>
          <p:nvPr/>
        </p:nvSpPr>
        <p:spPr>
          <a:xfrm>
            <a:off x="6683918" y="4532834"/>
            <a:ext cx="859737" cy="378483"/>
          </a:xfrm>
          <a:prstGeom prst="rect">
            <a:avLst/>
          </a:prstGeom>
          <a:noFill/>
          <a:ln w="127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61105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12" nodeType="clickEffect">
                                  <p:stCondLst>
                                    <p:cond delay="0"/>
                                  </p:stCondLst>
                                  <p:childTnLst>
                                    <p:animEffect transition="out" filter="fade">
                                      <p:cBhvr>
                                        <p:cTn id="6" dur="500"/>
                                        <p:tgtEl>
                                          <p:spTgt spid="731"/>
                                        </p:tgtEl>
                                      </p:cBhvr>
                                    </p:animEffect>
                                    <p:set>
                                      <p:cBhvr>
                                        <p:cTn id="7" dur="1" fill="hold">
                                          <p:stCondLst>
                                            <p:cond delay="499"/>
                                          </p:stCondLst>
                                        </p:cTn>
                                        <p:tgtEl>
                                          <p:spTgt spid="731"/>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childTnLst>
                          </p:cTn>
                        </p:par>
                        <p:par>
                          <p:cTn id="12" fill="hold">
                            <p:stCondLst>
                              <p:cond delay="1000"/>
                            </p:stCondLst>
                            <p:childTnLst>
                              <p:par>
                                <p:cTn id="13" presetID="1" presetClass="entr" presetSubtype="0"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childTnLst>
                                </p:cTn>
                              </p:par>
                            </p:childTnLst>
                          </p:cTn>
                        </p:par>
                        <p:par>
                          <p:cTn id="15" fill="hold">
                            <p:stCondLst>
                              <p:cond delay="1000"/>
                            </p:stCondLst>
                            <p:childTnLst>
                              <p:par>
                                <p:cTn id="16" presetID="26" presetClass="emph" presetSubtype="0" repeatCount="3000" fill="hold" nodeType="afterEffect">
                                  <p:stCondLst>
                                    <p:cond delay="0"/>
                                  </p:stCondLst>
                                  <p:childTnLst>
                                    <p:animEffect transition="out" filter="fade">
                                      <p:cBhvr>
                                        <p:cTn id="17" dur="500" tmFilter="0, 0; .2, .5; .8, .5; 1, 0"/>
                                        <p:tgtEl>
                                          <p:spTgt spid="35"/>
                                        </p:tgtEl>
                                      </p:cBhvr>
                                    </p:animEffect>
                                    <p:animScale>
                                      <p:cBhvr>
                                        <p:cTn id="18" dur="250" autoRev="1" fill="hold"/>
                                        <p:tgtEl>
                                          <p:spTgt spid="35"/>
                                        </p:tgtEl>
                                      </p:cBhvr>
                                      <p:by x="105000" y="105000"/>
                                    </p:animScale>
                                  </p:childTnLst>
                                </p:cTn>
                              </p:par>
                            </p:childTnLst>
                          </p:cTn>
                        </p:par>
                        <p:par>
                          <p:cTn id="19" fill="hold">
                            <p:stCondLst>
                              <p:cond delay="2500"/>
                            </p:stCondLst>
                            <p:childTnLst>
                              <p:par>
                                <p:cTn id="20" presetID="10" presetClass="entr" presetSubtype="0" fill="hold" grpId="0" nodeType="afterEffect">
                                  <p:stCondLst>
                                    <p:cond delay="0"/>
                                  </p:stCondLst>
                                  <p:childTnLst>
                                    <p:set>
                                      <p:cBhvr>
                                        <p:cTn id="21" dur="1" fill="hold">
                                          <p:stCondLst>
                                            <p:cond delay="0"/>
                                          </p:stCondLst>
                                        </p:cTn>
                                        <p:tgtEl>
                                          <p:spTgt spid="731"/>
                                        </p:tgtEl>
                                        <p:attrNameLst>
                                          <p:attrName>style.visibility</p:attrName>
                                        </p:attrNameLst>
                                      </p:cBhvr>
                                      <p:to>
                                        <p:strVal val="visible"/>
                                      </p:to>
                                    </p:set>
                                    <p:animEffect transition="in" filter="fade">
                                      <p:cBhvr>
                                        <p:cTn id="22" dur="500"/>
                                        <p:tgtEl>
                                          <p:spTgt spid="731"/>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grpId="1" nodeType="clickEffect">
                                  <p:stCondLst>
                                    <p:cond delay="0"/>
                                  </p:stCondLst>
                                  <p:childTnLst>
                                    <p:animEffect transition="out" filter="fade">
                                      <p:cBhvr>
                                        <p:cTn id="26" dur="500"/>
                                        <p:tgtEl>
                                          <p:spTgt spid="731"/>
                                        </p:tgtEl>
                                      </p:cBhvr>
                                    </p:animEffect>
                                    <p:set>
                                      <p:cBhvr>
                                        <p:cTn id="27" dur="1" fill="hold">
                                          <p:stCondLst>
                                            <p:cond delay="499"/>
                                          </p:stCondLst>
                                        </p:cTn>
                                        <p:tgtEl>
                                          <p:spTgt spid="731"/>
                                        </p:tgtEl>
                                        <p:attrNameLst>
                                          <p:attrName>style.visibility</p:attrName>
                                        </p:attrNameLst>
                                      </p:cBhvr>
                                      <p:to>
                                        <p:strVal val="hidden"/>
                                      </p:to>
                                    </p:set>
                                  </p:childTnLst>
                                </p:cTn>
                              </p:par>
                            </p:childTnLst>
                          </p:cTn>
                        </p:par>
                        <p:par>
                          <p:cTn id="28" fill="hold">
                            <p:stCondLst>
                              <p:cond delay="500"/>
                            </p:stCondLst>
                            <p:childTnLst>
                              <p:par>
                                <p:cTn id="29" presetID="10" presetClass="entr" presetSubtype="0" fill="hold" nodeType="afterEffect">
                                  <p:stCondLst>
                                    <p:cond delay="0"/>
                                  </p:stCondLst>
                                  <p:childTnLst>
                                    <p:set>
                                      <p:cBhvr>
                                        <p:cTn id="30" dur="1" fill="hold">
                                          <p:stCondLst>
                                            <p:cond delay="0"/>
                                          </p:stCondLst>
                                        </p:cTn>
                                        <p:tgtEl>
                                          <p:spTgt spid="6">
                                            <p:txEl>
                                              <p:pRg st="2" end="2"/>
                                            </p:txEl>
                                          </p:spTgt>
                                        </p:tgtEl>
                                        <p:attrNameLst>
                                          <p:attrName>style.visibility</p:attrName>
                                        </p:attrNameLst>
                                      </p:cBhvr>
                                      <p:to>
                                        <p:strVal val="visible"/>
                                      </p:to>
                                    </p:set>
                                    <p:animEffect transition="in" filter="fade">
                                      <p:cBhvr>
                                        <p:cTn id="31" dur="500"/>
                                        <p:tgtEl>
                                          <p:spTgt spid="6">
                                            <p:txEl>
                                              <p:pRg st="2" end="2"/>
                                            </p:tx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6">
                                            <p:txEl>
                                              <p:pRg st="3" end="3"/>
                                            </p:txEl>
                                          </p:spTgt>
                                        </p:tgtEl>
                                        <p:attrNameLst>
                                          <p:attrName>style.visibility</p:attrName>
                                        </p:attrNameLst>
                                      </p:cBhvr>
                                      <p:to>
                                        <p:strVal val="visible"/>
                                      </p:to>
                                    </p:set>
                                    <p:animEffect transition="in" filter="fade">
                                      <p:cBhvr>
                                        <p:cTn id="34" dur="500"/>
                                        <p:tgtEl>
                                          <p:spTgt spid="6">
                                            <p:txEl>
                                              <p:pRg st="3" end="3"/>
                                            </p:txEl>
                                          </p:spTgt>
                                        </p:tgtEl>
                                      </p:cBhvr>
                                    </p:animEffect>
                                  </p:childTnLst>
                                </p:cTn>
                              </p:par>
                            </p:childTnLst>
                          </p:cTn>
                        </p:par>
                        <p:par>
                          <p:cTn id="35" fill="hold">
                            <p:stCondLst>
                              <p:cond delay="1000"/>
                            </p:stCondLst>
                            <p:childTnLst>
                              <p:par>
                                <p:cTn id="36" presetID="22" presetClass="entr" presetSubtype="1" fill="hold" nodeType="afterEffect">
                                  <p:stCondLst>
                                    <p:cond delay="0"/>
                                  </p:stCondLst>
                                  <p:childTnLst>
                                    <p:set>
                                      <p:cBhvr>
                                        <p:cTn id="37" dur="1" fill="hold">
                                          <p:stCondLst>
                                            <p:cond delay="0"/>
                                          </p:stCondLst>
                                        </p:cTn>
                                        <p:tgtEl>
                                          <p:spTgt spid="270"/>
                                        </p:tgtEl>
                                        <p:attrNameLst>
                                          <p:attrName>style.visibility</p:attrName>
                                        </p:attrNameLst>
                                      </p:cBhvr>
                                      <p:to>
                                        <p:strVal val="visible"/>
                                      </p:to>
                                    </p:set>
                                    <p:animEffect transition="in" filter="wipe(up)">
                                      <p:cBhvr>
                                        <p:cTn id="38" dur="500"/>
                                        <p:tgtEl>
                                          <p:spTgt spid="270"/>
                                        </p:tgtEl>
                                      </p:cBhvr>
                                    </p:animEffect>
                                  </p:childTnLst>
                                </p:cTn>
                              </p:par>
                              <p:par>
                                <p:cTn id="39" presetID="10" presetClass="entr" presetSubtype="0" fill="hold" nodeType="withEffect">
                                  <p:stCondLst>
                                    <p:cond delay="0"/>
                                  </p:stCondLst>
                                  <p:childTnLst>
                                    <p:set>
                                      <p:cBhvr>
                                        <p:cTn id="40" dur="1" fill="hold">
                                          <p:stCondLst>
                                            <p:cond delay="0"/>
                                          </p:stCondLst>
                                        </p:cTn>
                                        <p:tgtEl>
                                          <p:spTgt spid="172"/>
                                        </p:tgtEl>
                                        <p:attrNameLst>
                                          <p:attrName>style.visibility</p:attrName>
                                        </p:attrNameLst>
                                      </p:cBhvr>
                                      <p:to>
                                        <p:strVal val="visible"/>
                                      </p:to>
                                    </p:set>
                                    <p:animEffect transition="in" filter="fade">
                                      <p:cBhvr>
                                        <p:cTn id="41" dur="500"/>
                                        <p:tgtEl>
                                          <p:spTgt spid="172"/>
                                        </p:tgtEl>
                                      </p:cBhvr>
                                    </p:animEffect>
                                  </p:childTnLst>
                                </p:cTn>
                              </p:par>
                              <p:par>
                                <p:cTn id="42" presetID="1" presetClass="entr" presetSubtype="0" fill="hold" grpId="0" nodeType="withEffect">
                                  <p:stCondLst>
                                    <p:cond delay="0"/>
                                  </p:stCondLst>
                                  <p:childTnLst>
                                    <p:set>
                                      <p:cBhvr>
                                        <p:cTn id="43" dur="1" fill="hold">
                                          <p:stCondLst>
                                            <p:cond delay="0"/>
                                          </p:stCondLst>
                                        </p:cTn>
                                        <p:tgtEl>
                                          <p:spTgt spid="271"/>
                                        </p:tgtEl>
                                        <p:attrNameLst>
                                          <p:attrName>style.visibility</p:attrName>
                                        </p:attrNameLst>
                                      </p:cBhvr>
                                      <p:to>
                                        <p:strVal val="visible"/>
                                      </p:to>
                                    </p:set>
                                  </p:childTnLst>
                                </p:cTn>
                              </p:par>
                            </p:childTnLst>
                          </p:cTn>
                        </p:par>
                        <p:par>
                          <p:cTn id="44" fill="hold">
                            <p:stCondLst>
                              <p:cond delay="1500"/>
                            </p:stCondLst>
                            <p:childTnLst>
                              <p:par>
                                <p:cTn id="45" presetID="26" presetClass="emph" presetSubtype="0" repeatCount="3000" fill="hold" grpId="1" nodeType="afterEffect">
                                  <p:stCondLst>
                                    <p:cond delay="0"/>
                                  </p:stCondLst>
                                  <p:childTnLst>
                                    <p:animEffect transition="out" filter="fade">
                                      <p:cBhvr>
                                        <p:cTn id="46" dur="500" tmFilter="0, 0; .2, .5; .8, .5; 1, 0"/>
                                        <p:tgtEl>
                                          <p:spTgt spid="271"/>
                                        </p:tgtEl>
                                      </p:cBhvr>
                                    </p:animEffect>
                                    <p:animScale>
                                      <p:cBhvr>
                                        <p:cTn id="47" dur="250" autoRev="1" fill="hold"/>
                                        <p:tgtEl>
                                          <p:spTgt spid="271"/>
                                        </p:tgtEl>
                                      </p:cBhvr>
                                      <p:by x="105000" y="105000"/>
                                    </p:animScale>
                                  </p:childTnLst>
                                </p:cTn>
                              </p:par>
                            </p:childTnLst>
                          </p:cTn>
                        </p:par>
                        <p:par>
                          <p:cTn id="48" fill="hold">
                            <p:stCondLst>
                              <p:cond delay="3000"/>
                            </p:stCondLst>
                            <p:childTnLst>
                              <p:par>
                                <p:cTn id="49" presetID="10" presetClass="entr" presetSubtype="0" fill="hold" grpId="2" nodeType="afterEffect">
                                  <p:stCondLst>
                                    <p:cond delay="0"/>
                                  </p:stCondLst>
                                  <p:childTnLst>
                                    <p:set>
                                      <p:cBhvr>
                                        <p:cTn id="50" dur="1" fill="hold">
                                          <p:stCondLst>
                                            <p:cond delay="0"/>
                                          </p:stCondLst>
                                        </p:cTn>
                                        <p:tgtEl>
                                          <p:spTgt spid="731"/>
                                        </p:tgtEl>
                                        <p:attrNameLst>
                                          <p:attrName>style.visibility</p:attrName>
                                        </p:attrNameLst>
                                      </p:cBhvr>
                                      <p:to>
                                        <p:strVal val="visible"/>
                                      </p:to>
                                    </p:set>
                                    <p:animEffect transition="in" filter="fade">
                                      <p:cBhvr>
                                        <p:cTn id="51" dur="500"/>
                                        <p:tgtEl>
                                          <p:spTgt spid="731"/>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xit" presetSubtype="0" fill="hold" grpId="3" nodeType="clickEffect">
                                  <p:stCondLst>
                                    <p:cond delay="0"/>
                                  </p:stCondLst>
                                  <p:childTnLst>
                                    <p:animEffect transition="out" filter="fade">
                                      <p:cBhvr>
                                        <p:cTn id="55" dur="500"/>
                                        <p:tgtEl>
                                          <p:spTgt spid="731"/>
                                        </p:tgtEl>
                                      </p:cBhvr>
                                    </p:animEffect>
                                    <p:set>
                                      <p:cBhvr>
                                        <p:cTn id="56" dur="1" fill="hold">
                                          <p:stCondLst>
                                            <p:cond delay="499"/>
                                          </p:stCondLst>
                                        </p:cTn>
                                        <p:tgtEl>
                                          <p:spTgt spid="731"/>
                                        </p:tgtEl>
                                        <p:attrNameLst>
                                          <p:attrName>style.visibility</p:attrName>
                                        </p:attrNameLst>
                                      </p:cBhvr>
                                      <p:to>
                                        <p:strVal val="hidden"/>
                                      </p:to>
                                    </p:set>
                                  </p:childTnLst>
                                </p:cTn>
                              </p:par>
                            </p:childTnLst>
                          </p:cTn>
                        </p:par>
                        <p:par>
                          <p:cTn id="57" fill="hold">
                            <p:stCondLst>
                              <p:cond delay="1000"/>
                            </p:stCondLst>
                            <p:childTnLst>
                              <p:par>
                                <p:cTn id="58" presetID="10" presetClass="entr" presetSubtype="0" fill="hold" nodeType="afterEffect">
                                  <p:stCondLst>
                                    <p:cond delay="0"/>
                                  </p:stCondLst>
                                  <p:childTnLst>
                                    <p:set>
                                      <p:cBhvr>
                                        <p:cTn id="59" dur="1" fill="hold">
                                          <p:stCondLst>
                                            <p:cond delay="0"/>
                                          </p:stCondLst>
                                        </p:cTn>
                                        <p:tgtEl>
                                          <p:spTgt spid="6">
                                            <p:txEl>
                                              <p:pRg st="4" end="4"/>
                                            </p:txEl>
                                          </p:spTgt>
                                        </p:tgtEl>
                                        <p:attrNameLst>
                                          <p:attrName>style.visibility</p:attrName>
                                        </p:attrNameLst>
                                      </p:cBhvr>
                                      <p:to>
                                        <p:strVal val="visible"/>
                                      </p:to>
                                    </p:set>
                                    <p:animEffect transition="in" filter="fade">
                                      <p:cBhvr>
                                        <p:cTn id="60" dur="500"/>
                                        <p:tgtEl>
                                          <p:spTgt spid="6">
                                            <p:txEl>
                                              <p:pRg st="4" end="4"/>
                                            </p:txEl>
                                          </p:spTgt>
                                        </p:tgtEl>
                                      </p:cBhvr>
                                    </p:animEffect>
                                  </p:childTnLst>
                                </p:cTn>
                              </p:par>
                            </p:childTnLst>
                          </p:cTn>
                        </p:par>
                        <p:par>
                          <p:cTn id="61" fill="hold">
                            <p:stCondLst>
                              <p:cond delay="1500"/>
                            </p:stCondLst>
                            <p:childTnLst>
                              <p:par>
                                <p:cTn id="62" presetID="1" presetClass="entr" presetSubtype="0" fill="hold" grpId="0" nodeType="afterEffect">
                                  <p:stCondLst>
                                    <p:cond delay="0"/>
                                  </p:stCondLst>
                                  <p:childTnLst>
                                    <p:set>
                                      <p:cBhvr>
                                        <p:cTn id="63" dur="1" fill="hold">
                                          <p:stCondLst>
                                            <p:cond delay="0"/>
                                          </p:stCondLst>
                                        </p:cTn>
                                        <p:tgtEl>
                                          <p:spTgt spid="272"/>
                                        </p:tgtEl>
                                        <p:attrNameLst>
                                          <p:attrName>style.visibility</p:attrName>
                                        </p:attrNameLst>
                                      </p:cBhvr>
                                      <p:to>
                                        <p:strVal val="visible"/>
                                      </p:to>
                                    </p:set>
                                  </p:childTnLst>
                                </p:cTn>
                              </p:par>
                            </p:childTnLst>
                          </p:cTn>
                        </p:par>
                        <p:par>
                          <p:cTn id="64" fill="hold">
                            <p:stCondLst>
                              <p:cond delay="1500"/>
                            </p:stCondLst>
                            <p:childTnLst>
                              <p:par>
                                <p:cTn id="65" presetID="26" presetClass="emph" presetSubtype="0" repeatCount="3000" fill="hold" grpId="1" nodeType="afterEffect">
                                  <p:stCondLst>
                                    <p:cond delay="0"/>
                                  </p:stCondLst>
                                  <p:childTnLst>
                                    <p:animEffect transition="out" filter="fade">
                                      <p:cBhvr>
                                        <p:cTn id="66" dur="500" tmFilter="0, 0; .2, .5; .8, .5; 1, 0"/>
                                        <p:tgtEl>
                                          <p:spTgt spid="272"/>
                                        </p:tgtEl>
                                      </p:cBhvr>
                                    </p:animEffect>
                                    <p:animScale>
                                      <p:cBhvr>
                                        <p:cTn id="67" dur="250" autoRev="1" fill="hold"/>
                                        <p:tgtEl>
                                          <p:spTgt spid="272"/>
                                        </p:tgtEl>
                                      </p:cBhvr>
                                      <p:by x="105000" y="105000"/>
                                    </p:animScale>
                                  </p:childTnLst>
                                </p:cTn>
                              </p:par>
                            </p:childTnLst>
                          </p:cTn>
                        </p:par>
                        <p:par>
                          <p:cTn id="68" fill="hold">
                            <p:stCondLst>
                              <p:cond delay="3000"/>
                            </p:stCondLst>
                            <p:childTnLst>
                              <p:par>
                                <p:cTn id="69" presetID="6" presetClass="emph" presetSubtype="0" fill="hold" nodeType="afterEffect">
                                  <p:stCondLst>
                                    <p:cond delay="0"/>
                                  </p:stCondLst>
                                  <p:childTnLst>
                                    <p:animScale>
                                      <p:cBhvr>
                                        <p:cTn id="70" dur="2000" fill="hold"/>
                                        <p:tgtEl>
                                          <p:spTgt spid="172"/>
                                        </p:tgtEl>
                                      </p:cBhvr>
                                      <p:by x="60000" y="60000"/>
                                    </p:animScale>
                                  </p:childTnLst>
                                </p:cTn>
                              </p:par>
                              <p:par>
                                <p:cTn id="71" presetID="42" presetClass="path" presetSubtype="0" accel="50000" decel="50000" fill="hold" nodeType="withEffect">
                                  <p:stCondLst>
                                    <p:cond delay="0"/>
                                  </p:stCondLst>
                                  <p:childTnLst>
                                    <p:animMotion origin="layout" path="M -1.45833E-6 1.48148E-6 L -0.12187 0.33495 " pathEditMode="relative" rAng="0" ptsTypes="AA">
                                      <p:cBhvr>
                                        <p:cTn id="72" dur="2000" fill="hold"/>
                                        <p:tgtEl>
                                          <p:spTgt spid="172"/>
                                        </p:tgtEl>
                                        <p:attrNameLst>
                                          <p:attrName>ppt_x</p:attrName>
                                          <p:attrName>ppt_y</p:attrName>
                                        </p:attrNameLst>
                                      </p:cBhvr>
                                      <p:rCtr x="-6094" y="16574"/>
                                    </p:animMotion>
                                  </p:childTnLst>
                                </p:cTn>
                              </p:par>
                            </p:childTnLst>
                          </p:cTn>
                        </p:par>
                        <p:par>
                          <p:cTn id="73" fill="hold">
                            <p:stCondLst>
                              <p:cond delay="5000"/>
                            </p:stCondLst>
                            <p:childTnLst>
                              <p:par>
                                <p:cTn id="74" presetID="10" presetClass="entr" presetSubtype="0" fill="hold" grpId="4" nodeType="afterEffect">
                                  <p:stCondLst>
                                    <p:cond delay="0"/>
                                  </p:stCondLst>
                                  <p:childTnLst>
                                    <p:set>
                                      <p:cBhvr>
                                        <p:cTn id="75" dur="1" fill="hold">
                                          <p:stCondLst>
                                            <p:cond delay="0"/>
                                          </p:stCondLst>
                                        </p:cTn>
                                        <p:tgtEl>
                                          <p:spTgt spid="731"/>
                                        </p:tgtEl>
                                        <p:attrNameLst>
                                          <p:attrName>style.visibility</p:attrName>
                                        </p:attrNameLst>
                                      </p:cBhvr>
                                      <p:to>
                                        <p:strVal val="visible"/>
                                      </p:to>
                                    </p:set>
                                    <p:animEffect transition="in" filter="fade">
                                      <p:cBhvr>
                                        <p:cTn id="76" dur="500"/>
                                        <p:tgtEl>
                                          <p:spTgt spid="731"/>
                                        </p:tgtEl>
                                      </p:cBhvr>
                                    </p:animEffect>
                                  </p:childTnLst>
                                </p:cTn>
                              </p:par>
                            </p:childTnLst>
                          </p:cTn>
                        </p:par>
                      </p:childTnLst>
                    </p:cTn>
                  </p:par>
                  <p:par>
                    <p:cTn id="77" fill="hold">
                      <p:stCondLst>
                        <p:cond delay="indefinite"/>
                      </p:stCondLst>
                      <p:childTnLst>
                        <p:par>
                          <p:cTn id="78" fill="hold">
                            <p:stCondLst>
                              <p:cond delay="0"/>
                            </p:stCondLst>
                            <p:childTnLst>
                              <p:par>
                                <p:cTn id="79" presetID="10" presetClass="exit" presetSubtype="0" fill="hold" grpId="5" nodeType="clickEffect">
                                  <p:stCondLst>
                                    <p:cond delay="0"/>
                                  </p:stCondLst>
                                  <p:childTnLst>
                                    <p:animEffect transition="out" filter="fade">
                                      <p:cBhvr>
                                        <p:cTn id="80" dur="500"/>
                                        <p:tgtEl>
                                          <p:spTgt spid="731"/>
                                        </p:tgtEl>
                                      </p:cBhvr>
                                    </p:animEffect>
                                    <p:set>
                                      <p:cBhvr>
                                        <p:cTn id="81" dur="1" fill="hold">
                                          <p:stCondLst>
                                            <p:cond delay="499"/>
                                          </p:stCondLst>
                                        </p:cTn>
                                        <p:tgtEl>
                                          <p:spTgt spid="731"/>
                                        </p:tgtEl>
                                        <p:attrNameLst>
                                          <p:attrName>style.visibility</p:attrName>
                                        </p:attrNameLst>
                                      </p:cBhvr>
                                      <p:to>
                                        <p:strVal val="hidden"/>
                                      </p:to>
                                    </p:set>
                                  </p:childTnLst>
                                </p:cTn>
                              </p:par>
                            </p:childTnLst>
                          </p:cTn>
                        </p:par>
                        <p:par>
                          <p:cTn id="82" fill="hold">
                            <p:stCondLst>
                              <p:cond delay="500"/>
                            </p:stCondLst>
                            <p:childTnLst>
                              <p:par>
                                <p:cTn id="83" presetID="10" presetClass="entr" presetSubtype="0" fill="hold" nodeType="afterEffect">
                                  <p:stCondLst>
                                    <p:cond delay="0"/>
                                  </p:stCondLst>
                                  <p:childTnLst>
                                    <p:set>
                                      <p:cBhvr>
                                        <p:cTn id="84" dur="1" fill="hold">
                                          <p:stCondLst>
                                            <p:cond delay="0"/>
                                          </p:stCondLst>
                                        </p:cTn>
                                        <p:tgtEl>
                                          <p:spTgt spid="6">
                                            <p:txEl>
                                              <p:pRg st="5" end="5"/>
                                            </p:txEl>
                                          </p:spTgt>
                                        </p:tgtEl>
                                        <p:attrNameLst>
                                          <p:attrName>style.visibility</p:attrName>
                                        </p:attrNameLst>
                                      </p:cBhvr>
                                      <p:to>
                                        <p:strVal val="visible"/>
                                      </p:to>
                                    </p:set>
                                    <p:animEffect transition="in" filter="fade">
                                      <p:cBhvr>
                                        <p:cTn id="85" dur="500"/>
                                        <p:tgtEl>
                                          <p:spTgt spid="6">
                                            <p:txEl>
                                              <p:pRg st="5" end="5"/>
                                            </p:txEl>
                                          </p:spTgt>
                                        </p:tgtEl>
                                      </p:cBhvr>
                                    </p:animEffect>
                                  </p:childTnLst>
                                </p:cTn>
                              </p:par>
                              <p:par>
                                <p:cTn id="86" presetID="10" presetClass="entr" presetSubtype="0" fill="hold" nodeType="withEffect">
                                  <p:stCondLst>
                                    <p:cond delay="0"/>
                                  </p:stCondLst>
                                  <p:childTnLst>
                                    <p:set>
                                      <p:cBhvr>
                                        <p:cTn id="87" dur="1" fill="hold">
                                          <p:stCondLst>
                                            <p:cond delay="0"/>
                                          </p:stCondLst>
                                        </p:cTn>
                                        <p:tgtEl>
                                          <p:spTgt spid="6">
                                            <p:txEl>
                                              <p:pRg st="6" end="6"/>
                                            </p:txEl>
                                          </p:spTgt>
                                        </p:tgtEl>
                                        <p:attrNameLst>
                                          <p:attrName>style.visibility</p:attrName>
                                        </p:attrNameLst>
                                      </p:cBhvr>
                                      <p:to>
                                        <p:strVal val="visible"/>
                                      </p:to>
                                    </p:set>
                                    <p:animEffect transition="in" filter="fade">
                                      <p:cBhvr>
                                        <p:cTn id="88" dur="500"/>
                                        <p:tgtEl>
                                          <p:spTgt spid="6">
                                            <p:txEl>
                                              <p:pRg st="6" end="6"/>
                                            </p:txEl>
                                          </p:spTgt>
                                        </p:tgtEl>
                                      </p:cBhvr>
                                    </p:animEffect>
                                  </p:childTnLst>
                                </p:cTn>
                              </p:par>
                              <p:par>
                                <p:cTn id="89" presetID="10" presetClass="entr" presetSubtype="0" fill="hold" nodeType="withEffect">
                                  <p:stCondLst>
                                    <p:cond delay="0"/>
                                  </p:stCondLst>
                                  <p:childTnLst>
                                    <p:set>
                                      <p:cBhvr>
                                        <p:cTn id="90" dur="1" fill="hold">
                                          <p:stCondLst>
                                            <p:cond delay="0"/>
                                          </p:stCondLst>
                                        </p:cTn>
                                        <p:tgtEl>
                                          <p:spTgt spid="6">
                                            <p:txEl>
                                              <p:pRg st="7" end="7"/>
                                            </p:txEl>
                                          </p:spTgt>
                                        </p:tgtEl>
                                        <p:attrNameLst>
                                          <p:attrName>style.visibility</p:attrName>
                                        </p:attrNameLst>
                                      </p:cBhvr>
                                      <p:to>
                                        <p:strVal val="visible"/>
                                      </p:to>
                                    </p:set>
                                    <p:animEffect transition="in" filter="fade">
                                      <p:cBhvr>
                                        <p:cTn id="91" dur="500"/>
                                        <p:tgtEl>
                                          <p:spTgt spid="6">
                                            <p:txEl>
                                              <p:pRg st="7" end="7"/>
                                            </p:txEl>
                                          </p:spTgt>
                                        </p:tgtEl>
                                      </p:cBhvr>
                                    </p:animEffect>
                                  </p:childTnLst>
                                </p:cTn>
                              </p:par>
                            </p:childTnLst>
                          </p:cTn>
                        </p:par>
                        <p:par>
                          <p:cTn id="92" fill="hold">
                            <p:stCondLst>
                              <p:cond delay="1000"/>
                            </p:stCondLst>
                            <p:childTnLst>
                              <p:par>
                                <p:cTn id="93" presetID="22" presetClass="entr" presetSubtype="8" fill="hold" nodeType="afterEffect">
                                  <p:stCondLst>
                                    <p:cond delay="0"/>
                                  </p:stCondLst>
                                  <p:childTnLst>
                                    <p:set>
                                      <p:cBhvr>
                                        <p:cTn id="94" dur="1" fill="hold">
                                          <p:stCondLst>
                                            <p:cond delay="0"/>
                                          </p:stCondLst>
                                        </p:cTn>
                                        <p:tgtEl>
                                          <p:spTgt spid="280"/>
                                        </p:tgtEl>
                                        <p:attrNameLst>
                                          <p:attrName>style.visibility</p:attrName>
                                        </p:attrNameLst>
                                      </p:cBhvr>
                                      <p:to>
                                        <p:strVal val="visible"/>
                                      </p:to>
                                    </p:set>
                                    <p:animEffect transition="in" filter="wipe(left)">
                                      <p:cBhvr>
                                        <p:cTn id="95" dur="500"/>
                                        <p:tgtEl>
                                          <p:spTgt spid="280"/>
                                        </p:tgtEl>
                                      </p:cBhvr>
                                    </p:animEffect>
                                  </p:childTnLst>
                                </p:cTn>
                              </p:par>
                              <p:par>
                                <p:cTn id="96" presetID="1" presetClass="entr" presetSubtype="0" fill="hold" nodeType="withEffect">
                                  <p:stCondLst>
                                    <p:cond delay="0"/>
                                  </p:stCondLst>
                                  <p:childTnLst>
                                    <p:set>
                                      <p:cBhvr>
                                        <p:cTn id="97" dur="1" fill="hold">
                                          <p:stCondLst>
                                            <p:cond delay="0"/>
                                          </p:stCondLst>
                                        </p:cTn>
                                        <p:tgtEl>
                                          <p:spTgt spid="267"/>
                                        </p:tgtEl>
                                        <p:attrNameLst>
                                          <p:attrName>style.visibility</p:attrName>
                                        </p:attrNameLst>
                                      </p:cBhvr>
                                      <p:to>
                                        <p:strVal val="visible"/>
                                      </p:to>
                                    </p:set>
                                  </p:childTnLst>
                                </p:cTn>
                              </p:par>
                              <p:par>
                                <p:cTn id="98" presetID="0" presetClass="path" presetSubtype="0" accel="50000" decel="50000" fill="hold" nodeType="withEffect">
                                  <p:stCondLst>
                                    <p:cond delay="0"/>
                                  </p:stCondLst>
                                  <p:childTnLst>
                                    <p:animMotion origin="layout" path="M -0.12187 0.33495 L 0.09479 0.37013 " pathEditMode="relative" rAng="0" ptsTypes="AA">
                                      <p:cBhvr>
                                        <p:cTn id="99" dur="2000" fill="hold"/>
                                        <p:tgtEl>
                                          <p:spTgt spid="172"/>
                                        </p:tgtEl>
                                        <p:attrNameLst>
                                          <p:attrName>ppt_x</p:attrName>
                                          <p:attrName>ppt_y</p:attrName>
                                        </p:attrNameLst>
                                      </p:cBhvr>
                                      <p:rCtr x="10872" y="1736"/>
                                    </p:animMotion>
                                  </p:childTnLst>
                                </p:cTn>
                              </p:par>
                            </p:childTnLst>
                          </p:cTn>
                        </p:par>
                        <p:par>
                          <p:cTn id="100" fill="hold">
                            <p:stCondLst>
                              <p:cond delay="3000"/>
                            </p:stCondLst>
                            <p:childTnLst>
                              <p:par>
                                <p:cTn id="101" presetID="10" presetClass="entr" presetSubtype="0" repeatCount="3000" fill="hold" grpId="0" nodeType="afterEffect">
                                  <p:stCondLst>
                                    <p:cond delay="0"/>
                                  </p:stCondLst>
                                  <p:childTnLst>
                                    <p:set>
                                      <p:cBhvr>
                                        <p:cTn id="102" dur="1" fill="hold">
                                          <p:stCondLst>
                                            <p:cond delay="0"/>
                                          </p:stCondLst>
                                        </p:cTn>
                                        <p:tgtEl>
                                          <p:spTgt spid="771"/>
                                        </p:tgtEl>
                                        <p:attrNameLst>
                                          <p:attrName>style.visibility</p:attrName>
                                        </p:attrNameLst>
                                      </p:cBhvr>
                                      <p:to>
                                        <p:strVal val="visible"/>
                                      </p:to>
                                    </p:set>
                                    <p:animEffect transition="in" filter="fade">
                                      <p:cBhvr>
                                        <p:cTn id="103" dur="500"/>
                                        <p:tgtEl>
                                          <p:spTgt spid="771"/>
                                        </p:tgtEl>
                                      </p:cBhvr>
                                    </p:animEffect>
                                  </p:childTnLst>
                                </p:cTn>
                              </p:par>
                              <p:par>
                                <p:cTn id="104" presetID="26" presetClass="emph" presetSubtype="0" repeatCount="3000" fill="hold" nodeType="withEffect">
                                  <p:stCondLst>
                                    <p:cond delay="0"/>
                                  </p:stCondLst>
                                  <p:childTnLst>
                                    <p:animEffect transition="out" filter="fade">
                                      <p:cBhvr>
                                        <p:cTn id="105" dur="500" tmFilter="0, 0; .2, .5; .8, .5; 1, 0"/>
                                        <p:tgtEl>
                                          <p:spTgt spid="176"/>
                                        </p:tgtEl>
                                      </p:cBhvr>
                                    </p:animEffect>
                                    <p:animScale>
                                      <p:cBhvr>
                                        <p:cTn id="106" dur="250" autoRev="1" fill="hold"/>
                                        <p:tgtEl>
                                          <p:spTgt spid="176"/>
                                        </p:tgtEl>
                                      </p:cBhvr>
                                      <p:by x="105000" y="105000"/>
                                    </p:animScale>
                                  </p:childTnLst>
                                </p:cTn>
                              </p:par>
                            </p:childTnLst>
                          </p:cTn>
                        </p:par>
                        <p:par>
                          <p:cTn id="107" fill="hold">
                            <p:stCondLst>
                              <p:cond delay="4500"/>
                            </p:stCondLst>
                            <p:childTnLst>
                              <p:par>
                                <p:cTn id="108" presetID="10" presetClass="entr" presetSubtype="0" fill="hold" grpId="8" nodeType="afterEffect">
                                  <p:stCondLst>
                                    <p:cond delay="0"/>
                                  </p:stCondLst>
                                  <p:childTnLst>
                                    <p:set>
                                      <p:cBhvr>
                                        <p:cTn id="109" dur="1" fill="hold">
                                          <p:stCondLst>
                                            <p:cond delay="0"/>
                                          </p:stCondLst>
                                        </p:cTn>
                                        <p:tgtEl>
                                          <p:spTgt spid="731"/>
                                        </p:tgtEl>
                                        <p:attrNameLst>
                                          <p:attrName>style.visibility</p:attrName>
                                        </p:attrNameLst>
                                      </p:cBhvr>
                                      <p:to>
                                        <p:strVal val="visible"/>
                                      </p:to>
                                    </p:set>
                                    <p:animEffect transition="in" filter="fade">
                                      <p:cBhvr>
                                        <p:cTn id="110" dur="500"/>
                                        <p:tgtEl>
                                          <p:spTgt spid="731"/>
                                        </p:tgtEl>
                                      </p:cBhvr>
                                    </p:animEffect>
                                  </p:childTnLst>
                                </p:cTn>
                              </p:par>
                            </p:childTnLst>
                          </p:cTn>
                        </p:par>
                      </p:childTnLst>
                    </p:cTn>
                  </p:par>
                  <p:par>
                    <p:cTn id="111" fill="hold">
                      <p:stCondLst>
                        <p:cond delay="indefinite"/>
                      </p:stCondLst>
                      <p:childTnLst>
                        <p:par>
                          <p:cTn id="112" fill="hold">
                            <p:stCondLst>
                              <p:cond delay="0"/>
                            </p:stCondLst>
                            <p:childTnLst>
                              <p:par>
                                <p:cTn id="113" presetID="10" presetClass="exit" presetSubtype="0" fill="hold" grpId="7" nodeType="clickEffect">
                                  <p:stCondLst>
                                    <p:cond delay="0"/>
                                  </p:stCondLst>
                                  <p:childTnLst>
                                    <p:animEffect transition="out" filter="fade">
                                      <p:cBhvr>
                                        <p:cTn id="114" dur="500"/>
                                        <p:tgtEl>
                                          <p:spTgt spid="731"/>
                                        </p:tgtEl>
                                      </p:cBhvr>
                                    </p:animEffect>
                                    <p:set>
                                      <p:cBhvr>
                                        <p:cTn id="115" dur="1" fill="hold">
                                          <p:stCondLst>
                                            <p:cond delay="499"/>
                                          </p:stCondLst>
                                        </p:cTn>
                                        <p:tgtEl>
                                          <p:spTgt spid="731"/>
                                        </p:tgtEl>
                                        <p:attrNameLst>
                                          <p:attrName>style.visibility</p:attrName>
                                        </p:attrNameLst>
                                      </p:cBhvr>
                                      <p:to>
                                        <p:strVal val="hidden"/>
                                      </p:to>
                                    </p:set>
                                  </p:childTnLst>
                                </p:cTn>
                              </p:par>
                              <p:par>
                                <p:cTn id="116" presetID="10" presetClass="exit" presetSubtype="0" fill="hold" grpId="1" nodeType="withEffect">
                                  <p:stCondLst>
                                    <p:cond delay="0"/>
                                  </p:stCondLst>
                                  <p:childTnLst>
                                    <p:animEffect transition="out" filter="fade">
                                      <p:cBhvr>
                                        <p:cTn id="117" dur="500"/>
                                        <p:tgtEl>
                                          <p:spTgt spid="771"/>
                                        </p:tgtEl>
                                      </p:cBhvr>
                                    </p:animEffect>
                                    <p:set>
                                      <p:cBhvr>
                                        <p:cTn id="118" dur="1" fill="hold">
                                          <p:stCondLst>
                                            <p:cond delay="499"/>
                                          </p:stCondLst>
                                        </p:cTn>
                                        <p:tgtEl>
                                          <p:spTgt spid="771"/>
                                        </p:tgtEl>
                                        <p:attrNameLst>
                                          <p:attrName>style.visibility</p:attrName>
                                        </p:attrNameLst>
                                      </p:cBhvr>
                                      <p:to>
                                        <p:strVal val="hidden"/>
                                      </p:to>
                                    </p:set>
                                  </p:childTnLst>
                                </p:cTn>
                              </p:par>
                            </p:childTnLst>
                          </p:cTn>
                        </p:par>
                        <p:par>
                          <p:cTn id="119" fill="hold">
                            <p:stCondLst>
                              <p:cond delay="500"/>
                            </p:stCondLst>
                            <p:childTnLst>
                              <p:par>
                                <p:cTn id="120" presetID="10" presetClass="entr" presetSubtype="0" fill="hold" nodeType="afterEffect">
                                  <p:stCondLst>
                                    <p:cond delay="0"/>
                                  </p:stCondLst>
                                  <p:childTnLst>
                                    <p:set>
                                      <p:cBhvr>
                                        <p:cTn id="121" dur="1" fill="hold">
                                          <p:stCondLst>
                                            <p:cond delay="0"/>
                                          </p:stCondLst>
                                        </p:cTn>
                                        <p:tgtEl>
                                          <p:spTgt spid="6">
                                            <p:txEl>
                                              <p:pRg st="8" end="8"/>
                                            </p:txEl>
                                          </p:spTgt>
                                        </p:tgtEl>
                                        <p:attrNameLst>
                                          <p:attrName>style.visibility</p:attrName>
                                        </p:attrNameLst>
                                      </p:cBhvr>
                                      <p:to>
                                        <p:strVal val="visible"/>
                                      </p:to>
                                    </p:set>
                                    <p:animEffect transition="in" filter="fade">
                                      <p:cBhvr>
                                        <p:cTn id="122" dur="500"/>
                                        <p:tgtEl>
                                          <p:spTgt spid="6">
                                            <p:txEl>
                                              <p:pRg st="8" end="8"/>
                                            </p:txEl>
                                          </p:spTgt>
                                        </p:tgtEl>
                                      </p:cBhvr>
                                    </p:animEffect>
                                  </p:childTnLst>
                                </p:cTn>
                              </p:par>
                            </p:childTnLst>
                          </p:cTn>
                        </p:par>
                        <p:par>
                          <p:cTn id="123" fill="hold">
                            <p:stCondLst>
                              <p:cond delay="1000"/>
                            </p:stCondLst>
                            <p:childTnLst>
                              <p:par>
                                <p:cTn id="124" presetID="10" presetClass="entr" presetSubtype="0" repeatCount="3000" fill="hold" grpId="1" nodeType="afterEffect">
                                  <p:stCondLst>
                                    <p:cond delay="0"/>
                                  </p:stCondLst>
                                  <p:childTnLst>
                                    <p:set>
                                      <p:cBhvr>
                                        <p:cTn id="125" dur="1" fill="hold">
                                          <p:stCondLst>
                                            <p:cond delay="0"/>
                                          </p:stCondLst>
                                        </p:cTn>
                                        <p:tgtEl>
                                          <p:spTgt spid="403"/>
                                        </p:tgtEl>
                                        <p:attrNameLst>
                                          <p:attrName>style.visibility</p:attrName>
                                        </p:attrNameLst>
                                      </p:cBhvr>
                                      <p:to>
                                        <p:strVal val="visible"/>
                                      </p:to>
                                    </p:set>
                                    <p:animEffect transition="in" filter="fade">
                                      <p:cBhvr>
                                        <p:cTn id="126" dur="500"/>
                                        <p:tgtEl>
                                          <p:spTgt spid="403"/>
                                        </p:tgtEl>
                                      </p:cBhvr>
                                    </p:animEffect>
                                  </p:childTnLst>
                                </p:cTn>
                              </p:par>
                              <p:par>
                                <p:cTn id="127" presetID="26" presetClass="emph" presetSubtype="0" repeatCount="3000" fill="hold" nodeType="withEffect">
                                  <p:stCondLst>
                                    <p:cond delay="0"/>
                                  </p:stCondLst>
                                  <p:childTnLst>
                                    <p:animEffect transition="out" filter="fade">
                                      <p:cBhvr>
                                        <p:cTn id="128" dur="500" tmFilter="0, 0; .2, .5; .8, .5; 1, 0"/>
                                        <p:tgtEl>
                                          <p:spTgt spid="304"/>
                                        </p:tgtEl>
                                      </p:cBhvr>
                                    </p:animEffect>
                                    <p:animScale>
                                      <p:cBhvr>
                                        <p:cTn id="129" dur="250" autoRev="1" fill="hold"/>
                                        <p:tgtEl>
                                          <p:spTgt spid="304"/>
                                        </p:tgtEl>
                                      </p:cBhvr>
                                      <p:by x="105000" y="105000"/>
                                    </p:animScale>
                                  </p:childTnLst>
                                </p:cTn>
                              </p:par>
                              <p:par>
                                <p:cTn id="130" presetID="26" presetClass="emph" presetSubtype="0" repeatCount="3000" fill="hold" nodeType="withEffect">
                                  <p:stCondLst>
                                    <p:cond delay="0"/>
                                  </p:stCondLst>
                                  <p:childTnLst>
                                    <p:animEffect transition="out" filter="fade">
                                      <p:cBhvr>
                                        <p:cTn id="131" dur="500" tmFilter="0, 0; .2, .5; .8, .5; 1, 0"/>
                                        <p:tgtEl>
                                          <p:spTgt spid="172"/>
                                        </p:tgtEl>
                                      </p:cBhvr>
                                    </p:animEffect>
                                    <p:animScale>
                                      <p:cBhvr>
                                        <p:cTn id="132" dur="250" autoRev="1" fill="hold"/>
                                        <p:tgtEl>
                                          <p:spTgt spid="172"/>
                                        </p:tgtEl>
                                      </p:cBhvr>
                                      <p:by x="105000" y="105000"/>
                                    </p:animScale>
                                  </p:childTnLst>
                                </p:cTn>
                              </p:par>
                            </p:childTnLst>
                          </p:cTn>
                        </p:par>
                        <p:par>
                          <p:cTn id="133" fill="hold">
                            <p:stCondLst>
                              <p:cond delay="2500"/>
                            </p:stCondLst>
                            <p:childTnLst>
                              <p:par>
                                <p:cTn id="134" presetID="22" presetClass="entr" presetSubtype="2" fill="hold" nodeType="afterEffect">
                                  <p:stCondLst>
                                    <p:cond delay="0"/>
                                  </p:stCondLst>
                                  <p:childTnLst>
                                    <p:set>
                                      <p:cBhvr>
                                        <p:cTn id="135" dur="1" fill="hold">
                                          <p:stCondLst>
                                            <p:cond delay="0"/>
                                          </p:stCondLst>
                                        </p:cTn>
                                        <p:tgtEl>
                                          <p:spTgt spid="7"/>
                                        </p:tgtEl>
                                        <p:attrNameLst>
                                          <p:attrName>style.visibility</p:attrName>
                                        </p:attrNameLst>
                                      </p:cBhvr>
                                      <p:to>
                                        <p:strVal val="visible"/>
                                      </p:to>
                                    </p:set>
                                    <p:animEffect transition="in" filter="wipe(right)">
                                      <p:cBhvr>
                                        <p:cTn id="136" dur="500"/>
                                        <p:tgtEl>
                                          <p:spTgt spid="7"/>
                                        </p:tgtEl>
                                      </p:cBhvr>
                                    </p:animEffect>
                                  </p:childTnLst>
                                </p:cTn>
                              </p:par>
                            </p:childTnLst>
                          </p:cTn>
                        </p:par>
                        <p:par>
                          <p:cTn id="137" fill="hold">
                            <p:stCondLst>
                              <p:cond delay="3000"/>
                            </p:stCondLst>
                            <p:childTnLst>
                              <p:par>
                                <p:cTn id="138" presetID="10" presetClass="entr" presetSubtype="0" fill="hold" nodeType="afterEffect">
                                  <p:stCondLst>
                                    <p:cond delay="0"/>
                                  </p:stCondLst>
                                  <p:childTnLst>
                                    <p:set>
                                      <p:cBhvr>
                                        <p:cTn id="139" dur="1" fill="hold">
                                          <p:stCondLst>
                                            <p:cond delay="0"/>
                                          </p:stCondLst>
                                        </p:cTn>
                                        <p:tgtEl>
                                          <p:spTgt spid="8"/>
                                        </p:tgtEl>
                                        <p:attrNameLst>
                                          <p:attrName>style.visibility</p:attrName>
                                        </p:attrNameLst>
                                      </p:cBhvr>
                                      <p:to>
                                        <p:strVal val="visible"/>
                                      </p:to>
                                    </p:set>
                                    <p:animEffect transition="in" filter="fade">
                                      <p:cBhvr>
                                        <p:cTn id="140" dur="500"/>
                                        <p:tgtEl>
                                          <p:spTgt spid="8"/>
                                        </p:tgtEl>
                                      </p:cBhvr>
                                    </p:animEffect>
                                  </p:childTnLst>
                                </p:cTn>
                              </p:par>
                            </p:childTnLst>
                          </p:cTn>
                        </p:par>
                        <p:par>
                          <p:cTn id="141" fill="hold">
                            <p:stCondLst>
                              <p:cond delay="3500"/>
                            </p:stCondLst>
                            <p:childTnLst>
                              <p:par>
                                <p:cTn id="142" presetID="22" presetClass="entr" presetSubtype="2" fill="hold" nodeType="afterEffect">
                                  <p:stCondLst>
                                    <p:cond delay="0"/>
                                  </p:stCondLst>
                                  <p:childTnLst>
                                    <p:set>
                                      <p:cBhvr>
                                        <p:cTn id="143" dur="1" fill="hold">
                                          <p:stCondLst>
                                            <p:cond delay="0"/>
                                          </p:stCondLst>
                                        </p:cTn>
                                        <p:tgtEl>
                                          <p:spTgt spid="274"/>
                                        </p:tgtEl>
                                        <p:attrNameLst>
                                          <p:attrName>style.visibility</p:attrName>
                                        </p:attrNameLst>
                                      </p:cBhvr>
                                      <p:to>
                                        <p:strVal val="visible"/>
                                      </p:to>
                                    </p:set>
                                    <p:animEffect transition="in" filter="wipe(right)">
                                      <p:cBhvr>
                                        <p:cTn id="144" dur="500"/>
                                        <p:tgtEl>
                                          <p:spTgt spid="274"/>
                                        </p:tgtEl>
                                      </p:cBhvr>
                                    </p:animEffect>
                                  </p:childTnLst>
                                </p:cTn>
                              </p:par>
                              <p:par>
                                <p:cTn id="145" presetID="6" presetClass="emph" presetSubtype="0" fill="hold" nodeType="withEffect">
                                  <p:stCondLst>
                                    <p:cond delay="0"/>
                                  </p:stCondLst>
                                  <p:childTnLst>
                                    <p:animScale>
                                      <p:cBhvr>
                                        <p:cTn id="146" dur="2000" fill="hold"/>
                                        <p:tgtEl>
                                          <p:spTgt spid="267"/>
                                        </p:tgtEl>
                                      </p:cBhvr>
                                      <p:by x="50000" y="50000"/>
                                    </p:animScale>
                                  </p:childTnLst>
                                </p:cTn>
                              </p:par>
                              <p:par>
                                <p:cTn id="147" presetID="42" presetClass="path" presetSubtype="0" accel="50000" decel="50000" fill="hold" nodeType="withEffect">
                                  <p:stCondLst>
                                    <p:cond delay="0"/>
                                  </p:stCondLst>
                                  <p:childTnLst>
                                    <p:animMotion origin="layout" path="M 3.33333E-6 -3.33333E-6 L -0.10782 -0.00717 " pathEditMode="relative" rAng="0" ptsTypes="AA">
                                      <p:cBhvr>
                                        <p:cTn id="148" dur="2000" fill="hold"/>
                                        <p:tgtEl>
                                          <p:spTgt spid="267"/>
                                        </p:tgtEl>
                                        <p:attrNameLst>
                                          <p:attrName>ppt_x</p:attrName>
                                          <p:attrName>ppt_y</p:attrName>
                                        </p:attrNameLst>
                                      </p:cBhvr>
                                      <p:rCtr x="-5391" y="-370"/>
                                    </p:animMotion>
                                  </p:childTnLst>
                                </p:cTn>
                              </p:par>
                            </p:childTnLst>
                          </p:cTn>
                        </p:par>
                        <p:par>
                          <p:cTn id="149" fill="hold">
                            <p:stCondLst>
                              <p:cond delay="5500"/>
                            </p:stCondLst>
                            <p:childTnLst>
                              <p:par>
                                <p:cTn id="150" presetID="10" presetClass="entr" presetSubtype="0" fill="hold" nodeType="afterEffect">
                                  <p:stCondLst>
                                    <p:cond delay="0"/>
                                  </p:stCondLst>
                                  <p:childTnLst>
                                    <p:set>
                                      <p:cBhvr>
                                        <p:cTn id="151" dur="1" fill="hold">
                                          <p:stCondLst>
                                            <p:cond delay="0"/>
                                          </p:stCondLst>
                                        </p:cTn>
                                        <p:tgtEl>
                                          <p:spTgt spid="42"/>
                                        </p:tgtEl>
                                        <p:attrNameLst>
                                          <p:attrName>style.visibility</p:attrName>
                                        </p:attrNameLst>
                                      </p:cBhvr>
                                      <p:to>
                                        <p:strVal val="visible"/>
                                      </p:to>
                                    </p:set>
                                    <p:animEffect transition="in" filter="fade">
                                      <p:cBhvr>
                                        <p:cTn id="152" dur="500"/>
                                        <p:tgtEl>
                                          <p:spTgt spid="42"/>
                                        </p:tgtEl>
                                      </p:cBhvr>
                                    </p:animEffect>
                                  </p:childTnLst>
                                </p:cTn>
                              </p:par>
                            </p:childTnLst>
                          </p:cTn>
                        </p:par>
                        <p:par>
                          <p:cTn id="153" fill="hold">
                            <p:stCondLst>
                              <p:cond delay="6000"/>
                            </p:stCondLst>
                            <p:childTnLst>
                              <p:par>
                                <p:cTn id="154" presetID="1" presetClass="entr" presetSubtype="0" fill="hold" nodeType="afterEffect">
                                  <p:stCondLst>
                                    <p:cond delay="0"/>
                                  </p:stCondLst>
                                  <p:childTnLst>
                                    <p:set>
                                      <p:cBhvr>
                                        <p:cTn id="155" dur="1" fill="hold">
                                          <p:stCondLst>
                                            <p:cond delay="0"/>
                                          </p:stCondLst>
                                        </p:cTn>
                                        <p:tgtEl>
                                          <p:spTgt spid="319"/>
                                        </p:tgtEl>
                                        <p:attrNameLst>
                                          <p:attrName>style.visibility</p:attrName>
                                        </p:attrNameLst>
                                      </p:cBhvr>
                                      <p:to>
                                        <p:strVal val="visible"/>
                                      </p:to>
                                    </p:set>
                                  </p:childTnLst>
                                </p:cTn>
                              </p:par>
                            </p:childTnLst>
                          </p:cTn>
                        </p:par>
                        <p:par>
                          <p:cTn id="156" fill="hold">
                            <p:stCondLst>
                              <p:cond delay="6000"/>
                            </p:stCondLst>
                            <p:childTnLst>
                              <p:par>
                                <p:cTn id="157" presetID="10" presetClass="entr" presetSubtype="0" repeatCount="3000" fill="hold" nodeType="afterEffect">
                                  <p:stCondLst>
                                    <p:cond delay="0"/>
                                  </p:stCondLst>
                                  <p:childTnLst>
                                    <p:set>
                                      <p:cBhvr>
                                        <p:cTn id="158" dur="1" fill="hold">
                                          <p:stCondLst>
                                            <p:cond delay="0"/>
                                          </p:stCondLst>
                                        </p:cTn>
                                        <p:tgtEl>
                                          <p:spTgt spid="322"/>
                                        </p:tgtEl>
                                        <p:attrNameLst>
                                          <p:attrName>style.visibility</p:attrName>
                                        </p:attrNameLst>
                                      </p:cBhvr>
                                      <p:to>
                                        <p:strVal val="visible"/>
                                      </p:to>
                                    </p:set>
                                    <p:animEffect transition="in" filter="fade">
                                      <p:cBhvr>
                                        <p:cTn id="159" dur="500"/>
                                        <p:tgtEl>
                                          <p:spTgt spid="322"/>
                                        </p:tgtEl>
                                      </p:cBhvr>
                                    </p:animEffect>
                                  </p:childTnLst>
                                </p:cTn>
                              </p:par>
                            </p:childTnLst>
                          </p:cTn>
                        </p:par>
                        <p:par>
                          <p:cTn id="160" fill="hold">
                            <p:stCondLst>
                              <p:cond delay="7500"/>
                            </p:stCondLst>
                            <p:childTnLst>
                              <p:par>
                                <p:cTn id="161" presetID="22" presetClass="entr" presetSubtype="8" fill="hold" nodeType="afterEffect">
                                  <p:stCondLst>
                                    <p:cond delay="0"/>
                                  </p:stCondLst>
                                  <p:childTnLst>
                                    <p:set>
                                      <p:cBhvr>
                                        <p:cTn id="162" dur="1" fill="hold">
                                          <p:stCondLst>
                                            <p:cond delay="0"/>
                                          </p:stCondLst>
                                        </p:cTn>
                                        <p:tgtEl>
                                          <p:spTgt spid="732"/>
                                        </p:tgtEl>
                                        <p:attrNameLst>
                                          <p:attrName>style.visibility</p:attrName>
                                        </p:attrNameLst>
                                      </p:cBhvr>
                                      <p:to>
                                        <p:strVal val="visible"/>
                                      </p:to>
                                    </p:set>
                                    <p:animEffect transition="in" filter="wipe(left)">
                                      <p:cBhvr>
                                        <p:cTn id="163" dur="500"/>
                                        <p:tgtEl>
                                          <p:spTgt spid="732"/>
                                        </p:tgtEl>
                                      </p:cBhvr>
                                    </p:animEffect>
                                  </p:childTnLst>
                                </p:cTn>
                              </p:par>
                            </p:childTnLst>
                          </p:cTn>
                        </p:par>
                        <p:par>
                          <p:cTn id="164" fill="hold">
                            <p:stCondLst>
                              <p:cond delay="8000"/>
                            </p:stCondLst>
                            <p:childTnLst>
                              <p:par>
                                <p:cTn id="165" presetID="10" presetClass="entr" presetSubtype="0" fill="hold" grpId="13" nodeType="afterEffect">
                                  <p:stCondLst>
                                    <p:cond delay="0"/>
                                  </p:stCondLst>
                                  <p:childTnLst>
                                    <p:set>
                                      <p:cBhvr>
                                        <p:cTn id="166" dur="1" fill="hold">
                                          <p:stCondLst>
                                            <p:cond delay="0"/>
                                          </p:stCondLst>
                                        </p:cTn>
                                        <p:tgtEl>
                                          <p:spTgt spid="731"/>
                                        </p:tgtEl>
                                        <p:attrNameLst>
                                          <p:attrName>style.visibility</p:attrName>
                                        </p:attrNameLst>
                                      </p:cBhvr>
                                      <p:to>
                                        <p:strVal val="visible"/>
                                      </p:to>
                                    </p:set>
                                    <p:animEffect transition="in" filter="fade">
                                      <p:cBhvr>
                                        <p:cTn id="167" dur="500"/>
                                        <p:tgtEl>
                                          <p:spTgt spid="731"/>
                                        </p:tgtEl>
                                      </p:cBhvr>
                                    </p:animEffect>
                                  </p:childTnLst>
                                </p:cTn>
                              </p:par>
                            </p:childTnLst>
                          </p:cTn>
                        </p:par>
                      </p:childTnLst>
                    </p:cTn>
                  </p:par>
                  <p:par>
                    <p:cTn id="168" fill="hold">
                      <p:stCondLst>
                        <p:cond delay="indefinite"/>
                      </p:stCondLst>
                      <p:childTnLst>
                        <p:par>
                          <p:cTn id="169" fill="hold">
                            <p:stCondLst>
                              <p:cond delay="0"/>
                            </p:stCondLst>
                            <p:childTnLst>
                              <p:par>
                                <p:cTn id="170" presetID="10" presetClass="exit" presetSubtype="0" fill="hold" grpId="14" nodeType="clickEffect">
                                  <p:stCondLst>
                                    <p:cond delay="0"/>
                                  </p:stCondLst>
                                  <p:childTnLst>
                                    <p:animEffect transition="out" filter="fade">
                                      <p:cBhvr>
                                        <p:cTn id="171" dur="500"/>
                                        <p:tgtEl>
                                          <p:spTgt spid="731"/>
                                        </p:tgtEl>
                                      </p:cBhvr>
                                    </p:animEffect>
                                    <p:set>
                                      <p:cBhvr>
                                        <p:cTn id="172" dur="1" fill="hold">
                                          <p:stCondLst>
                                            <p:cond delay="499"/>
                                          </p:stCondLst>
                                        </p:cTn>
                                        <p:tgtEl>
                                          <p:spTgt spid="731"/>
                                        </p:tgtEl>
                                        <p:attrNameLst>
                                          <p:attrName>style.visibility</p:attrName>
                                        </p:attrNameLst>
                                      </p:cBhvr>
                                      <p:to>
                                        <p:strVal val="hidden"/>
                                      </p:to>
                                    </p:set>
                                  </p:childTnLst>
                                </p:cTn>
                              </p:par>
                              <p:par>
                                <p:cTn id="173" presetID="10" presetClass="exit" presetSubtype="0" fill="hold" nodeType="withEffect">
                                  <p:stCondLst>
                                    <p:cond delay="0"/>
                                  </p:stCondLst>
                                  <p:childTnLst>
                                    <p:animEffect transition="out" filter="fade">
                                      <p:cBhvr>
                                        <p:cTn id="174" dur="500"/>
                                        <p:tgtEl>
                                          <p:spTgt spid="732"/>
                                        </p:tgtEl>
                                      </p:cBhvr>
                                    </p:animEffect>
                                    <p:set>
                                      <p:cBhvr>
                                        <p:cTn id="175" dur="1" fill="hold">
                                          <p:stCondLst>
                                            <p:cond delay="499"/>
                                          </p:stCondLst>
                                        </p:cTn>
                                        <p:tgtEl>
                                          <p:spTgt spid="732"/>
                                        </p:tgtEl>
                                        <p:attrNameLst>
                                          <p:attrName>style.visibility</p:attrName>
                                        </p:attrNameLst>
                                      </p:cBhvr>
                                      <p:to>
                                        <p:strVal val="hidden"/>
                                      </p:to>
                                    </p:set>
                                  </p:childTnLst>
                                </p:cTn>
                              </p:par>
                              <p:par>
                                <p:cTn id="176" presetID="10" presetClass="exit" presetSubtype="0" fill="hold" grpId="0" nodeType="withEffect">
                                  <p:stCondLst>
                                    <p:cond delay="0"/>
                                  </p:stCondLst>
                                  <p:childTnLst>
                                    <p:animEffect transition="out" filter="fade">
                                      <p:cBhvr>
                                        <p:cTn id="177" dur="500"/>
                                        <p:tgtEl>
                                          <p:spTgt spid="403"/>
                                        </p:tgtEl>
                                      </p:cBhvr>
                                    </p:animEffect>
                                    <p:set>
                                      <p:cBhvr>
                                        <p:cTn id="178" dur="1" fill="hold">
                                          <p:stCondLst>
                                            <p:cond delay="499"/>
                                          </p:stCondLst>
                                        </p:cTn>
                                        <p:tgtEl>
                                          <p:spTgt spid="403"/>
                                        </p:tgtEl>
                                        <p:attrNameLst>
                                          <p:attrName>style.visibility</p:attrName>
                                        </p:attrNameLst>
                                      </p:cBhvr>
                                      <p:to>
                                        <p:strVal val="hidden"/>
                                      </p:to>
                                    </p:set>
                                  </p:childTnLst>
                                </p:cTn>
                              </p:par>
                              <p:par>
                                <p:cTn id="179" presetID="10" presetClass="exit" presetSubtype="0" fill="hold" nodeType="withEffect">
                                  <p:stCondLst>
                                    <p:cond delay="0"/>
                                  </p:stCondLst>
                                  <p:childTnLst>
                                    <p:animEffect transition="out" filter="fade">
                                      <p:cBhvr>
                                        <p:cTn id="180" dur="500"/>
                                        <p:tgtEl>
                                          <p:spTgt spid="42"/>
                                        </p:tgtEl>
                                      </p:cBhvr>
                                    </p:animEffect>
                                    <p:set>
                                      <p:cBhvr>
                                        <p:cTn id="181" dur="1" fill="hold">
                                          <p:stCondLst>
                                            <p:cond delay="499"/>
                                          </p:stCondLst>
                                        </p:cTn>
                                        <p:tgtEl>
                                          <p:spTgt spid="42"/>
                                        </p:tgtEl>
                                        <p:attrNameLst>
                                          <p:attrName>style.visibility</p:attrName>
                                        </p:attrNameLst>
                                      </p:cBhvr>
                                      <p:to>
                                        <p:strVal val="hidden"/>
                                      </p:to>
                                    </p:set>
                                  </p:childTnLst>
                                </p:cTn>
                              </p:par>
                              <p:par>
                                <p:cTn id="182" presetID="10" presetClass="exit" presetSubtype="0" fill="hold" nodeType="withEffect">
                                  <p:stCondLst>
                                    <p:cond delay="0"/>
                                  </p:stCondLst>
                                  <p:childTnLst>
                                    <p:animEffect transition="out" filter="fade">
                                      <p:cBhvr>
                                        <p:cTn id="183" dur="500"/>
                                        <p:tgtEl>
                                          <p:spTgt spid="319"/>
                                        </p:tgtEl>
                                      </p:cBhvr>
                                    </p:animEffect>
                                    <p:set>
                                      <p:cBhvr>
                                        <p:cTn id="184" dur="1" fill="hold">
                                          <p:stCondLst>
                                            <p:cond delay="499"/>
                                          </p:stCondLst>
                                        </p:cTn>
                                        <p:tgtEl>
                                          <p:spTgt spid="319"/>
                                        </p:tgtEl>
                                        <p:attrNameLst>
                                          <p:attrName>style.visibility</p:attrName>
                                        </p:attrNameLst>
                                      </p:cBhvr>
                                      <p:to>
                                        <p:strVal val="hidden"/>
                                      </p:to>
                                    </p:set>
                                  </p:childTnLst>
                                </p:cTn>
                              </p:par>
                              <p:par>
                                <p:cTn id="185" presetID="10" presetClass="exit" presetSubtype="0" fill="hold" nodeType="withEffect">
                                  <p:stCondLst>
                                    <p:cond delay="0"/>
                                  </p:stCondLst>
                                  <p:childTnLst>
                                    <p:animEffect transition="out" filter="fade">
                                      <p:cBhvr>
                                        <p:cTn id="186" dur="500"/>
                                        <p:tgtEl>
                                          <p:spTgt spid="8"/>
                                        </p:tgtEl>
                                      </p:cBhvr>
                                    </p:animEffect>
                                    <p:set>
                                      <p:cBhvr>
                                        <p:cTn id="187" dur="1" fill="hold">
                                          <p:stCondLst>
                                            <p:cond delay="499"/>
                                          </p:stCondLst>
                                        </p:cTn>
                                        <p:tgtEl>
                                          <p:spTgt spid="8"/>
                                        </p:tgtEl>
                                        <p:attrNameLst>
                                          <p:attrName>style.visibility</p:attrName>
                                        </p:attrNameLst>
                                      </p:cBhvr>
                                      <p:to>
                                        <p:strVal val="hidden"/>
                                      </p:to>
                                    </p:set>
                                  </p:childTnLst>
                                </p:cTn>
                              </p:par>
                              <p:par>
                                <p:cTn id="188" presetID="10" presetClass="exit" presetSubtype="0" fill="hold" nodeType="withEffect">
                                  <p:stCondLst>
                                    <p:cond delay="0"/>
                                  </p:stCondLst>
                                  <p:childTnLst>
                                    <p:animEffect transition="out" filter="fade">
                                      <p:cBhvr>
                                        <p:cTn id="189" dur="500"/>
                                        <p:tgtEl>
                                          <p:spTgt spid="322"/>
                                        </p:tgtEl>
                                      </p:cBhvr>
                                    </p:animEffect>
                                    <p:set>
                                      <p:cBhvr>
                                        <p:cTn id="190" dur="1" fill="hold">
                                          <p:stCondLst>
                                            <p:cond delay="499"/>
                                          </p:stCondLst>
                                        </p:cTn>
                                        <p:tgtEl>
                                          <p:spTgt spid="322"/>
                                        </p:tgtEl>
                                        <p:attrNameLst>
                                          <p:attrName>style.visibility</p:attrName>
                                        </p:attrNameLst>
                                      </p:cBhvr>
                                      <p:to>
                                        <p:strVal val="hidden"/>
                                      </p:to>
                                    </p:set>
                                  </p:childTnLst>
                                </p:cTn>
                              </p:par>
                              <p:par>
                                <p:cTn id="191" presetID="10" presetClass="exit" presetSubtype="0" fill="hold" nodeType="withEffect">
                                  <p:stCondLst>
                                    <p:cond delay="0"/>
                                  </p:stCondLst>
                                  <p:childTnLst>
                                    <p:animEffect transition="out" filter="fade">
                                      <p:cBhvr>
                                        <p:cTn id="192" dur="500"/>
                                        <p:tgtEl>
                                          <p:spTgt spid="280"/>
                                        </p:tgtEl>
                                      </p:cBhvr>
                                    </p:animEffect>
                                    <p:set>
                                      <p:cBhvr>
                                        <p:cTn id="193" dur="1" fill="hold">
                                          <p:stCondLst>
                                            <p:cond delay="499"/>
                                          </p:stCondLst>
                                        </p:cTn>
                                        <p:tgtEl>
                                          <p:spTgt spid="280"/>
                                        </p:tgtEl>
                                        <p:attrNameLst>
                                          <p:attrName>style.visibility</p:attrName>
                                        </p:attrNameLst>
                                      </p:cBhvr>
                                      <p:to>
                                        <p:strVal val="hidden"/>
                                      </p:to>
                                    </p:set>
                                  </p:childTnLst>
                                </p:cTn>
                              </p:par>
                              <p:par>
                                <p:cTn id="194" presetID="10" presetClass="exit" presetSubtype="0" fill="hold" nodeType="withEffect">
                                  <p:stCondLst>
                                    <p:cond delay="0"/>
                                  </p:stCondLst>
                                  <p:childTnLst>
                                    <p:animEffect transition="out" filter="fade">
                                      <p:cBhvr>
                                        <p:cTn id="195" dur="500"/>
                                        <p:tgtEl>
                                          <p:spTgt spid="274"/>
                                        </p:tgtEl>
                                      </p:cBhvr>
                                    </p:animEffect>
                                    <p:set>
                                      <p:cBhvr>
                                        <p:cTn id="196" dur="1" fill="hold">
                                          <p:stCondLst>
                                            <p:cond delay="499"/>
                                          </p:stCondLst>
                                        </p:cTn>
                                        <p:tgtEl>
                                          <p:spTgt spid="274"/>
                                        </p:tgtEl>
                                        <p:attrNameLst>
                                          <p:attrName>style.visibility</p:attrName>
                                        </p:attrNameLst>
                                      </p:cBhvr>
                                      <p:to>
                                        <p:strVal val="hidden"/>
                                      </p:to>
                                    </p:set>
                                  </p:childTnLst>
                                </p:cTn>
                              </p:par>
                              <p:par>
                                <p:cTn id="197" presetID="10" presetClass="exit" presetSubtype="0" fill="hold" nodeType="withEffect">
                                  <p:stCondLst>
                                    <p:cond delay="0"/>
                                  </p:stCondLst>
                                  <p:childTnLst>
                                    <p:animEffect transition="out" filter="fade">
                                      <p:cBhvr>
                                        <p:cTn id="198" dur="500"/>
                                        <p:tgtEl>
                                          <p:spTgt spid="7"/>
                                        </p:tgtEl>
                                      </p:cBhvr>
                                    </p:animEffect>
                                    <p:set>
                                      <p:cBhvr>
                                        <p:cTn id="199" dur="1" fill="hold">
                                          <p:stCondLst>
                                            <p:cond delay="499"/>
                                          </p:stCondLst>
                                        </p:cTn>
                                        <p:tgtEl>
                                          <p:spTgt spid="7"/>
                                        </p:tgtEl>
                                        <p:attrNameLst>
                                          <p:attrName>style.visibility</p:attrName>
                                        </p:attrNameLst>
                                      </p:cBhvr>
                                      <p:to>
                                        <p:strVal val="hidden"/>
                                      </p:to>
                                    </p:set>
                                  </p:childTnLst>
                                </p:cTn>
                              </p:par>
                              <p:par>
                                <p:cTn id="200" presetID="10" presetClass="exit" presetSubtype="0" fill="hold" nodeType="withEffect">
                                  <p:stCondLst>
                                    <p:cond delay="0"/>
                                  </p:stCondLst>
                                  <p:childTnLst>
                                    <p:animEffect transition="out" filter="fade">
                                      <p:cBhvr>
                                        <p:cTn id="201" dur="500"/>
                                        <p:tgtEl>
                                          <p:spTgt spid="42"/>
                                        </p:tgtEl>
                                      </p:cBhvr>
                                    </p:animEffect>
                                    <p:set>
                                      <p:cBhvr>
                                        <p:cTn id="202" dur="1" fill="hold">
                                          <p:stCondLst>
                                            <p:cond delay="499"/>
                                          </p:stCondLst>
                                        </p:cTn>
                                        <p:tgtEl>
                                          <p:spTgt spid="42"/>
                                        </p:tgtEl>
                                        <p:attrNameLst>
                                          <p:attrName>style.visibility</p:attrName>
                                        </p:attrNameLst>
                                      </p:cBhvr>
                                      <p:to>
                                        <p:strVal val="hidden"/>
                                      </p:to>
                                    </p:set>
                                  </p:childTnLst>
                                </p:cTn>
                              </p:par>
                            </p:childTnLst>
                          </p:cTn>
                        </p:par>
                        <p:par>
                          <p:cTn id="203" fill="hold">
                            <p:stCondLst>
                              <p:cond delay="500"/>
                            </p:stCondLst>
                            <p:childTnLst>
                              <p:par>
                                <p:cTn id="204" presetID="10" presetClass="entr" presetSubtype="0" fill="hold" nodeType="afterEffect">
                                  <p:stCondLst>
                                    <p:cond delay="0"/>
                                  </p:stCondLst>
                                  <p:childTnLst>
                                    <p:set>
                                      <p:cBhvr>
                                        <p:cTn id="205" dur="1" fill="hold">
                                          <p:stCondLst>
                                            <p:cond delay="0"/>
                                          </p:stCondLst>
                                        </p:cTn>
                                        <p:tgtEl>
                                          <p:spTgt spid="6">
                                            <p:txEl>
                                              <p:pRg st="9" end="9"/>
                                            </p:txEl>
                                          </p:spTgt>
                                        </p:tgtEl>
                                        <p:attrNameLst>
                                          <p:attrName>style.visibility</p:attrName>
                                        </p:attrNameLst>
                                      </p:cBhvr>
                                      <p:to>
                                        <p:strVal val="visible"/>
                                      </p:to>
                                    </p:set>
                                    <p:animEffect transition="in" filter="fade">
                                      <p:cBhvr>
                                        <p:cTn id="206" dur="500"/>
                                        <p:tgtEl>
                                          <p:spTgt spid="6">
                                            <p:txEl>
                                              <p:pRg st="9" end="9"/>
                                            </p:txEl>
                                          </p:spTgt>
                                        </p:tgtEl>
                                      </p:cBhvr>
                                    </p:animEffect>
                                  </p:childTnLst>
                                </p:cTn>
                              </p:par>
                            </p:childTnLst>
                          </p:cTn>
                        </p:par>
                        <p:par>
                          <p:cTn id="207" fill="hold">
                            <p:stCondLst>
                              <p:cond delay="1000"/>
                            </p:stCondLst>
                            <p:childTnLst>
                              <p:par>
                                <p:cTn id="208" presetID="10" presetClass="entr" presetSubtype="0" repeatCount="3000" fill="hold" nodeType="afterEffect">
                                  <p:stCondLst>
                                    <p:cond delay="0"/>
                                  </p:stCondLst>
                                  <p:childTnLst>
                                    <p:set>
                                      <p:cBhvr>
                                        <p:cTn id="209" dur="1" fill="hold">
                                          <p:stCondLst>
                                            <p:cond delay="0"/>
                                          </p:stCondLst>
                                        </p:cTn>
                                        <p:tgtEl>
                                          <p:spTgt spid="10"/>
                                        </p:tgtEl>
                                        <p:attrNameLst>
                                          <p:attrName>style.visibility</p:attrName>
                                        </p:attrNameLst>
                                      </p:cBhvr>
                                      <p:to>
                                        <p:strVal val="visible"/>
                                      </p:to>
                                    </p:set>
                                    <p:animEffect transition="in" filter="fade">
                                      <p:cBhvr>
                                        <p:cTn id="210" dur="500"/>
                                        <p:tgtEl>
                                          <p:spTgt spid="10"/>
                                        </p:tgtEl>
                                      </p:cBhvr>
                                    </p:animEffect>
                                  </p:childTnLst>
                                </p:cTn>
                              </p:par>
                            </p:childTnLst>
                          </p:cTn>
                        </p:par>
                        <p:par>
                          <p:cTn id="211" fill="hold">
                            <p:stCondLst>
                              <p:cond delay="2500"/>
                            </p:stCondLst>
                            <p:childTnLst>
                              <p:par>
                                <p:cTn id="212" presetID="22" presetClass="entr" presetSubtype="8" fill="hold" nodeType="afterEffect">
                                  <p:stCondLst>
                                    <p:cond delay="0"/>
                                  </p:stCondLst>
                                  <p:childTnLst>
                                    <p:set>
                                      <p:cBhvr>
                                        <p:cTn id="213" dur="1" fill="hold">
                                          <p:stCondLst>
                                            <p:cond delay="0"/>
                                          </p:stCondLst>
                                        </p:cTn>
                                        <p:tgtEl>
                                          <p:spTgt spid="14"/>
                                        </p:tgtEl>
                                        <p:attrNameLst>
                                          <p:attrName>style.visibility</p:attrName>
                                        </p:attrNameLst>
                                      </p:cBhvr>
                                      <p:to>
                                        <p:strVal val="visible"/>
                                      </p:to>
                                    </p:set>
                                    <p:animEffect transition="in" filter="wipe(left)">
                                      <p:cBhvr>
                                        <p:cTn id="214" dur="500"/>
                                        <p:tgtEl>
                                          <p:spTgt spid="14"/>
                                        </p:tgtEl>
                                      </p:cBhvr>
                                    </p:animEffect>
                                  </p:childTnLst>
                                </p:cTn>
                              </p:par>
                            </p:childTnLst>
                          </p:cTn>
                        </p:par>
                        <p:par>
                          <p:cTn id="215" fill="hold">
                            <p:stCondLst>
                              <p:cond delay="3000"/>
                            </p:stCondLst>
                            <p:childTnLst>
                              <p:par>
                                <p:cTn id="216" presetID="10" presetClass="entr" presetSubtype="0" repeatCount="3000" fill="hold" grpId="0" nodeType="afterEffect">
                                  <p:stCondLst>
                                    <p:cond delay="0"/>
                                  </p:stCondLst>
                                  <p:childTnLst>
                                    <p:set>
                                      <p:cBhvr>
                                        <p:cTn id="217" dur="1" fill="hold">
                                          <p:stCondLst>
                                            <p:cond delay="0"/>
                                          </p:stCondLst>
                                        </p:cTn>
                                        <p:tgtEl>
                                          <p:spTgt spid="790"/>
                                        </p:tgtEl>
                                        <p:attrNameLst>
                                          <p:attrName>style.visibility</p:attrName>
                                        </p:attrNameLst>
                                      </p:cBhvr>
                                      <p:to>
                                        <p:strVal val="visible"/>
                                      </p:to>
                                    </p:set>
                                    <p:animEffect transition="in" filter="fade">
                                      <p:cBhvr>
                                        <p:cTn id="218" dur="500"/>
                                        <p:tgtEl>
                                          <p:spTgt spid="790"/>
                                        </p:tgtEl>
                                      </p:cBhvr>
                                    </p:animEffect>
                                  </p:childTnLst>
                                </p:cTn>
                              </p:par>
                              <p:par>
                                <p:cTn id="219" presetID="26" presetClass="emph" presetSubtype="0" repeatCount="3000" fill="hold" nodeType="withEffect">
                                  <p:stCondLst>
                                    <p:cond delay="0"/>
                                  </p:stCondLst>
                                  <p:childTnLst>
                                    <p:animEffect transition="out" filter="fade">
                                      <p:cBhvr>
                                        <p:cTn id="220" dur="500" tmFilter="0, 0; .2, .5; .8, .5; 1, 0"/>
                                        <p:tgtEl>
                                          <p:spTgt spid="241"/>
                                        </p:tgtEl>
                                      </p:cBhvr>
                                    </p:animEffect>
                                    <p:animScale>
                                      <p:cBhvr>
                                        <p:cTn id="221" dur="250" autoRev="1" fill="hold"/>
                                        <p:tgtEl>
                                          <p:spTgt spid="241"/>
                                        </p:tgtEl>
                                      </p:cBhvr>
                                      <p:by x="105000" y="105000"/>
                                    </p:animScale>
                                  </p:childTnLst>
                                </p:cTn>
                              </p:par>
                            </p:childTnLst>
                          </p:cTn>
                        </p:par>
                        <p:par>
                          <p:cTn id="222" fill="hold">
                            <p:stCondLst>
                              <p:cond delay="4500"/>
                            </p:stCondLst>
                            <p:childTnLst>
                              <p:par>
                                <p:cTn id="223" presetID="22" presetClass="entr" presetSubtype="2" fill="hold" nodeType="afterEffect">
                                  <p:stCondLst>
                                    <p:cond delay="0"/>
                                  </p:stCondLst>
                                  <p:childTnLst>
                                    <p:set>
                                      <p:cBhvr>
                                        <p:cTn id="224" dur="1" fill="hold">
                                          <p:stCondLst>
                                            <p:cond delay="0"/>
                                          </p:stCondLst>
                                        </p:cTn>
                                        <p:tgtEl>
                                          <p:spTgt spid="13"/>
                                        </p:tgtEl>
                                        <p:attrNameLst>
                                          <p:attrName>style.visibility</p:attrName>
                                        </p:attrNameLst>
                                      </p:cBhvr>
                                      <p:to>
                                        <p:strVal val="visible"/>
                                      </p:to>
                                    </p:set>
                                    <p:animEffect transition="in" filter="wipe(right)">
                                      <p:cBhvr>
                                        <p:cTn id="225" dur="500"/>
                                        <p:tgtEl>
                                          <p:spTgt spid="13"/>
                                        </p:tgtEl>
                                      </p:cBhvr>
                                    </p:animEffect>
                                  </p:childTnLst>
                                </p:cTn>
                              </p:par>
                            </p:childTnLst>
                          </p:cTn>
                        </p:par>
                        <p:par>
                          <p:cTn id="226" fill="hold">
                            <p:stCondLst>
                              <p:cond delay="5000"/>
                            </p:stCondLst>
                            <p:childTnLst>
                              <p:par>
                                <p:cTn id="227" presetID="10" presetClass="entr" presetSubtype="0" fill="hold" grpId="6" nodeType="afterEffect">
                                  <p:stCondLst>
                                    <p:cond delay="0"/>
                                  </p:stCondLst>
                                  <p:childTnLst>
                                    <p:set>
                                      <p:cBhvr>
                                        <p:cTn id="228" dur="1" fill="hold">
                                          <p:stCondLst>
                                            <p:cond delay="0"/>
                                          </p:stCondLst>
                                        </p:cTn>
                                        <p:tgtEl>
                                          <p:spTgt spid="731"/>
                                        </p:tgtEl>
                                        <p:attrNameLst>
                                          <p:attrName>style.visibility</p:attrName>
                                        </p:attrNameLst>
                                      </p:cBhvr>
                                      <p:to>
                                        <p:strVal val="visible"/>
                                      </p:to>
                                    </p:set>
                                    <p:animEffect transition="in" filter="fade">
                                      <p:cBhvr>
                                        <p:cTn id="229" dur="500"/>
                                        <p:tgtEl>
                                          <p:spTgt spid="731"/>
                                        </p:tgtEl>
                                      </p:cBhvr>
                                    </p:animEffect>
                                  </p:childTnLst>
                                </p:cTn>
                              </p:par>
                            </p:childTnLst>
                          </p:cTn>
                        </p:par>
                      </p:childTnLst>
                    </p:cTn>
                  </p:par>
                  <p:par>
                    <p:cTn id="230" fill="hold">
                      <p:stCondLst>
                        <p:cond delay="indefinite"/>
                      </p:stCondLst>
                      <p:childTnLst>
                        <p:par>
                          <p:cTn id="231" fill="hold">
                            <p:stCondLst>
                              <p:cond delay="0"/>
                            </p:stCondLst>
                            <p:childTnLst>
                              <p:par>
                                <p:cTn id="232" presetID="10" presetClass="exit" presetSubtype="0" fill="hold" grpId="9" nodeType="clickEffect">
                                  <p:stCondLst>
                                    <p:cond delay="0"/>
                                  </p:stCondLst>
                                  <p:childTnLst>
                                    <p:animEffect transition="out" filter="fade">
                                      <p:cBhvr>
                                        <p:cTn id="233" dur="500"/>
                                        <p:tgtEl>
                                          <p:spTgt spid="731"/>
                                        </p:tgtEl>
                                      </p:cBhvr>
                                    </p:animEffect>
                                    <p:set>
                                      <p:cBhvr>
                                        <p:cTn id="234" dur="1" fill="hold">
                                          <p:stCondLst>
                                            <p:cond delay="499"/>
                                          </p:stCondLst>
                                        </p:cTn>
                                        <p:tgtEl>
                                          <p:spTgt spid="731"/>
                                        </p:tgtEl>
                                        <p:attrNameLst>
                                          <p:attrName>style.visibility</p:attrName>
                                        </p:attrNameLst>
                                      </p:cBhvr>
                                      <p:to>
                                        <p:strVal val="hidden"/>
                                      </p:to>
                                    </p:set>
                                  </p:childTnLst>
                                </p:cTn>
                              </p:par>
                              <p:par>
                                <p:cTn id="235" presetID="10" presetClass="exit" presetSubtype="0" fill="hold" nodeType="withEffect">
                                  <p:stCondLst>
                                    <p:cond delay="0"/>
                                  </p:stCondLst>
                                  <p:childTnLst>
                                    <p:animEffect transition="out" filter="fade">
                                      <p:cBhvr>
                                        <p:cTn id="236" dur="500"/>
                                        <p:tgtEl>
                                          <p:spTgt spid="8"/>
                                        </p:tgtEl>
                                      </p:cBhvr>
                                    </p:animEffect>
                                    <p:set>
                                      <p:cBhvr>
                                        <p:cTn id="237" dur="1" fill="hold">
                                          <p:stCondLst>
                                            <p:cond delay="499"/>
                                          </p:stCondLst>
                                        </p:cTn>
                                        <p:tgtEl>
                                          <p:spTgt spid="8"/>
                                        </p:tgtEl>
                                        <p:attrNameLst>
                                          <p:attrName>style.visibility</p:attrName>
                                        </p:attrNameLst>
                                      </p:cBhvr>
                                      <p:to>
                                        <p:strVal val="hidden"/>
                                      </p:to>
                                    </p:set>
                                  </p:childTnLst>
                                </p:cTn>
                              </p:par>
                              <p:par>
                                <p:cTn id="238" presetID="10" presetClass="exit" presetSubtype="0" fill="hold" nodeType="withEffect">
                                  <p:stCondLst>
                                    <p:cond delay="0"/>
                                  </p:stCondLst>
                                  <p:childTnLst>
                                    <p:animEffect transition="out" filter="fade">
                                      <p:cBhvr>
                                        <p:cTn id="239" dur="500"/>
                                        <p:tgtEl>
                                          <p:spTgt spid="274"/>
                                        </p:tgtEl>
                                      </p:cBhvr>
                                    </p:animEffect>
                                    <p:set>
                                      <p:cBhvr>
                                        <p:cTn id="240" dur="1" fill="hold">
                                          <p:stCondLst>
                                            <p:cond delay="499"/>
                                          </p:stCondLst>
                                        </p:cTn>
                                        <p:tgtEl>
                                          <p:spTgt spid="274"/>
                                        </p:tgtEl>
                                        <p:attrNameLst>
                                          <p:attrName>style.visibility</p:attrName>
                                        </p:attrNameLst>
                                      </p:cBhvr>
                                      <p:to>
                                        <p:strVal val="hidden"/>
                                      </p:to>
                                    </p:set>
                                  </p:childTnLst>
                                </p:cTn>
                              </p:par>
                              <p:par>
                                <p:cTn id="241" presetID="10" presetClass="exit" presetSubtype="0" fill="hold" grpId="1" nodeType="withEffect">
                                  <p:stCondLst>
                                    <p:cond delay="0"/>
                                  </p:stCondLst>
                                  <p:childTnLst>
                                    <p:animEffect transition="out" filter="fade">
                                      <p:cBhvr>
                                        <p:cTn id="242" dur="500"/>
                                        <p:tgtEl>
                                          <p:spTgt spid="790"/>
                                        </p:tgtEl>
                                      </p:cBhvr>
                                    </p:animEffect>
                                    <p:set>
                                      <p:cBhvr>
                                        <p:cTn id="243" dur="1" fill="hold">
                                          <p:stCondLst>
                                            <p:cond delay="499"/>
                                          </p:stCondLst>
                                        </p:cTn>
                                        <p:tgtEl>
                                          <p:spTgt spid="790"/>
                                        </p:tgtEl>
                                        <p:attrNameLst>
                                          <p:attrName>style.visibility</p:attrName>
                                        </p:attrNameLst>
                                      </p:cBhvr>
                                      <p:to>
                                        <p:strVal val="hidden"/>
                                      </p:to>
                                    </p:set>
                                  </p:childTnLst>
                                </p:cTn>
                              </p:par>
                              <p:par>
                                <p:cTn id="244" presetID="10" presetClass="exit" presetSubtype="0" fill="hold" nodeType="withEffect">
                                  <p:stCondLst>
                                    <p:cond delay="0"/>
                                  </p:stCondLst>
                                  <p:childTnLst>
                                    <p:animEffect transition="out" filter="fade">
                                      <p:cBhvr>
                                        <p:cTn id="245" dur="500"/>
                                        <p:tgtEl>
                                          <p:spTgt spid="42"/>
                                        </p:tgtEl>
                                      </p:cBhvr>
                                    </p:animEffect>
                                    <p:set>
                                      <p:cBhvr>
                                        <p:cTn id="246" dur="1" fill="hold">
                                          <p:stCondLst>
                                            <p:cond delay="499"/>
                                          </p:stCondLst>
                                        </p:cTn>
                                        <p:tgtEl>
                                          <p:spTgt spid="42"/>
                                        </p:tgtEl>
                                        <p:attrNameLst>
                                          <p:attrName>style.visibility</p:attrName>
                                        </p:attrNameLst>
                                      </p:cBhvr>
                                      <p:to>
                                        <p:strVal val="hidden"/>
                                      </p:to>
                                    </p:set>
                                  </p:childTnLst>
                                </p:cTn>
                              </p:par>
                              <p:par>
                                <p:cTn id="247" presetID="10" presetClass="exit" presetSubtype="0" fill="hold" nodeType="withEffect">
                                  <p:stCondLst>
                                    <p:cond delay="0"/>
                                  </p:stCondLst>
                                  <p:childTnLst>
                                    <p:animEffect transition="out" filter="fade">
                                      <p:cBhvr>
                                        <p:cTn id="248" dur="500"/>
                                        <p:tgtEl>
                                          <p:spTgt spid="322"/>
                                        </p:tgtEl>
                                      </p:cBhvr>
                                    </p:animEffect>
                                    <p:set>
                                      <p:cBhvr>
                                        <p:cTn id="249" dur="1" fill="hold">
                                          <p:stCondLst>
                                            <p:cond delay="499"/>
                                          </p:stCondLst>
                                        </p:cTn>
                                        <p:tgtEl>
                                          <p:spTgt spid="322"/>
                                        </p:tgtEl>
                                        <p:attrNameLst>
                                          <p:attrName>style.visibility</p:attrName>
                                        </p:attrNameLst>
                                      </p:cBhvr>
                                      <p:to>
                                        <p:strVal val="hidden"/>
                                      </p:to>
                                    </p:set>
                                  </p:childTnLst>
                                </p:cTn>
                              </p:par>
                              <p:par>
                                <p:cTn id="250" presetID="10" presetClass="exit" presetSubtype="0" fill="hold" nodeType="withEffect">
                                  <p:stCondLst>
                                    <p:cond delay="0"/>
                                  </p:stCondLst>
                                  <p:childTnLst>
                                    <p:animEffect transition="out" filter="fade">
                                      <p:cBhvr>
                                        <p:cTn id="251" dur="500"/>
                                        <p:tgtEl>
                                          <p:spTgt spid="7"/>
                                        </p:tgtEl>
                                      </p:cBhvr>
                                    </p:animEffect>
                                    <p:set>
                                      <p:cBhvr>
                                        <p:cTn id="252" dur="1" fill="hold">
                                          <p:stCondLst>
                                            <p:cond delay="499"/>
                                          </p:stCondLst>
                                        </p:cTn>
                                        <p:tgtEl>
                                          <p:spTgt spid="7"/>
                                        </p:tgtEl>
                                        <p:attrNameLst>
                                          <p:attrName>style.visibility</p:attrName>
                                        </p:attrNameLst>
                                      </p:cBhvr>
                                      <p:to>
                                        <p:strVal val="hidden"/>
                                      </p:to>
                                    </p:set>
                                  </p:childTnLst>
                                </p:cTn>
                              </p:par>
                              <p:par>
                                <p:cTn id="253" presetID="10" presetClass="exit" presetSubtype="0" fill="hold" nodeType="withEffect">
                                  <p:stCondLst>
                                    <p:cond delay="0"/>
                                  </p:stCondLst>
                                  <p:childTnLst>
                                    <p:animEffect transition="out" filter="fade">
                                      <p:cBhvr>
                                        <p:cTn id="254" dur="500"/>
                                        <p:tgtEl>
                                          <p:spTgt spid="14"/>
                                        </p:tgtEl>
                                      </p:cBhvr>
                                    </p:animEffect>
                                    <p:set>
                                      <p:cBhvr>
                                        <p:cTn id="255" dur="1" fill="hold">
                                          <p:stCondLst>
                                            <p:cond delay="499"/>
                                          </p:stCondLst>
                                        </p:cTn>
                                        <p:tgtEl>
                                          <p:spTgt spid="14"/>
                                        </p:tgtEl>
                                        <p:attrNameLst>
                                          <p:attrName>style.visibility</p:attrName>
                                        </p:attrNameLst>
                                      </p:cBhvr>
                                      <p:to>
                                        <p:strVal val="hidden"/>
                                      </p:to>
                                    </p:set>
                                  </p:childTnLst>
                                </p:cTn>
                              </p:par>
                              <p:par>
                                <p:cTn id="256" presetID="10" presetClass="exit" presetSubtype="0" fill="hold" nodeType="withEffect">
                                  <p:stCondLst>
                                    <p:cond delay="0"/>
                                  </p:stCondLst>
                                  <p:childTnLst>
                                    <p:animEffect transition="out" filter="fade">
                                      <p:cBhvr>
                                        <p:cTn id="257" dur="500"/>
                                        <p:tgtEl>
                                          <p:spTgt spid="13"/>
                                        </p:tgtEl>
                                      </p:cBhvr>
                                    </p:animEffect>
                                    <p:set>
                                      <p:cBhvr>
                                        <p:cTn id="258" dur="1" fill="hold">
                                          <p:stCondLst>
                                            <p:cond delay="499"/>
                                          </p:stCondLst>
                                        </p:cTn>
                                        <p:tgtEl>
                                          <p:spTgt spid="13"/>
                                        </p:tgtEl>
                                        <p:attrNameLst>
                                          <p:attrName>style.visibility</p:attrName>
                                        </p:attrNameLst>
                                      </p:cBhvr>
                                      <p:to>
                                        <p:strVal val="hidden"/>
                                      </p:to>
                                    </p:set>
                                  </p:childTnLst>
                                </p:cTn>
                              </p:par>
                              <p:par>
                                <p:cTn id="259" presetID="10" presetClass="exit" presetSubtype="0" fill="hold" nodeType="withEffect">
                                  <p:stCondLst>
                                    <p:cond delay="0"/>
                                  </p:stCondLst>
                                  <p:childTnLst>
                                    <p:animEffect transition="out" filter="fade">
                                      <p:cBhvr>
                                        <p:cTn id="260" dur="500"/>
                                        <p:tgtEl>
                                          <p:spTgt spid="280"/>
                                        </p:tgtEl>
                                      </p:cBhvr>
                                    </p:animEffect>
                                    <p:set>
                                      <p:cBhvr>
                                        <p:cTn id="261" dur="1" fill="hold">
                                          <p:stCondLst>
                                            <p:cond delay="499"/>
                                          </p:stCondLst>
                                        </p:cTn>
                                        <p:tgtEl>
                                          <p:spTgt spid="280"/>
                                        </p:tgtEl>
                                        <p:attrNameLst>
                                          <p:attrName>style.visibility</p:attrName>
                                        </p:attrNameLst>
                                      </p:cBhvr>
                                      <p:to>
                                        <p:strVal val="hidden"/>
                                      </p:to>
                                    </p:set>
                                  </p:childTnLst>
                                </p:cTn>
                              </p:par>
                              <p:par>
                                <p:cTn id="262" presetID="10" presetClass="exit" presetSubtype="0" fill="hold" nodeType="withEffect">
                                  <p:stCondLst>
                                    <p:cond delay="0"/>
                                  </p:stCondLst>
                                  <p:childTnLst>
                                    <p:animEffect transition="out" filter="fade">
                                      <p:cBhvr>
                                        <p:cTn id="263" dur="500"/>
                                        <p:tgtEl>
                                          <p:spTgt spid="319"/>
                                        </p:tgtEl>
                                      </p:cBhvr>
                                    </p:animEffect>
                                    <p:set>
                                      <p:cBhvr>
                                        <p:cTn id="264" dur="1" fill="hold">
                                          <p:stCondLst>
                                            <p:cond delay="499"/>
                                          </p:stCondLst>
                                        </p:cTn>
                                        <p:tgtEl>
                                          <p:spTgt spid="319"/>
                                        </p:tgtEl>
                                        <p:attrNameLst>
                                          <p:attrName>style.visibility</p:attrName>
                                        </p:attrNameLst>
                                      </p:cBhvr>
                                      <p:to>
                                        <p:strVal val="hidden"/>
                                      </p:to>
                                    </p:set>
                                  </p:childTnLst>
                                </p:cTn>
                              </p:par>
                            </p:childTnLst>
                          </p:cTn>
                        </p:par>
                        <p:par>
                          <p:cTn id="265" fill="hold">
                            <p:stCondLst>
                              <p:cond delay="500"/>
                            </p:stCondLst>
                            <p:childTnLst>
                              <p:par>
                                <p:cTn id="266" presetID="10" presetClass="entr" presetSubtype="0" fill="hold" nodeType="afterEffect">
                                  <p:stCondLst>
                                    <p:cond delay="0"/>
                                  </p:stCondLst>
                                  <p:childTnLst>
                                    <p:set>
                                      <p:cBhvr>
                                        <p:cTn id="267" dur="1" fill="hold">
                                          <p:stCondLst>
                                            <p:cond delay="0"/>
                                          </p:stCondLst>
                                        </p:cTn>
                                        <p:tgtEl>
                                          <p:spTgt spid="6">
                                            <p:txEl>
                                              <p:pRg st="10" end="10"/>
                                            </p:txEl>
                                          </p:spTgt>
                                        </p:tgtEl>
                                        <p:attrNameLst>
                                          <p:attrName>style.visibility</p:attrName>
                                        </p:attrNameLst>
                                      </p:cBhvr>
                                      <p:to>
                                        <p:strVal val="visible"/>
                                      </p:to>
                                    </p:set>
                                    <p:animEffect transition="in" filter="fade">
                                      <p:cBhvr>
                                        <p:cTn id="268" dur="500"/>
                                        <p:tgtEl>
                                          <p:spTgt spid="6">
                                            <p:txEl>
                                              <p:pRg st="10" end="10"/>
                                            </p:txEl>
                                          </p:spTgt>
                                        </p:tgtEl>
                                      </p:cBhvr>
                                    </p:animEffect>
                                  </p:childTnLst>
                                </p:cTn>
                              </p:par>
                            </p:childTnLst>
                          </p:cTn>
                        </p:par>
                        <p:par>
                          <p:cTn id="269" fill="hold">
                            <p:stCondLst>
                              <p:cond delay="1000"/>
                            </p:stCondLst>
                            <p:childTnLst>
                              <p:par>
                                <p:cTn id="270" presetID="10" presetClass="entr" presetSubtype="0" repeatCount="3000" fill="hold" nodeType="afterEffect">
                                  <p:stCondLst>
                                    <p:cond delay="0"/>
                                  </p:stCondLst>
                                  <p:childTnLst>
                                    <p:set>
                                      <p:cBhvr>
                                        <p:cTn id="271" dur="1" fill="hold">
                                          <p:stCondLst>
                                            <p:cond delay="0"/>
                                          </p:stCondLst>
                                        </p:cTn>
                                        <p:tgtEl>
                                          <p:spTgt spid="10"/>
                                        </p:tgtEl>
                                        <p:attrNameLst>
                                          <p:attrName>style.visibility</p:attrName>
                                        </p:attrNameLst>
                                      </p:cBhvr>
                                      <p:to>
                                        <p:strVal val="visible"/>
                                      </p:to>
                                    </p:set>
                                    <p:animEffect transition="in" filter="fade">
                                      <p:cBhvr>
                                        <p:cTn id="272" dur="500"/>
                                        <p:tgtEl>
                                          <p:spTgt spid="10"/>
                                        </p:tgtEl>
                                      </p:cBhvr>
                                    </p:animEffect>
                                  </p:childTnLst>
                                </p:cTn>
                              </p:par>
                            </p:childTnLst>
                          </p:cTn>
                        </p:par>
                        <p:par>
                          <p:cTn id="273" fill="hold">
                            <p:stCondLst>
                              <p:cond delay="2500"/>
                            </p:stCondLst>
                            <p:childTnLst>
                              <p:par>
                                <p:cTn id="274" presetID="10" presetClass="entr" presetSubtype="0" repeatCount="3000" fill="hold" grpId="0" nodeType="afterEffect">
                                  <p:stCondLst>
                                    <p:cond delay="0"/>
                                  </p:stCondLst>
                                  <p:childTnLst>
                                    <p:set>
                                      <p:cBhvr>
                                        <p:cTn id="275" dur="1" fill="hold">
                                          <p:stCondLst>
                                            <p:cond delay="0"/>
                                          </p:stCondLst>
                                        </p:cTn>
                                        <p:tgtEl>
                                          <p:spTgt spid="404"/>
                                        </p:tgtEl>
                                        <p:attrNameLst>
                                          <p:attrName>style.visibility</p:attrName>
                                        </p:attrNameLst>
                                      </p:cBhvr>
                                      <p:to>
                                        <p:strVal val="visible"/>
                                      </p:to>
                                    </p:set>
                                    <p:animEffect transition="in" filter="fade">
                                      <p:cBhvr>
                                        <p:cTn id="276" dur="500"/>
                                        <p:tgtEl>
                                          <p:spTgt spid="404"/>
                                        </p:tgtEl>
                                      </p:cBhvr>
                                    </p:animEffect>
                                  </p:childTnLst>
                                </p:cTn>
                              </p:par>
                              <p:par>
                                <p:cTn id="277" presetID="26" presetClass="emph" presetSubtype="0" repeatCount="3000" fill="hold" nodeType="withEffect">
                                  <p:stCondLst>
                                    <p:cond delay="0"/>
                                  </p:stCondLst>
                                  <p:childTnLst>
                                    <p:animEffect transition="out" filter="fade">
                                      <p:cBhvr>
                                        <p:cTn id="278" dur="500" tmFilter="0, 0; .2, .5; .8, .5; 1, 0"/>
                                        <p:tgtEl>
                                          <p:spTgt spid="343"/>
                                        </p:tgtEl>
                                      </p:cBhvr>
                                    </p:animEffect>
                                    <p:animScale>
                                      <p:cBhvr>
                                        <p:cTn id="279" dur="250" autoRev="1" fill="hold"/>
                                        <p:tgtEl>
                                          <p:spTgt spid="343"/>
                                        </p:tgtEl>
                                      </p:cBhvr>
                                      <p:by x="105000" y="105000"/>
                                    </p:animScale>
                                  </p:childTnLst>
                                </p:cTn>
                              </p:par>
                              <p:par>
                                <p:cTn id="280" presetID="26" presetClass="emph" presetSubtype="0" repeatCount="3000" fill="hold" nodeType="withEffect">
                                  <p:stCondLst>
                                    <p:cond delay="0"/>
                                  </p:stCondLst>
                                  <p:childTnLst>
                                    <p:animEffect transition="out" filter="fade">
                                      <p:cBhvr>
                                        <p:cTn id="281" dur="500" tmFilter="0, 0; .2, .5; .8, .5; 1, 0"/>
                                        <p:tgtEl>
                                          <p:spTgt spid="172"/>
                                        </p:tgtEl>
                                      </p:cBhvr>
                                    </p:animEffect>
                                    <p:animScale>
                                      <p:cBhvr>
                                        <p:cTn id="282" dur="250" autoRev="1" fill="hold"/>
                                        <p:tgtEl>
                                          <p:spTgt spid="172"/>
                                        </p:tgtEl>
                                      </p:cBhvr>
                                      <p:by x="105000" y="105000"/>
                                    </p:animScale>
                                  </p:childTnLst>
                                </p:cTn>
                              </p:par>
                            </p:childTnLst>
                          </p:cTn>
                        </p:par>
                        <p:par>
                          <p:cTn id="283" fill="hold">
                            <p:stCondLst>
                              <p:cond delay="4000"/>
                            </p:stCondLst>
                            <p:childTnLst>
                              <p:par>
                                <p:cTn id="284" presetID="22" presetClass="entr" presetSubtype="8" fill="hold" nodeType="afterEffect">
                                  <p:stCondLst>
                                    <p:cond delay="0"/>
                                  </p:stCondLst>
                                  <p:childTnLst>
                                    <p:set>
                                      <p:cBhvr>
                                        <p:cTn id="285" dur="1" fill="hold">
                                          <p:stCondLst>
                                            <p:cond delay="0"/>
                                          </p:stCondLst>
                                        </p:cTn>
                                        <p:tgtEl>
                                          <p:spTgt spid="452"/>
                                        </p:tgtEl>
                                        <p:attrNameLst>
                                          <p:attrName>style.visibility</p:attrName>
                                        </p:attrNameLst>
                                      </p:cBhvr>
                                      <p:to>
                                        <p:strVal val="visible"/>
                                      </p:to>
                                    </p:set>
                                    <p:animEffect transition="in" filter="wipe(left)">
                                      <p:cBhvr>
                                        <p:cTn id="286" dur="500"/>
                                        <p:tgtEl>
                                          <p:spTgt spid="452"/>
                                        </p:tgtEl>
                                      </p:cBhvr>
                                    </p:animEffect>
                                  </p:childTnLst>
                                </p:cTn>
                              </p:par>
                            </p:childTnLst>
                          </p:cTn>
                        </p:par>
                        <p:par>
                          <p:cTn id="287" fill="hold">
                            <p:stCondLst>
                              <p:cond delay="4500"/>
                            </p:stCondLst>
                            <p:childTnLst>
                              <p:par>
                                <p:cTn id="288" presetID="10" presetClass="entr" presetSubtype="0" fill="hold" nodeType="afterEffect">
                                  <p:stCondLst>
                                    <p:cond delay="0"/>
                                  </p:stCondLst>
                                  <p:childTnLst>
                                    <p:set>
                                      <p:cBhvr>
                                        <p:cTn id="289" dur="1" fill="hold">
                                          <p:stCondLst>
                                            <p:cond delay="0"/>
                                          </p:stCondLst>
                                        </p:cTn>
                                        <p:tgtEl>
                                          <p:spTgt spid="507"/>
                                        </p:tgtEl>
                                        <p:attrNameLst>
                                          <p:attrName>style.visibility</p:attrName>
                                        </p:attrNameLst>
                                      </p:cBhvr>
                                      <p:to>
                                        <p:strVal val="visible"/>
                                      </p:to>
                                    </p:set>
                                    <p:animEffect transition="in" filter="fade">
                                      <p:cBhvr>
                                        <p:cTn id="290" dur="500"/>
                                        <p:tgtEl>
                                          <p:spTgt spid="507"/>
                                        </p:tgtEl>
                                      </p:cBhvr>
                                    </p:animEffect>
                                  </p:childTnLst>
                                </p:cTn>
                              </p:par>
                            </p:childTnLst>
                          </p:cTn>
                        </p:par>
                        <p:par>
                          <p:cTn id="291" fill="hold">
                            <p:stCondLst>
                              <p:cond delay="5000"/>
                            </p:stCondLst>
                            <p:childTnLst>
                              <p:par>
                                <p:cTn id="292" presetID="10" presetClass="entr" presetSubtype="0" fill="hold" grpId="10" nodeType="afterEffect">
                                  <p:stCondLst>
                                    <p:cond delay="0"/>
                                  </p:stCondLst>
                                  <p:childTnLst>
                                    <p:set>
                                      <p:cBhvr>
                                        <p:cTn id="293" dur="1" fill="hold">
                                          <p:stCondLst>
                                            <p:cond delay="0"/>
                                          </p:stCondLst>
                                        </p:cTn>
                                        <p:tgtEl>
                                          <p:spTgt spid="731"/>
                                        </p:tgtEl>
                                        <p:attrNameLst>
                                          <p:attrName>style.visibility</p:attrName>
                                        </p:attrNameLst>
                                      </p:cBhvr>
                                      <p:to>
                                        <p:strVal val="visible"/>
                                      </p:to>
                                    </p:set>
                                    <p:animEffect transition="in" filter="fade">
                                      <p:cBhvr>
                                        <p:cTn id="294" dur="500"/>
                                        <p:tgtEl>
                                          <p:spTgt spid="731"/>
                                        </p:tgtEl>
                                      </p:cBhvr>
                                    </p:animEffect>
                                  </p:childTnLst>
                                </p:cTn>
                              </p:par>
                            </p:childTnLst>
                          </p:cTn>
                        </p:par>
                      </p:childTnLst>
                    </p:cTn>
                  </p:par>
                  <p:par>
                    <p:cTn id="295" fill="hold">
                      <p:stCondLst>
                        <p:cond delay="indefinite"/>
                      </p:stCondLst>
                      <p:childTnLst>
                        <p:par>
                          <p:cTn id="296" fill="hold">
                            <p:stCondLst>
                              <p:cond delay="0"/>
                            </p:stCondLst>
                            <p:childTnLst>
                              <p:par>
                                <p:cTn id="297" presetID="10" presetClass="exit" presetSubtype="0" fill="hold" grpId="11" nodeType="clickEffect">
                                  <p:stCondLst>
                                    <p:cond delay="0"/>
                                  </p:stCondLst>
                                  <p:childTnLst>
                                    <p:animEffect transition="out" filter="fade">
                                      <p:cBhvr>
                                        <p:cTn id="298" dur="500"/>
                                        <p:tgtEl>
                                          <p:spTgt spid="731"/>
                                        </p:tgtEl>
                                      </p:cBhvr>
                                    </p:animEffect>
                                    <p:set>
                                      <p:cBhvr>
                                        <p:cTn id="299" dur="1" fill="hold">
                                          <p:stCondLst>
                                            <p:cond delay="499"/>
                                          </p:stCondLst>
                                        </p:cTn>
                                        <p:tgtEl>
                                          <p:spTgt spid="731"/>
                                        </p:tgtEl>
                                        <p:attrNameLst>
                                          <p:attrName>style.visibility</p:attrName>
                                        </p:attrNameLst>
                                      </p:cBhvr>
                                      <p:to>
                                        <p:strVal val="hidden"/>
                                      </p:to>
                                    </p:set>
                                  </p:childTnLst>
                                </p:cTn>
                              </p:par>
                              <p:par>
                                <p:cTn id="300" presetID="10" presetClass="exit" presetSubtype="0" fill="hold" nodeType="withEffect">
                                  <p:stCondLst>
                                    <p:cond delay="0"/>
                                  </p:stCondLst>
                                  <p:childTnLst>
                                    <p:animEffect transition="out" filter="fade">
                                      <p:cBhvr>
                                        <p:cTn id="301" dur="500"/>
                                        <p:tgtEl>
                                          <p:spTgt spid="507"/>
                                        </p:tgtEl>
                                      </p:cBhvr>
                                    </p:animEffect>
                                    <p:set>
                                      <p:cBhvr>
                                        <p:cTn id="302" dur="1" fill="hold">
                                          <p:stCondLst>
                                            <p:cond delay="499"/>
                                          </p:stCondLst>
                                        </p:cTn>
                                        <p:tgtEl>
                                          <p:spTgt spid="507"/>
                                        </p:tgtEl>
                                        <p:attrNameLst>
                                          <p:attrName>style.visibility</p:attrName>
                                        </p:attrNameLst>
                                      </p:cBhvr>
                                      <p:to>
                                        <p:strVal val="hidden"/>
                                      </p:to>
                                    </p:set>
                                  </p:childTnLst>
                                </p:cTn>
                              </p:par>
                              <p:par>
                                <p:cTn id="303" presetID="10" presetClass="exit" presetSubtype="0" fill="hold" nodeType="withEffect">
                                  <p:stCondLst>
                                    <p:cond delay="0"/>
                                  </p:stCondLst>
                                  <p:childTnLst>
                                    <p:animEffect transition="out" filter="fade">
                                      <p:cBhvr>
                                        <p:cTn id="304" dur="500"/>
                                        <p:tgtEl>
                                          <p:spTgt spid="10"/>
                                        </p:tgtEl>
                                      </p:cBhvr>
                                    </p:animEffect>
                                    <p:set>
                                      <p:cBhvr>
                                        <p:cTn id="305" dur="1" fill="hold">
                                          <p:stCondLst>
                                            <p:cond delay="499"/>
                                          </p:stCondLst>
                                        </p:cTn>
                                        <p:tgtEl>
                                          <p:spTgt spid="10"/>
                                        </p:tgtEl>
                                        <p:attrNameLst>
                                          <p:attrName>style.visibility</p:attrName>
                                        </p:attrNameLst>
                                      </p:cBhvr>
                                      <p:to>
                                        <p:strVal val="hidden"/>
                                      </p:to>
                                    </p:set>
                                  </p:childTnLst>
                                </p:cTn>
                              </p:par>
                              <p:par>
                                <p:cTn id="306" presetID="10" presetClass="exit" presetSubtype="0" fill="hold" grpId="1" nodeType="withEffect">
                                  <p:stCondLst>
                                    <p:cond delay="0"/>
                                  </p:stCondLst>
                                  <p:childTnLst>
                                    <p:animEffect transition="out" filter="fade">
                                      <p:cBhvr>
                                        <p:cTn id="307" dur="500"/>
                                        <p:tgtEl>
                                          <p:spTgt spid="404"/>
                                        </p:tgtEl>
                                      </p:cBhvr>
                                    </p:animEffect>
                                    <p:set>
                                      <p:cBhvr>
                                        <p:cTn id="308" dur="1" fill="hold">
                                          <p:stCondLst>
                                            <p:cond delay="499"/>
                                          </p:stCondLst>
                                        </p:cTn>
                                        <p:tgtEl>
                                          <p:spTgt spid="404"/>
                                        </p:tgtEl>
                                        <p:attrNameLst>
                                          <p:attrName>style.visibility</p:attrName>
                                        </p:attrNameLst>
                                      </p:cBhvr>
                                      <p:to>
                                        <p:strVal val="hidden"/>
                                      </p:to>
                                    </p:set>
                                  </p:childTnLst>
                                </p:cTn>
                              </p:par>
                              <p:par>
                                <p:cTn id="309" presetID="10" presetClass="exit" presetSubtype="0" fill="hold" nodeType="withEffect">
                                  <p:stCondLst>
                                    <p:cond delay="0"/>
                                  </p:stCondLst>
                                  <p:childTnLst>
                                    <p:animEffect transition="out" filter="fade">
                                      <p:cBhvr>
                                        <p:cTn id="310" dur="500"/>
                                        <p:tgtEl>
                                          <p:spTgt spid="452"/>
                                        </p:tgtEl>
                                      </p:cBhvr>
                                    </p:animEffect>
                                    <p:set>
                                      <p:cBhvr>
                                        <p:cTn id="311" dur="1" fill="hold">
                                          <p:stCondLst>
                                            <p:cond delay="499"/>
                                          </p:stCondLst>
                                        </p:cTn>
                                        <p:tgtEl>
                                          <p:spTgt spid="452"/>
                                        </p:tgtEl>
                                        <p:attrNameLst>
                                          <p:attrName>style.visibility</p:attrName>
                                        </p:attrNameLst>
                                      </p:cBhvr>
                                      <p:to>
                                        <p:strVal val="hidden"/>
                                      </p:to>
                                    </p:set>
                                  </p:childTnLst>
                                </p:cTn>
                              </p:par>
                            </p:childTnLst>
                          </p:cTn>
                        </p:par>
                        <p:par>
                          <p:cTn id="312" fill="hold">
                            <p:stCondLst>
                              <p:cond delay="500"/>
                            </p:stCondLst>
                            <p:childTnLst>
                              <p:par>
                                <p:cTn id="313" presetID="10" presetClass="entr" presetSubtype="0" fill="hold" nodeType="afterEffect">
                                  <p:stCondLst>
                                    <p:cond delay="0"/>
                                  </p:stCondLst>
                                  <p:childTnLst>
                                    <p:set>
                                      <p:cBhvr>
                                        <p:cTn id="314" dur="1" fill="hold">
                                          <p:stCondLst>
                                            <p:cond delay="0"/>
                                          </p:stCondLst>
                                        </p:cTn>
                                        <p:tgtEl>
                                          <p:spTgt spid="6">
                                            <p:txEl>
                                              <p:pRg st="11" end="11"/>
                                            </p:txEl>
                                          </p:spTgt>
                                        </p:tgtEl>
                                        <p:attrNameLst>
                                          <p:attrName>style.visibility</p:attrName>
                                        </p:attrNameLst>
                                      </p:cBhvr>
                                      <p:to>
                                        <p:strVal val="visible"/>
                                      </p:to>
                                    </p:set>
                                    <p:animEffect transition="in" filter="fade">
                                      <p:cBhvr>
                                        <p:cTn id="315" dur="500"/>
                                        <p:tgtEl>
                                          <p:spTgt spid="6">
                                            <p:txEl>
                                              <p:pRg st="11" end="11"/>
                                            </p:txEl>
                                          </p:spTgt>
                                        </p:tgtEl>
                                      </p:cBhvr>
                                    </p:animEffect>
                                  </p:childTnLst>
                                </p:cTn>
                              </p:par>
                            </p:childTnLst>
                          </p:cTn>
                        </p:par>
                        <p:par>
                          <p:cTn id="316" fill="hold">
                            <p:stCondLst>
                              <p:cond delay="1000"/>
                            </p:stCondLst>
                            <p:childTnLst>
                              <p:par>
                                <p:cTn id="317" presetID="10" presetClass="entr" presetSubtype="0" repeatCount="3000" fill="hold" nodeType="afterEffect">
                                  <p:stCondLst>
                                    <p:cond delay="0"/>
                                  </p:stCondLst>
                                  <p:childTnLst>
                                    <p:set>
                                      <p:cBhvr>
                                        <p:cTn id="318" dur="1" fill="hold">
                                          <p:stCondLst>
                                            <p:cond delay="0"/>
                                          </p:stCondLst>
                                        </p:cTn>
                                        <p:tgtEl>
                                          <p:spTgt spid="12"/>
                                        </p:tgtEl>
                                        <p:attrNameLst>
                                          <p:attrName>style.visibility</p:attrName>
                                        </p:attrNameLst>
                                      </p:cBhvr>
                                      <p:to>
                                        <p:strVal val="visible"/>
                                      </p:to>
                                    </p:set>
                                    <p:animEffect transition="in" filter="fade">
                                      <p:cBhvr>
                                        <p:cTn id="319" dur="500"/>
                                        <p:tgtEl>
                                          <p:spTgt spid="12"/>
                                        </p:tgtEl>
                                      </p:cBhvr>
                                    </p:animEffect>
                                  </p:childTnLst>
                                </p:cTn>
                              </p:par>
                            </p:childTnLst>
                          </p:cTn>
                        </p:par>
                        <p:par>
                          <p:cTn id="320" fill="hold">
                            <p:stCondLst>
                              <p:cond delay="2500"/>
                            </p:stCondLst>
                            <p:childTnLst>
                              <p:par>
                                <p:cTn id="321" presetID="22" presetClass="entr" presetSubtype="8" fill="hold" nodeType="afterEffect">
                                  <p:stCondLst>
                                    <p:cond delay="0"/>
                                  </p:stCondLst>
                                  <p:childTnLst>
                                    <p:set>
                                      <p:cBhvr>
                                        <p:cTn id="322" dur="1" fill="hold">
                                          <p:stCondLst>
                                            <p:cond delay="0"/>
                                          </p:stCondLst>
                                        </p:cTn>
                                        <p:tgtEl>
                                          <p:spTgt spid="199"/>
                                        </p:tgtEl>
                                        <p:attrNameLst>
                                          <p:attrName>style.visibility</p:attrName>
                                        </p:attrNameLst>
                                      </p:cBhvr>
                                      <p:to>
                                        <p:strVal val="visible"/>
                                      </p:to>
                                    </p:set>
                                    <p:animEffect transition="in" filter="wipe(left)">
                                      <p:cBhvr>
                                        <p:cTn id="323" dur="500"/>
                                        <p:tgtEl>
                                          <p:spTgt spid="199"/>
                                        </p:tgtEl>
                                      </p:cBhvr>
                                    </p:animEffect>
                                  </p:childTnLst>
                                </p:cTn>
                              </p:par>
                              <p:par>
                                <p:cTn id="324" presetID="0" presetClass="path" presetSubtype="0" accel="50000" decel="50000" fill="hold" nodeType="withEffect">
                                  <p:stCondLst>
                                    <p:cond delay="0"/>
                                  </p:stCondLst>
                                  <p:childTnLst>
                                    <p:animMotion origin="layout" path="M 0.09479 0.37014 C 0.15208 0.37315 0.19766 0.38125 0.23841 0.30393 C 0.26641 0.25856 0.26927 0.10995 0.2681 0.00532 " pathEditMode="relative" rAng="0" ptsTypes="AAA">
                                      <p:cBhvr>
                                        <p:cTn id="325" dur="2000" fill="hold"/>
                                        <p:tgtEl>
                                          <p:spTgt spid="172"/>
                                        </p:tgtEl>
                                        <p:attrNameLst>
                                          <p:attrName>ppt_x</p:attrName>
                                          <p:attrName>ppt_y</p:attrName>
                                        </p:attrNameLst>
                                      </p:cBhvr>
                                      <p:rCtr x="8672" y="-18148"/>
                                    </p:animMotion>
                                  </p:childTnLst>
                                </p:cTn>
                              </p:par>
                              <p:par>
                                <p:cTn id="326" presetID="6" presetClass="emph" presetSubtype="0" fill="hold" nodeType="withEffect">
                                  <p:stCondLst>
                                    <p:cond delay="0"/>
                                  </p:stCondLst>
                                  <p:childTnLst>
                                    <p:animScale>
                                      <p:cBhvr>
                                        <p:cTn id="327" dur="2000" fill="hold"/>
                                        <p:tgtEl>
                                          <p:spTgt spid="172"/>
                                        </p:tgtEl>
                                      </p:cBhvr>
                                      <p:by x="50000" y="50000"/>
                                    </p:animScale>
                                  </p:childTnLst>
                                </p:cTn>
                              </p:par>
                              <p:par>
                                <p:cTn id="328" presetID="22" presetClass="entr" presetSubtype="4" fill="hold" nodeType="withEffect">
                                  <p:stCondLst>
                                    <p:cond delay="500"/>
                                  </p:stCondLst>
                                  <p:childTnLst>
                                    <p:set>
                                      <p:cBhvr>
                                        <p:cTn id="329" dur="1" fill="hold">
                                          <p:stCondLst>
                                            <p:cond delay="0"/>
                                          </p:stCondLst>
                                        </p:cTn>
                                        <p:tgtEl>
                                          <p:spTgt spid="192"/>
                                        </p:tgtEl>
                                        <p:attrNameLst>
                                          <p:attrName>style.visibility</p:attrName>
                                        </p:attrNameLst>
                                      </p:cBhvr>
                                      <p:to>
                                        <p:strVal val="visible"/>
                                      </p:to>
                                    </p:set>
                                    <p:animEffect transition="in" filter="wipe(down)">
                                      <p:cBhvr>
                                        <p:cTn id="330" dur="500"/>
                                        <p:tgtEl>
                                          <p:spTgt spid="192"/>
                                        </p:tgtEl>
                                      </p:cBhvr>
                                    </p:animEffect>
                                  </p:childTnLst>
                                </p:cTn>
                              </p:par>
                            </p:childTnLst>
                          </p:cTn>
                        </p:par>
                        <p:par>
                          <p:cTn id="331" fill="hold">
                            <p:stCondLst>
                              <p:cond delay="4500"/>
                            </p:stCondLst>
                            <p:childTnLst>
                              <p:par>
                                <p:cTn id="332" presetID="1" presetClass="entr" presetSubtype="0" fill="hold" nodeType="afterEffect">
                                  <p:stCondLst>
                                    <p:cond delay="0"/>
                                  </p:stCondLst>
                                  <p:childTnLst>
                                    <p:set>
                                      <p:cBhvr>
                                        <p:cTn id="333" dur="1" fill="hold">
                                          <p:stCondLst>
                                            <p:cond delay="0"/>
                                          </p:stCondLst>
                                        </p:cTn>
                                        <p:tgtEl>
                                          <p:spTgt spid="189"/>
                                        </p:tgtEl>
                                        <p:attrNameLst>
                                          <p:attrName>style.visibility</p:attrName>
                                        </p:attrNameLst>
                                      </p:cBhvr>
                                      <p:to>
                                        <p:strVal val="visible"/>
                                      </p:to>
                                    </p:set>
                                  </p:childTnLst>
                                </p:cTn>
                              </p:par>
                            </p:childTnLst>
                          </p:cTn>
                        </p:par>
                        <p:par>
                          <p:cTn id="334" fill="hold">
                            <p:stCondLst>
                              <p:cond delay="4500"/>
                            </p:stCondLst>
                            <p:childTnLst>
                              <p:par>
                                <p:cTn id="335" presetID="26" presetClass="emph" presetSubtype="0" repeatCount="3000" fill="hold" nodeType="afterEffect">
                                  <p:stCondLst>
                                    <p:cond delay="0"/>
                                  </p:stCondLst>
                                  <p:childTnLst>
                                    <p:animEffect transition="out" filter="fade">
                                      <p:cBhvr>
                                        <p:cTn id="336" dur="500" tmFilter="0, 0; .2, .5; .8, .5; 1, 0"/>
                                        <p:tgtEl>
                                          <p:spTgt spid="189"/>
                                        </p:tgtEl>
                                      </p:cBhvr>
                                    </p:animEffect>
                                    <p:animScale>
                                      <p:cBhvr>
                                        <p:cTn id="337" dur="250" autoRev="1" fill="hold"/>
                                        <p:tgtEl>
                                          <p:spTgt spid="189"/>
                                        </p:tgtEl>
                                      </p:cBhvr>
                                      <p:by x="105000" y="105000"/>
                                    </p:animScale>
                                  </p:childTnLst>
                                </p:cTn>
                              </p:par>
                            </p:childTnLst>
                          </p:cTn>
                        </p:par>
                        <p:par>
                          <p:cTn id="338" fill="hold">
                            <p:stCondLst>
                              <p:cond delay="6000"/>
                            </p:stCondLst>
                            <p:childTnLst>
                              <p:par>
                                <p:cTn id="339" presetID="22" presetClass="entr" presetSubtype="1" fill="hold" nodeType="afterEffect">
                                  <p:stCondLst>
                                    <p:cond delay="0"/>
                                  </p:stCondLst>
                                  <p:childTnLst>
                                    <p:set>
                                      <p:cBhvr>
                                        <p:cTn id="340" dur="1" fill="hold">
                                          <p:stCondLst>
                                            <p:cond delay="0"/>
                                          </p:stCondLst>
                                        </p:cTn>
                                        <p:tgtEl>
                                          <p:spTgt spid="2"/>
                                        </p:tgtEl>
                                        <p:attrNameLst>
                                          <p:attrName>style.visibility</p:attrName>
                                        </p:attrNameLst>
                                      </p:cBhvr>
                                      <p:to>
                                        <p:strVal val="visible"/>
                                      </p:to>
                                    </p:set>
                                    <p:animEffect transition="in" filter="wipe(up)">
                                      <p:cBhvr>
                                        <p:cTn id="341" dur="500"/>
                                        <p:tgtEl>
                                          <p:spTgt spid="2"/>
                                        </p:tgtEl>
                                      </p:cBhvr>
                                    </p:animEffect>
                                  </p:childTnLst>
                                </p:cTn>
                              </p:par>
                            </p:childTnLst>
                          </p:cTn>
                        </p:par>
                        <p:par>
                          <p:cTn id="342" fill="hold">
                            <p:stCondLst>
                              <p:cond delay="6500"/>
                            </p:stCondLst>
                            <p:childTnLst>
                              <p:par>
                                <p:cTn id="343" presetID="10" presetClass="entr" presetSubtype="0" fill="hold" nodeType="afterEffect">
                                  <p:stCondLst>
                                    <p:cond delay="500"/>
                                  </p:stCondLst>
                                  <p:childTnLst>
                                    <p:set>
                                      <p:cBhvr>
                                        <p:cTn id="344" dur="1" fill="hold">
                                          <p:stCondLst>
                                            <p:cond delay="0"/>
                                          </p:stCondLst>
                                        </p:cTn>
                                        <p:tgtEl>
                                          <p:spTgt spid="429"/>
                                        </p:tgtEl>
                                        <p:attrNameLst>
                                          <p:attrName>style.visibility</p:attrName>
                                        </p:attrNameLst>
                                      </p:cBhvr>
                                      <p:to>
                                        <p:strVal val="visible"/>
                                      </p:to>
                                    </p:set>
                                    <p:animEffect transition="in" filter="fade">
                                      <p:cBhvr>
                                        <p:cTn id="345" dur="500"/>
                                        <p:tgtEl>
                                          <p:spTgt spid="429"/>
                                        </p:tgtEl>
                                      </p:cBhvr>
                                    </p:animEffect>
                                  </p:childTnLst>
                                </p:cTn>
                              </p:par>
                            </p:childTnLst>
                          </p:cTn>
                        </p:par>
                        <p:par>
                          <p:cTn id="346" fill="hold">
                            <p:stCondLst>
                              <p:cond delay="7500"/>
                            </p:stCondLst>
                            <p:childTnLst>
                              <p:par>
                                <p:cTn id="347" presetID="10" presetClass="entr" presetSubtype="0" fill="hold" grpId="0" nodeType="afterEffect">
                                  <p:stCondLst>
                                    <p:cond delay="0"/>
                                  </p:stCondLst>
                                  <p:childTnLst>
                                    <p:set>
                                      <p:cBhvr>
                                        <p:cTn id="348" dur="1" fill="hold">
                                          <p:stCondLst>
                                            <p:cond delay="0"/>
                                          </p:stCondLst>
                                        </p:cTn>
                                        <p:tgtEl>
                                          <p:spTgt spid="772"/>
                                        </p:tgtEl>
                                        <p:attrNameLst>
                                          <p:attrName>style.visibility</p:attrName>
                                        </p:attrNameLst>
                                      </p:cBhvr>
                                      <p:to>
                                        <p:strVal val="visible"/>
                                      </p:to>
                                    </p:set>
                                    <p:animEffect transition="in" filter="fade">
                                      <p:cBhvr>
                                        <p:cTn id="349" dur="500"/>
                                        <p:tgtEl>
                                          <p:spTgt spid="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1" grpId="0"/>
      <p:bldP spid="271" grpId="1"/>
      <p:bldP spid="272" grpId="0"/>
      <p:bldP spid="272" grpId="1"/>
      <p:bldP spid="403" grpId="0" animBg="1"/>
      <p:bldP spid="403" grpId="1" animBg="1"/>
      <p:bldP spid="404" grpId="0" animBg="1"/>
      <p:bldP spid="404" grpId="1" animBg="1"/>
      <p:bldP spid="731" grpId="0" animBg="1"/>
      <p:bldP spid="731" grpId="1" animBg="1"/>
      <p:bldP spid="731" grpId="2" animBg="1"/>
      <p:bldP spid="731" grpId="3" animBg="1"/>
      <p:bldP spid="731" grpId="4" animBg="1"/>
      <p:bldP spid="731" grpId="5" animBg="1"/>
      <p:bldP spid="731" grpId="6" animBg="1"/>
      <p:bldP spid="731" grpId="7" animBg="1"/>
      <p:bldP spid="731" grpId="8" animBg="1"/>
      <p:bldP spid="731" grpId="9" animBg="1"/>
      <p:bldP spid="731" grpId="10" animBg="1"/>
      <p:bldP spid="731" grpId="11" animBg="1"/>
      <p:bldP spid="731" grpId="12" animBg="1"/>
      <p:bldP spid="731" grpId="13" animBg="1"/>
      <p:bldP spid="731" grpId="14" animBg="1"/>
      <p:bldP spid="771" grpId="0" animBg="1"/>
      <p:bldP spid="771" grpId="1" animBg="1"/>
      <p:bldP spid="772" grpId="0" animBg="1"/>
      <p:bldP spid="790" grpId="0" animBg="1"/>
      <p:bldP spid="790" grpId="1"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ectangle 97">
            <a:extLst>
              <a:ext uri="{FF2B5EF4-FFF2-40B4-BE49-F238E27FC236}">
                <a16:creationId xmlns:a16="http://schemas.microsoft.com/office/drawing/2014/main" id="{0AA01BEF-B9B7-3245-8F52-D6B39901B839}"/>
              </a:ext>
            </a:extLst>
          </p:cNvPr>
          <p:cNvSpPr/>
          <p:nvPr/>
        </p:nvSpPr>
        <p:spPr>
          <a:xfrm>
            <a:off x="3175" y="1373420"/>
            <a:ext cx="12185650" cy="4805631"/>
          </a:xfrm>
          <a:prstGeom prst="rect">
            <a:avLst/>
          </a:prstGeom>
          <a:gradFill>
            <a:gsLst>
              <a:gs pos="99000">
                <a:schemeClr val="bg1"/>
              </a:gs>
              <a:gs pos="0">
                <a:schemeClr val="bg1">
                  <a:lumMod val="95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pPr>
            <a:r>
              <a:rPr lang="en-US" sz="5398" dirty="0">
                <a:solidFill>
                  <a:schemeClr val="tx2"/>
                </a:solidFill>
                <a:latin typeface="Calibri" panose="020F0502020204030204" pitchFamily="34" charset="0"/>
              </a:rPr>
              <a:t>Detect &amp; Prevent the transfer of </a:t>
            </a:r>
            <a:r>
              <a:rPr lang="en-US" sz="5398" dirty="0">
                <a:solidFill>
                  <a:srgbClr val="C00000"/>
                </a:solidFill>
                <a:latin typeface="Calibri" panose="020F0502020204030204" pitchFamily="34" charset="0"/>
              </a:rPr>
              <a:t>malicious</a:t>
            </a:r>
            <a:r>
              <a:rPr lang="en-US" sz="5398" dirty="0">
                <a:solidFill>
                  <a:schemeClr val="tx2"/>
                </a:solidFill>
                <a:latin typeface="Calibri" panose="020F0502020204030204" pitchFamily="34" charset="0"/>
              </a:rPr>
              <a:t> files</a:t>
            </a:r>
            <a:br>
              <a:rPr lang="en-US" sz="5398" dirty="0">
                <a:solidFill>
                  <a:schemeClr val="tx2"/>
                </a:solidFill>
                <a:latin typeface="Calibri" panose="020F0502020204030204" pitchFamily="34" charset="0"/>
              </a:rPr>
            </a:br>
            <a:r>
              <a:rPr lang="en-US" sz="1799" dirty="0">
                <a:solidFill>
                  <a:schemeClr val="tx2"/>
                </a:solidFill>
                <a:latin typeface="Calibri" panose="020F0502020204030204" pitchFamily="34" charset="0"/>
              </a:rPr>
              <a:t>Wherever these might occur</a:t>
            </a:r>
            <a:endParaRPr lang="en-US" sz="5398" dirty="0">
              <a:solidFill>
                <a:schemeClr val="tx2"/>
              </a:solidFill>
              <a:latin typeface="Calibri" panose="020F0502020204030204" pitchFamily="34" charset="0"/>
            </a:endParaRPr>
          </a:p>
        </p:txBody>
      </p:sp>
      <p:sp>
        <p:nvSpPr>
          <p:cNvPr id="3" name="Title 2">
            <a:extLst>
              <a:ext uri="{FF2B5EF4-FFF2-40B4-BE49-F238E27FC236}">
                <a16:creationId xmlns:a16="http://schemas.microsoft.com/office/drawing/2014/main" id="{D19B9D56-000C-024D-B2AB-C9D44BAE34A6}"/>
              </a:ext>
            </a:extLst>
          </p:cNvPr>
          <p:cNvSpPr>
            <a:spLocks noGrp="1"/>
          </p:cNvSpPr>
          <p:nvPr>
            <p:ph type="title"/>
          </p:nvPr>
        </p:nvSpPr>
        <p:spPr/>
        <p:txBody>
          <a:bodyPr/>
          <a:lstStyle/>
          <a:p>
            <a:r>
              <a:rPr lang="en-US" dirty="0"/>
              <a:t>NSX Malware Detection and Prevention</a:t>
            </a:r>
          </a:p>
        </p:txBody>
      </p:sp>
      <p:grpSp>
        <p:nvGrpSpPr>
          <p:cNvPr id="12" name="Group 11">
            <a:extLst>
              <a:ext uri="{FF2B5EF4-FFF2-40B4-BE49-F238E27FC236}">
                <a16:creationId xmlns:a16="http://schemas.microsoft.com/office/drawing/2014/main" id="{9167CBD7-F991-DC43-B83B-793AF6A1D6CA}"/>
              </a:ext>
            </a:extLst>
          </p:cNvPr>
          <p:cNvGrpSpPr/>
          <p:nvPr/>
        </p:nvGrpSpPr>
        <p:grpSpPr>
          <a:xfrm>
            <a:off x="10050991" y="256691"/>
            <a:ext cx="1882205" cy="861774"/>
            <a:chOff x="10050432" y="152375"/>
            <a:chExt cx="1882695" cy="861998"/>
          </a:xfrm>
        </p:grpSpPr>
        <p:sp>
          <p:nvSpPr>
            <p:cNvPr id="13" name="Rectangle 12">
              <a:extLst>
                <a:ext uri="{FF2B5EF4-FFF2-40B4-BE49-F238E27FC236}">
                  <a16:creationId xmlns:a16="http://schemas.microsoft.com/office/drawing/2014/main" id="{A578E44C-A18A-5843-86C3-580EF16BCE57}"/>
                </a:ext>
              </a:extLst>
            </p:cNvPr>
            <p:cNvSpPr/>
            <p:nvPr/>
          </p:nvSpPr>
          <p:spPr>
            <a:xfrm>
              <a:off x="10688552" y="152375"/>
              <a:ext cx="1244575" cy="861998"/>
            </a:xfrm>
            <a:prstGeom prst="rect">
              <a:avLst/>
            </a:prstGeom>
          </p:spPr>
          <p:txBody>
            <a:bodyPr wrap="none">
              <a:spAutoFit/>
            </a:bodyPr>
            <a:lstStyle/>
            <a:p>
              <a:pPr>
                <a:defRPr/>
              </a:pPr>
              <a:r>
                <a:rPr lang="en-US" sz="1000" dirty="0">
                  <a:solidFill>
                    <a:schemeClr val="bg1">
                      <a:lumMod val="85000"/>
                    </a:schemeClr>
                  </a:solidFill>
                  <a:latin typeface="Calibri" panose="020F0502020204030204" pitchFamily="34" charset="0"/>
                </a:rPr>
                <a:t>NDR</a:t>
              </a:r>
              <a:br>
                <a:rPr lang="en-US" sz="1000" dirty="0">
                  <a:solidFill>
                    <a:schemeClr val="bg1">
                      <a:lumMod val="85000"/>
                    </a:schemeClr>
                  </a:solidFill>
                  <a:latin typeface="Calibri" panose="020F0502020204030204" pitchFamily="34" charset="0"/>
                </a:rPr>
              </a:br>
              <a:r>
                <a:rPr lang="en-US" sz="1000" dirty="0">
                  <a:solidFill>
                    <a:schemeClr val="bg1">
                      <a:lumMod val="85000"/>
                    </a:schemeClr>
                  </a:solidFill>
                  <a:latin typeface="Calibri" panose="020F0502020204030204" pitchFamily="34" charset="0"/>
                </a:rPr>
                <a:t>NTA</a:t>
              </a:r>
              <a:br>
                <a:rPr lang="en-US" sz="1000" dirty="0">
                  <a:solidFill>
                    <a:schemeClr val="bg1">
                      <a:lumMod val="85000"/>
                    </a:schemeClr>
                  </a:solidFill>
                  <a:latin typeface="Calibri" panose="020F0502020204030204" pitchFamily="34" charset="0"/>
                </a:rPr>
              </a:br>
              <a:r>
                <a:rPr lang="en-US" sz="1000" dirty="0">
                  <a:solidFill>
                    <a:schemeClr val="accent4"/>
                  </a:solidFill>
                  <a:latin typeface="Calibri" panose="020F0502020204030204" pitchFamily="34" charset="0"/>
                </a:rPr>
                <a:t>Malware Prevention</a:t>
              </a:r>
              <a:br>
                <a:rPr lang="en-US" sz="1000" dirty="0">
                  <a:solidFill>
                    <a:schemeClr val="bg1">
                      <a:lumMod val="85000"/>
                    </a:schemeClr>
                  </a:solidFill>
                  <a:latin typeface="Calibri" panose="020F0502020204030204" pitchFamily="34" charset="0"/>
                </a:rPr>
              </a:br>
              <a:r>
                <a:rPr lang="en-US" sz="1000" dirty="0">
                  <a:solidFill>
                    <a:schemeClr val="bg1">
                      <a:lumMod val="85000"/>
                    </a:schemeClr>
                  </a:solidFill>
                  <a:latin typeface="Calibri" panose="020F0502020204030204" pitchFamily="34" charset="0"/>
                </a:rPr>
                <a:t>IDS/IPS</a:t>
              </a:r>
              <a:br>
                <a:rPr lang="en-US" sz="1000" dirty="0">
                  <a:solidFill>
                    <a:schemeClr val="tx2"/>
                  </a:solidFill>
                  <a:latin typeface="Calibri" panose="020F0502020204030204" pitchFamily="34" charset="0"/>
                </a:rPr>
              </a:br>
              <a:r>
                <a:rPr lang="en-US" sz="1000" dirty="0">
                  <a:solidFill>
                    <a:schemeClr val="bg1">
                      <a:lumMod val="85000"/>
                    </a:schemeClr>
                  </a:solidFill>
                  <a:latin typeface="Calibri" panose="020F0502020204030204" pitchFamily="34" charset="0"/>
                </a:rPr>
                <a:t>Segmentation</a:t>
              </a:r>
            </a:p>
          </p:txBody>
        </p:sp>
        <p:cxnSp>
          <p:nvCxnSpPr>
            <p:cNvPr id="14" name="Straight Connector 13">
              <a:extLst>
                <a:ext uri="{FF2B5EF4-FFF2-40B4-BE49-F238E27FC236}">
                  <a16:creationId xmlns:a16="http://schemas.microsoft.com/office/drawing/2014/main" id="{DFF3070A-0E66-D042-A392-86A483EA5CF9}"/>
                </a:ext>
              </a:extLst>
            </p:cNvPr>
            <p:cNvCxnSpPr/>
            <p:nvPr/>
          </p:nvCxnSpPr>
          <p:spPr bwMode="gray">
            <a:xfrm flipH="1">
              <a:off x="10050432" y="275485"/>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A7C49B6-531E-B241-90EE-B9F3C93415D2}"/>
                </a:ext>
              </a:extLst>
            </p:cNvPr>
            <p:cNvCxnSpPr/>
            <p:nvPr/>
          </p:nvCxnSpPr>
          <p:spPr bwMode="gray">
            <a:xfrm flipH="1">
              <a:off x="10050432" y="425114"/>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A33AAF0-DBAA-5A4A-9C74-80C9388A422F}"/>
                </a:ext>
              </a:extLst>
            </p:cNvPr>
            <p:cNvCxnSpPr/>
            <p:nvPr/>
          </p:nvCxnSpPr>
          <p:spPr bwMode="gray">
            <a:xfrm flipH="1">
              <a:off x="10050432" y="574743"/>
              <a:ext cx="638120" cy="0"/>
            </a:xfrm>
            <a:prstGeom prst="line">
              <a:avLst/>
            </a:prstGeom>
            <a:ln w="76200">
              <a:solidFill>
                <a:schemeClr val="accent4"/>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7B3B395-3B47-3247-94FA-EFAB0FBC7891}"/>
                </a:ext>
              </a:extLst>
            </p:cNvPr>
            <p:cNvCxnSpPr/>
            <p:nvPr/>
          </p:nvCxnSpPr>
          <p:spPr bwMode="gray">
            <a:xfrm flipH="1">
              <a:off x="10050432" y="724372"/>
              <a:ext cx="638120" cy="0"/>
            </a:xfrm>
            <a:prstGeom prst="line">
              <a:avLst/>
            </a:prstGeom>
            <a:ln w="76200">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9A690F4-53FC-CF40-8D79-239792C9E8D0}"/>
                </a:ext>
              </a:extLst>
            </p:cNvPr>
            <p:cNvCxnSpPr/>
            <p:nvPr/>
          </p:nvCxnSpPr>
          <p:spPr bwMode="gray">
            <a:xfrm flipH="1">
              <a:off x="10050432" y="882314"/>
              <a:ext cx="638120" cy="0"/>
            </a:xfrm>
            <a:prstGeom prst="line">
              <a:avLst/>
            </a:prstGeom>
            <a:ln w="762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9218" name="Picture 2" descr="Malware | MetaCompliance">
            <a:extLst>
              <a:ext uri="{FF2B5EF4-FFF2-40B4-BE49-F238E27FC236}">
                <a16:creationId xmlns:a16="http://schemas.microsoft.com/office/drawing/2014/main" id="{26984408-9031-424D-BDC6-336AAD09A6F6}"/>
              </a:ext>
            </a:extLst>
          </p:cNvPr>
          <p:cNvPicPr>
            <a:picLocks noChangeAspect="1" noChangeArrowheads="1"/>
          </p:cNvPicPr>
          <p:nvPr/>
        </p:nvPicPr>
        <p:blipFill>
          <a:blip r:embed="rId3">
            <a:alphaModFix amt="8000"/>
            <a:extLst>
              <a:ext uri="{28A0092B-C50C-407E-A947-70E740481C1C}">
                <a14:useLocalDpi xmlns:a14="http://schemas.microsoft.com/office/drawing/2010/main" val="0"/>
              </a:ext>
            </a:extLst>
          </a:blip>
          <a:srcRect/>
          <a:stretch>
            <a:fillRect/>
          </a:stretch>
        </p:blipFill>
        <p:spPr bwMode="auto">
          <a:xfrm>
            <a:off x="23723" y="1373420"/>
            <a:ext cx="12185649" cy="54836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19180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Distributed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tIns="182880" rIns="45720" bIns="0"/>
          <a:lstStyle/>
          <a:p>
            <a:pPr>
              <a:spcBef>
                <a:spcPts val="0"/>
              </a:spcBef>
              <a:spcAft>
                <a:spcPts val="600"/>
              </a:spcAft>
            </a:pPr>
            <a:r>
              <a:rPr lang="en-US" dirty="0"/>
              <a:t>Distributed Malware logs are in NAPP log INFO.</a:t>
            </a:r>
          </a:p>
          <a:p>
            <a:pPr marL="273050" lvl="1" indent="0">
              <a:spcBef>
                <a:spcPts val="0"/>
              </a:spcBef>
              <a:spcAft>
                <a:spcPts val="600"/>
              </a:spcAft>
              <a:buNone/>
            </a:pPr>
            <a:r>
              <a:rPr lang="en-US" sz="1200" dirty="0"/>
              <a:t>See slide notes to export Edge Node log to external syslog server.</a:t>
            </a:r>
            <a:endParaRPr lang="en-US" dirty="0"/>
          </a:p>
          <a:p>
            <a:pPr>
              <a:spcBef>
                <a:spcPts val="0"/>
              </a:spcBef>
              <a:spcAft>
                <a:spcPts val="600"/>
              </a:spcAft>
            </a:pPr>
            <a:r>
              <a:rPr lang="en-US" dirty="0"/>
              <a:t>Currently NAPP exports logs encrypted and so are not readable by syslog servers </a:t>
            </a:r>
            <a:r>
              <a:rPr lang="en-US" sz="1400" dirty="0"/>
              <a:t>(bug 3062719).</a:t>
            </a: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log</a:t>
            </a:r>
          </a:p>
        </p:txBody>
      </p:sp>
      <p:sp>
        <p:nvSpPr>
          <p:cNvPr id="17" name="TextBox 16">
            <a:extLst>
              <a:ext uri="{FF2B5EF4-FFF2-40B4-BE49-F238E27FC236}">
                <a16:creationId xmlns:a16="http://schemas.microsoft.com/office/drawing/2014/main" id="{1BCE590D-6A44-FFCA-0546-33BF1AF07C31}"/>
              </a:ext>
            </a:extLst>
          </p:cNvPr>
          <p:cNvSpPr txBox="1"/>
          <p:nvPr/>
        </p:nvSpPr>
        <p:spPr>
          <a:xfrm flipH="1">
            <a:off x="95534" y="1737297"/>
            <a:ext cx="7710984" cy="4308872"/>
          </a:xfrm>
          <a:prstGeom prst="rect">
            <a:avLst/>
          </a:prstGeom>
        </p:spPr>
        <p:txBody>
          <a:bodyPr wrap="square" lIns="0" tIns="0" rIns="0" bIns="0" rtlCol="0" anchor="ctr">
            <a:noAutofit/>
          </a:bodyPr>
          <a:lstStyle/>
          <a:p>
            <a:pPr algn="ctr">
              <a:spcAft>
                <a:spcPts val="600"/>
              </a:spcAft>
            </a:pPr>
            <a:r>
              <a:rPr lang="en-US" sz="2400" dirty="0">
                <a:latin typeface="Calibri" panose="020F0502020204030204" pitchFamily="34" charset="0"/>
              </a:rPr>
              <a:t>Currently Not Available</a:t>
            </a:r>
          </a:p>
        </p:txBody>
      </p:sp>
    </p:spTree>
    <p:extLst>
      <p:ext uri="{BB962C8B-B14F-4D97-AF65-F5344CB8AC3E}">
        <p14:creationId xmlns:p14="http://schemas.microsoft.com/office/powerpoint/2010/main" val="1842902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2633553133"/>
              </p:ext>
            </p:extLst>
          </p:nvPr>
        </p:nvGraphicFramePr>
        <p:xfrm>
          <a:off x="2242773" y="1234440"/>
          <a:ext cx="9753600" cy="466344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1"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425547459"/>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27690273"/>
                  </a:ext>
                </a:extLst>
              </a:tr>
            </a:tbl>
          </a:graphicData>
        </a:graphic>
      </p:graphicFrame>
    </p:spTree>
    <p:extLst>
      <p:ext uri="{BB962C8B-B14F-4D97-AF65-F5344CB8AC3E}">
        <p14:creationId xmlns:p14="http://schemas.microsoft.com/office/powerpoint/2010/main" val="1940886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4D913061-652A-F9EF-7390-6D1EE8D85044}"/>
              </a:ext>
            </a:extLst>
          </p:cNvPr>
          <p:cNvPicPr>
            <a:picLocks noChangeAspect="1"/>
          </p:cNvPicPr>
          <p:nvPr/>
        </p:nvPicPr>
        <p:blipFill>
          <a:blip r:embed="rId5"/>
          <a:stretch>
            <a:fillRect/>
          </a:stretch>
        </p:blipFill>
        <p:spPr>
          <a:xfrm>
            <a:off x="50250" y="1688825"/>
            <a:ext cx="7852410" cy="4406265"/>
          </a:xfrm>
          <a:prstGeom prst="rect">
            <a:avLst/>
          </a:prstGeom>
        </p:spPr>
      </p:pic>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Malware Detection and Prevention:</a:t>
            </a:r>
          </a:p>
          <a:p>
            <a:pPr marL="285750" indent="-285750">
              <a:buFont typeface="Arial" panose="020B0604020202020204" pitchFamily="34" charset="0"/>
              <a:buChar char="•"/>
            </a:pPr>
            <a:r>
              <a:rPr lang="en-US" dirty="0"/>
              <a:t>Simple and Clear Reports on inspected files</a:t>
            </a:r>
          </a:p>
          <a:p>
            <a:pPr marL="285750" indent="-285750">
              <a:buFont typeface="Arial" panose="020B0604020202020204" pitchFamily="34" charset="0"/>
              <a:buChar char="•"/>
            </a:pPr>
            <a:r>
              <a:rPr lang="en-US" dirty="0"/>
              <a:t>with up to 2 weeks history</a:t>
            </a:r>
          </a:p>
          <a:p>
            <a:pPr marL="285750" indent="-285750">
              <a:buFont typeface="Arial" panose="020B0604020202020204" pitchFamily="34" charset="0"/>
              <a:buChar char="•"/>
            </a:pPr>
            <a:r>
              <a:rPr lang="en-US" dirty="0"/>
              <a:t>Very deep information on the malware</a:t>
            </a:r>
          </a:p>
          <a:p>
            <a:pPr marL="285750" indent="-285750">
              <a:buFont typeface="Arial" panose="020B0604020202020204" pitchFamily="34" charset="0"/>
              <a:buChar char="•"/>
            </a:pP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Reporting</a:t>
            </a:r>
          </a:p>
        </p:txBody>
      </p:sp>
      <p:sp>
        <p:nvSpPr>
          <p:cNvPr id="63" name="Rectangle 62">
            <a:extLst>
              <a:ext uri="{FF2B5EF4-FFF2-40B4-BE49-F238E27FC236}">
                <a16:creationId xmlns:a16="http://schemas.microsoft.com/office/drawing/2014/main" id="{A2A1CD7D-DB58-5FA4-3934-692B29467BB9}"/>
              </a:ext>
            </a:extLst>
          </p:cNvPr>
          <p:cNvSpPr>
            <a:spLocks/>
          </p:cNvSpPr>
          <p:nvPr/>
        </p:nvSpPr>
        <p:spPr>
          <a:xfrm>
            <a:off x="488515" y="4308954"/>
            <a:ext cx="7127310" cy="1786136"/>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pic>
        <p:nvPicPr>
          <p:cNvPr id="16" name="Picture 15">
            <a:extLst>
              <a:ext uri="{FF2B5EF4-FFF2-40B4-BE49-F238E27FC236}">
                <a16:creationId xmlns:a16="http://schemas.microsoft.com/office/drawing/2014/main" id="{F1B1DE5C-719C-D29B-830F-A946B6A90E5B}"/>
              </a:ext>
            </a:extLst>
          </p:cNvPr>
          <p:cNvPicPr>
            <a:picLocks noChangeAspect="1"/>
          </p:cNvPicPr>
          <p:nvPr/>
        </p:nvPicPr>
        <p:blipFill>
          <a:blip r:embed="rId6"/>
          <a:stretch>
            <a:fillRect/>
          </a:stretch>
        </p:blipFill>
        <p:spPr>
          <a:xfrm>
            <a:off x="4507787" y="2358729"/>
            <a:ext cx="960120" cy="1183005"/>
          </a:xfrm>
          <a:prstGeom prst="rect">
            <a:avLst/>
          </a:prstGeom>
        </p:spPr>
      </p:pic>
      <p:sp>
        <p:nvSpPr>
          <p:cNvPr id="66" name="Rectangle 65">
            <a:extLst>
              <a:ext uri="{FF2B5EF4-FFF2-40B4-BE49-F238E27FC236}">
                <a16:creationId xmlns:a16="http://schemas.microsoft.com/office/drawing/2014/main" id="{AB24E933-AF53-BEDA-777E-F4C1AA00C669}"/>
              </a:ext>
            </a:extLst>
          </p:cNvPr>
          <p:cNvSpPr>
            <a:spLocks/>
          </p:cNvSpPr>
          <p:nvPr/>
        </p:nvSpPr>
        <p:spPr>
          <a:xfrm>
            <a:off x="4526664" y="2327260"/>
            <a:ext cx="941243" cy="1214474"/>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pic>
        <p:nvPicPr>
          <p:cNvPr id="14" name="MalwareReport2" descr="MalwareReport2">
            <a:hlinkClick r:id="" action="ppaction://media"/>
            <a:extLst>
              <a:ext uri="{FF2B5EF4-FFF2-40B4-BE49-F238E27FC236}">
                <a16:creationId xmlns:a16="http://schemas.microsoft.com/office/drawing/2014/main" id="{5EEF8F01-74F9-799C-EAD0-3B10ECF590C2}"/>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12306" y="1712539"/>
            <a:ext cx="7802880" cy="4389120"/>
          </a:xfrm>
          <a:prstGeom prst="rect">
            <a:avLst/>
          </a:prstGeom>
        </p:spPr>
      </p:pic>
      <p:sp>
        <p:nvSpPr>
          <p:cNvPr id="12" name="Rectangle 11">
            <a:extLst>
              <a:ext uri="{FF2B5EF4-FFF2-40B4-BE49-F238E27FC236}">
                <a16:creationId xmlns:a16="http://schemas.microsoft.com/office/drawing/2014/main" id="{EF2F1ED8-DC30-5961-B2DC-ECFCB6B040AC}"/>
              </a:ext>
            </a:extLst>
          </p:cNvPr>
          <p:cNvSpPr>
            <a:spLocks/>
          </p:cNvSpPr>
          <p:nvPr/>
        </p:nvSpPr>
        <p:spPr>
          <a:xfrm>
            <a:off x="6449929" y="5202022"/>
            <a:ext cx="1088502" cy="844147"/>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0412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par>
                          <p:cTn id="8" fill="hold">
                            <p:stCondLst>
                              <p:cond delay="500"/>
                            </p:stCondLst>
                            <p:childTnLst>
                              <p:par>
                                <p:cTn id="9" presetID="10" presetClass="entr" presetSubtype="0" repeatCount="3000"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500"/>
                                        <p:tgtEl>
                                          <p:spTgt spid="6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63"/>
                                        </p:tgtEl>
                                      </p:cBhvr>
                                    </p:animEffect>
                                    <p:set>
                                      <p:cBhvr>
                                        <p:cTn id="16" dur="1" fill="hold">
                                          <p:stCondLst>
                                            <p:cond delay="499"/>
                                          </p:stCondLst>
                                        </p:cTn>
                                        <p:tgtEl>
                                          <p:spTgt spid="63"/>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500"/>
                                        <p:tgtEl>
                                          <p:spTgt spid="6">
                                            <p:txEl>
                                              <p:pRg st="2" end="2"/>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2000"/>
                            </p:stCondLst>
                            <p:childTnLst>
                              <p:par>
                                <p:cTn id="26" presetID="10" presetClass="entr" presetSubtype="0" repeatCount="3000" fill="hold" grpId="0"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66"/>
                                        </p:tgtEl>
                                      </p:cBhvr>
                                    </p:animEffect>
                                    <p:set>
                                      <p:cBhvr>
                                        <p:cTn id="33" dur="1" fill="hold">
                                          <p:stCondLst>
                                            <p:cond delay="499"/>
                                          </p:stCondLst>
                                        </p:cTn>
                                        <p:tgtEl>
                                          <p:spTgt spid="66"/>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fade">
                                      <p:cBhvr>
                                        <p:cTn id="40" dur="500"/>
                                        <p:tgtEl>
                                          <p:spTgt spid="6">
                                            <p:txEl>
                                              <p:pRg st="3" end="3"/>
                                            </p:txEl>
                                          </p:spTgt>
                                        </p:tgtEl>
                                      </p:cBhvr>
                                    </p:animEffect>
                                  </p:childTnLst>
                                </p:cTn>
                              </p:par>
                            </p:childTnLst>
                          </p:cTn>
                        </p:par>
                        <p:par>
                          <p:cTn id="41" fill="hold">
                            <p:stCondLst>
                              <p:cond delay="1000"/>
                            </p:stCondLst>
                            <p:childTnLst>
                              <p:par>
                                <p:cTn id="42" presetID="10" presetClass="entr" presetSubtype="0" repeatCount="300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2500"/>
                            </p:stCondLst>
                            <p:childTnLst>
                              <p:par>
                                <p:cTn id="46" presetID="10" presetClass="exit" presetSubtype="0" fill="hold" grpId="1" nodeType="afterEffect">
                                  <p:stCondLst>
                                    <p:cond delay="0"/>
                                  </p:stCondLst>
                                  <p:childTnLst>
                                    <p:animEffect transition="out" filter="fade">
                                      <p:cBhvr>
                                        <p:cTn id="47" dur="500"/>
                                        <p:tgtEl>
                                          <p:spTgt spid="12"/>
                                        </p:tgtEl>
                                      </p:cBhvr>
                                    </p:animEffect>
                                    <p:set>
                                      <p:cBhvr>
                                        <p:cTn id="48" dur="1" fill="hold">
                                          <p:stCondLst>
                                            <p:cond delay="499"/>
                                          </p:stCondLst>
                                        </p:cTn>
                                        <p:tgtEl>
                                          <p:spTgt spid="12"/>
                                        </p:tgtEl>
                                        <p:attrNameLst>
                                          <p:attrName>style.visibility</p:attrName>
                                        </p:attrNameLst>
                                      </p:cBhvr>
                                      <p:to>
                                        <p:strVal val="hidden"/>
                                      </p:to>
                                    </p:set>
                                  </p:childTnLst>
                                </p:cTn>
                              </p:par>
                            </p:childTnLst>
                          </p:cTn>
                        </p:par>
                        <p:par>
                          <p:cTn id="49" fill="hold">
                            <p:stCondLst>
                              <p:cond delay="3000"/>
                            </p:stCondLst>
                            <p:childTnLst>
                              <p:par>
                                <p:cTn id="50" presetID="10" presetClass="entr" presetSubtype="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1" presetClass="mediacall" presetSubtype="0" fill="hold" nodeType="withEffect">
                                  <p:stCondLst>
                                    <p:cond delay="0"/>
                                  </p:stCondLst>
                                  <p:childTnLst>
                                    <p:cmd type="call" cmd="playFrom(0.0)">
                                      <p:cBhvr>
                                        <p:cTn id="54" dur="28800"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55" fill="hold" display="0">
                  <p:stCondLst>
                    <p:cond delay="indefinite"/>
                  </p:stCondLst>
                </p:cTn>
                <p:tgtEl>
                  <p:spTgt spid="14"/>
                </p:tgtEl>
              </p:cMediaNode>
            </p:video>
            <p:seq concurrent="1" nextAc="seek">
              <p:cTn id="56" restart="whenNotActive" fill="hold" evtFilter="cancelBubble" nodeType="interactiveSeq">
                <p:stCondLst>
                  <p:cond evt="onClick" delay="0">
                    <p:tgtEl>
                      <p:spTgt spid="14"/>
                    </p:tgtEl>
                  </p:cond>
                </p:stCondLst>
                <p:endSync evt="end" delay="0">
                  <p:rtn val="all"/>
                </p:endSync>
                <p:childTnLst>
                  <p:par>
                    <p:cTn id="57" fill="hold">
                      <p:stCondLst>
                        <p:cond delay="0"/>
                      </p:stCondLst>
                      <p:childTnLst>
                        <p:par>
                          <p:cTn id="58" fill="hold">
                            <p:stCondLst>
                              <p:cond delay="0"/>
                            </p:stCondLst>
                            <p:childTnLst>
                              <p:par>
                                <p:cTn id="59" presetID="2" presetClass="mediacall" presetSubtype="0" fill="hold" nodeType="clickEffect">
                                  <p:stCondLst>
                                    <p:cond delay="0"/>
                                  </p:stCondLst>
                                  <p:childTnLst>
                                    <p:cmd type="call" cmd="togglePause">
                                      <p:cBhvr>
                                        <p:cTn id="60" dur="1" fill="hold"/>
                                        <p:tgtEl>
                                          <p:spTgt spid="14"/>
                                        </p:tgtEl>
                                      </p:cBhvr>
                                    </p:cmd>
                                  </p:childTnLst>
                                </p:cTn>
                              </p:par>
                            </p:childTnLst>
                          </p:cTn>
                        </p:par>
                      </p:childTnLst>
                    </p:cTn>
                  </p:par>
                </p:childTnLst>
              </p:cTn>
              <p:nextCondLst>
                <p:cond evt="onClick" delay="0">
                  <p:tgtEl>
                    <p:spTgt spid="14"/>
                  </p:tgtEl>
                </p:cond>
              </p:nextCondLst>
            </p:seq>
          </p:childTnLst>
        </p:cTn>
      </p:par>
    </p:tnLst>
    <p:bldLst>
      <p:bldP spid="63" grpId="0" animBg="1"/>
      <p:bldP spid="63" grpId="1" animBg="1"/>
      <p:bldP spid="66" grpId="0" animBg="1"/>
      <p:bldP spid="66" grpId="1" animBg="1"/>
      <p:bldP spid="12" grpId="0" animBg="1"/>
      <p:bldP spid="12" grpId="1"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3962759490"/>
              </p:ext>
            </p:extLst>
          </p:nvPr>
        </p:nvGraphicFramePr>
        <p:xfrm>
          <a:off x="2242773" y="1234440"/>
          <a:ext cx="9753600" cy="466344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1"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425547459"/>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27690273"/>
                  </a:ext>
                </a:extLst>
              </a:tr>
            </a:tbl>
          </a:graphicData>
        </a:graphic>
      </p:graphicFrame>
    </p:spTree>
    <p:extLst>
      <p:ext uri="{BB962C8B-B14F-4D97-AF65-F5344CB8AC3E}">
        <p14:creationId xmlns:p14="http://schemas.microsoft.com/office/powerpoint/2010/main" val="32637003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3">
            <a:extLst>
              <a:ext uri="{FF2B5EF4-FFF2-40B4-BE49-F238E27FC236}">
                <a16:creationId xmlns:a16="http://schemas.microsoft.com/office/drawing/2014/main" id="{CD9C56E8-A0D8-5737-15DC-6916FC7ABCD0}"/>
              </a:ext>
            </a:extLst>
          </p:cNvPr>
          <p:cNvGraphicFramePr>
            <a:graphicFrameLocks noGrp="1"/>
          </p:cNvGraphicFramePr>
          <p:nvPr>
            <p:ph sz="quarter" idx="14"/>
            <p:extLst>
              <p:ext uri="{D42A27DB-BD31-4B8C-83A1-F6EECF244321}">
                <p14:modId xmlns:p14="http://schemas.microsoft.com/office/powerpoint/2010/main" val="2902504301"/>
              </p:ext>
            </p:extLst>
          </p:nvPr>
        </p:nvGraphicFramePr>
        <p:xfrm>
          <a:off x="615950" y="1261670"/>
          <a:ext cx="10975974" cy="4521200"/>
        </p:xfrm>
        <a:graphic>
          <a:graphicData uri="http://schemas.openxmlformats.org/drawingml/2006/table">
            <a:tbl>
              <a:tblPr firstRow="1" bandRow="1">
                <a:tableStyleId>{5C22544A-7EE6-4342-B048-85BDC9FD1C3A}</a:tableStyleId>
              </a:tblPr>
              <a:tblGrid>
                <a:gridCol w="3658658">
                  <a:extLst>
                    <a:ext uri="{9D8B030D-6E8A-4147-A177-3AD203B41FA5}">
                      <a16:colId xmlns:a16="http://schemas.microsoft.com/office/drawing/2014/main" val="1472841422"/>
                    </a:ext>
                  </a:extLst>
                </a:gridCol>
                <a:gridCol w="3658658">
                  <a:extLst>
                    <a:ext uri="{9D8B030D-6E8A-4147-A177-3AD203B41FA5}">
                      <a16:colId xmlns:a16="http://schemas.microsoft.com/office/drawing/2014/main" val="2507780847"/>
                    </a:ext>
                  </a:extLst>
                </a:gridCol>
                <a:gridCol w="3658658">
                  <a:extLst>
                    <a:ext uri="{9D8B030D-6E8A-4147-A177-3AD203B41FA5}">
                      <a16:colId xmlns:a16="http://schemas.microsoft.com/office/drawing/2014/main" val="1446512118"/>
                    </a:ext>
                  </a:extLst>
                </a:gridCol>
              </a:tblGrid>
              <a:tr h="370840">
                <a:tc>
                  <a:txBody>
                    <a:bodyPr/>
                    <a:lstStyle/>
                    <a:p>
                      <a:endParaRPr lang="en-US" b="0" i="0" dirty="0">
                        <a:latin typeface="Calibri" panose="020F0502020204030204" pitchFamily="34" charset="0"/>
                      </a:endParaRPr>
                    </a:p>
                  </a:txBody>
                  <a:tcPr/>
                </a:tc>
                <a:tc>
                  <a:txBody>
                    <a:bodyPr/>
                    <a:lstStyle/>
                    <a:p>
                      <a:r>
                        <a:rPr lang="en-US" b="0" i="0" dirty="0">
                          <a:latin typeface="Calibri" panose="020F0502020204030204" pitchFamily="34" charset="0"/>
                        </a:rPr>
                        <a:t>Distributed Malware Prevention </a:t>
                      </a:r>
                    </a:p>
                  </a:txBody>
                  <a:tcPr/>
                </a:tc>
                <a:tc>
                  <a:txBody>
                    <a:bodyPr/>
                    <a:lstStyle/>
                    <a:p>
                      <a:r>
                        <a:rPr lang="en-US" b="0" i="0" dirty="0">
                          <a:latin typeface="Calibri" panose="020F0502020204030204" pitchFamily="34" charset="0"/>
                        </a:rPr>
                        <a:t>Gateway NSX Malware Prevention</a:t>
                      </a:r>
                    </a:p>
                  </a:txBody>
                  <a:tcPr/>
                </a:tc>
                <a:extLst>
                  <a:ext uri="{0D108BD9-81ED-4DB2-BD59-A6C34878D82A}">
                    <a16:rowId xmlns:a16="http://schemas.microsoft.com/office/drawing/2014/main" val="2750980630"/>
                  </a:ext>
                </a:extLst>
              </a:tr>
              <a:tr h="370840">
                <a:tc>
                  <a:txBody>
                    <a:bodyPr/>
                    <a:lstStyle/>
                    <a:p>
                      <a:r>
                        <a:rPr lang="en-US" b="1" i="0" dirty="0">
                          <a:latin typeface="Calibri" panose="020F0502020204030204" pitchFamily="34" charset="0"/>
                        </a:rPr>
                        <a:t>Requirements</a:t>
                      </a:r>
                    </a:p>
                  </a:txBody>
                  <a:tcPr/>
                </a:tc>
                <a:tc gridSpan="2">
                  <a:txBody>
                    <a:bodyPr/>
                    <a:lstStyle/>
                    <a:p>
                      <a:pPr marL="285750" indent="-285750" algn="l">
                        <a:buFont typeface="Arial" panose="020B0604020202020204" pitchFamily="34" charset="0"/>
                        <a:buChar char="•"/>
                      </a:pPr>
                      <a:endParaRPr lang="en-US" sz="1400" b="0" i="0" dirty="0">
                        <a:latin typeface="Calibri" panose="020F0502020204030204" pitchFamily="34" charset="0"/>
                      </a:endParaRPr>
                    </a:p>
                  </a:txBody>
                  <a:tcPr marL="457200"/>
                </a:tc>
                <a:tc hMerge="1">
                  <a:txBody>
                    <a:bodyPr/>
                    <a:lstStyle/>
                    <a:p>
                      <a:pPr algn="ctr"/>
                      <a:endParaRPr lang="en-US" b="0" i="0" dirty="0">
                        <a:latin typeface="Calibri" panose="020F0502020204030204" pitchFamily="34" charset="0"/>
                      </a:endParaRPr>
                    </a:p>
                  </a:txBody>
                  <a:tcPr/>
                </a:tc>
                <a:extLst>
                  <a:ext uri="{0D108BD9-81ED-4DB2-BD59-A6C34878D82A}">
                    <a16:rowId xmlns:a16="http://schemas.microsoft.com/office/drawing/2014/main" val="1101770867"/>
                  </a:ext>
                </a:extLst>
              </a:tr>
              <a:tr h="370840">
                <a:tc>
                  <a:txBody>
                    <a:bodyPr/>
                    <a:lstStyle/>
                    <a:p>
                      <a:pPr lvl="1"/>
                      <a:r>
                        <a:rPr lang="en-US" b="0" i="0" dirty="0">
                          <a:latin typeface="Calibri" panose="020F0502020204030204" pitchFamily="34" charset="0"/>
                        </a:rPr>
                        <a:t>Licensing</a:t>
                      </a:r>
                    </a:p>
                  </a:txBody>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Distributed Firewall with Advanced Threat Prevention License</a:t>
                      </a:r>
                    </a:p>
                  </a:txBody>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Gateway Firewall with Advanced Threat Prevention License</a:t>
                      </a:r>
                    </a:p>
                  </a:txBody>
                  <a:tcPr/>
                </a:tc>
                <a:extLst>
                  <a:ext uri="{0D108BD9-81ED-4DB2-BD59-A6C34878D82A}">
                    <a16:rowId xmlns:a16="http://schemas.microsoft.com/office/drawing/2014/main" val="398656649"/>
                  </a:ext>
                </a:extLst>
              </a:tr>
              <a:tr h="370840">
                <a:tc rowSpan="2">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Pre-Requisites</a:t>
                      </a:r>
                    </a:p>
                  </a:txBody>
                  <a:tcPr/>
                </a:tc>
                <a:tc gridSpan="2">
                  <a:txBody>
                    <a:bodyPr/>
                    <a:lstStyle/>
                    <a:p>
                      <a:pPr marL="285750" indent="-285750" algn="l">
                        <a:buFont typeface="Arial" panose="020B0604020202020204" pitchFamily="34" charset="0"/>
                        <a:buChar char="•"/>
                      </a:pPr>
                      <a:r>
                        <a:rPr lang="en-US" sz="1400" b="0" i="0" dirty="0">
                          <a:latin typeface="Calibri" panose="020F0502020204030204" pitchFamily="34" charset="0"/>
                        </a:rPr>
                        <a:t>NAPP</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dirty="0">
                          <a:latin typeface="Calibri" panose="020F0502020204030204" pitchFamily="34" charset="0"/>
                        </a:rPr>
                        <a:t>Internet Connectivity </a:t>
                      </a:r>
                      <a:r>
                        <a:rPr lang="en-US" sz="1400" b="0" i="1" dirty="0">
                          <a:latin typeface="Calibri" panose="020F0502020204030204" pitchFamily="34" charset="0"/>
                        </a:rPr>
                        <a:t>even if Cloud inspection is disabled </a:t>
                      </a:r>
                      <a:r>
                        <a:rPr lang="en-US" sz="1100" b="0" i="1" dirty="0">
                          <a:latin typeface="Calibri" panose="020F0502020204030204" pitchFamily="34" charset="0"/>
                        </a:rPr>
                        <a:t>(see Notes for more information)</a:t>
                      </a:r>
                      <a:endParaRPr lang="en-US" sz="1600" b="0" i="1" dirty="0">
                        <a:latin typeface="Calibri" panose="020F0502020204030204" pitchFamily="34" charset="0"/>
                      </a:endParaRPr>
                    </a:p>
                  </a:txBody>
                  <a:tcPr marL="640080"/>
                </a:tc>
                <a:tc hMerge="1">
                  <a:txBody>
                    <a:bodyPr/>
                    <a:lstStyle/>
                    <a:p>
                      <a:pPr marL="285750" indent="-285750" algn="l">
                        <a:buFont typeface="Arial" panose="020B0604020202020204" pitchFamily="34" charset="0"/>
                        <a:buChar char="•"/>
                      </a:pPr>
                      <a:endParaRPr lang="en-US" b="0" i="0" dirty="0">
                        <a:latin typeface="Calibri" panose="020F0502020204030204" pitchFamily="34" charset="0"/>
                      </a:endParaRPr>
                    </a:p>
                  </a:txBody>
                  <a:tcPr/>
                </a:tc>
                <a:extLst>
                  <a:ext uri="{0D108BD9-81ED-4DB2-BD59-A6C34878D82A}">
                    <a16:rowId xmlns:a16="http://schemas.microsoft.com/office/drawing/2014/main" val="2499268509"/>
                  </a:ext>
                </a:extLst>
              </a:tr>
              <a:tr h="0">
                <a:tc vMerge="1">
                  <a:txBody>
                    <a:bodyPr/>
                    <a:lstStyle/>
                    <a:p>
                      <a:pPr lvl="1"/>
                      <a:endParaRPr lang="en-US" b="0" i="0" dirty="0">
                        <a:latin typeface="Calibri" panose="020F0502020204030204" pitchFamily="34" charset="0"/>
                      </a:endParaRPr>
                    </a:p>
                  </a:txBody>
                  <a:tcPr>
                    <a:solidFill>
                      <a:srgbClr val="CBDCF1"/>
                    </a:solidFill>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Windows: VMware Tools with NSX File Introspection Driver</a:t>
                      </a:r>
                    </a:p>
                    <a:p>
                      <a:pPr marL="285750" indent="-285750" algn="l">
                        <a:buFont typeface="Arial" panose="020B0604020202020204" pitchFamily="34" charset="0"/>
                        <a:buChar char="•"/>
                      </a:pPr>
                      <a:r>
                        <a:rPr lang="en-US" sz="1400" b="0" i="0" dirty="0">
                          <a:latin typeface="Calibri" panose="020F0502020204030204" pitchFamily="34" charset="0"/>
                        </a:rPr>
                        <a:t>On each ESXi for SVM: 4 vCPU / 6 GB RAM / 80 GB Disk</a:t>
                      </a:r>
                    </a:p>
                    <a:p>
                      <a:pPr marL="285750" indent="-285750" algn="l">
                        <a:buFont typeface="Arial" panose="020B0604020202020204" pitchFamily="34" charset="0"/>
                        <a:buChar char="•"/>
                      </a:pPr>
                      <a:r>
                        <a:rPr lang="en-US" sz="1400" b="0" i="0" dirty="0">
                          <a:latin typeface="Calibri" panose="020F0502020204030204" pitchFamily="34" charset="0"/>
                        </a:rPr>
                        <a:t>Web Server for the deployment of SVM</a:t>
                      </a:r>
                    </a:p>
                    <a:p>
                      <a:pPr marL="285750" indent="-285750" algn="l">
                        <a:buFont typeface="Arial" panose="020B0604020202020204" pitchFamily="34" charset="0"/>
                        <a:buChar char="•"/>
                      </a:pPr>
                      <a:r>
                        <a:rPr lang="en-US" sz="1400" b="0" i="0" dirty="0">
                          <a:latin typeface="Calibri" panose="020F0502020204030204" pitchFamily="34" charset="0"/>
                        </a:rPr>
                        <a:t>vCenter-Clusters configured with Transport Node Profile </a:t>
                      </a:r>
                    </a:p>
                    <a:p>
                      <a:pPr marL="285750" indent="-285750" algn="l">
                        <a:buFont typeface="Arial" panose="020B0604020202020204" pitchFamily="34" charset="0"/>
                        <a:buChar char="•"/>
                      </a:pPr>
                      <a:r>
                        <a:rPr lang="en-US" sz="1400" dirty="0">
                          <a:latin typeface="Calibri" panose="020F0502020204030204" pitchFamily="34" charset="0"/>
                        </a:rPr>
                        <a:t>DHCP is required for SVM IP assignment in case all ESXi in vCenter-Cluster do not share a VDS-</a:t>
                      </a:r>
                      <a:r>
                        <a:rPr lang="en-US" sz="1400" dirty="0" err="1">
                          <a:latin typeface="Calibri" panose="020F0502020204030204" pitchFamily="34" charset="0"/>
                        </a:rPr>
                        <a:t>PortGroup</a:t>
                      </a:r>
                      <a:r>
                        <a:rPr lang="en-US" sz="1400" dirty="0">
                          <a:latin typeface="Calibri" panose="020F0502020204030204" pitchFamily="34" charset="0"/>
                        </a:rPr>
                        <a:t> / subnet</a:t>
                      </a:r>
                      <a:endParaRPr lang="en-US" sz="1400" b="0" i="0" dirty="0">
                        <a:latin typeface="Calibri" panose="020F0502020204030204" pitchFamily="34" charset="0"/>
                      </a:endParaRPr>
                    </a:p>
                  </a:txBody>
                  <a:tcPr>
                    <a:solidFill>
                      <a:srgbClr val="CBDCF1"/>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dirty="0">
                          <a:latin typeface="Calibri" panose="020F0502020204030204" pitchFamily="34" charset="0"/>
                        </a:rPr>
                        <a:t>Extra Large Edge Nodes</a:t>
                      </a:r>
                    </a:p>
                  </a:txBody>
                  <a:tcPr>
                    <a:solidFill>
                      <a:srgbClr val="CBDCF1"/>
                    </a:solidFill>
                  </a:tcPr>
                </a:tc>
                <a:extLst>
                  <a:ext uri="{0D108BD9-81ED-4DB2-BD59-A6C34878D82A}">
                    <a16:rowId xmlns:a16="http://schemas.microsoft.com/office/drawing/2014/main" val="270623906"/>
                  </a:ext>
                </a:extLst>
              </a:tr>
              <a:tr h="370840">
                <a:tc>
                  <a:txBody>
                    <a:bodyPr/>
                    <a:lstStyle/>
                    <a:p>
                      <a:pPr lvl="1"/>
                      <a:r>
                        <a:rPr lang="en-US" b="0" i="0" dirty="0">
                          <a:latin typeface="Calibri" panose="020F0502020204030204" pitchFamily="34" charset="0"/>
                        </a:rPr>
                        <a:t>vSphere support</a:t>
                      </a:r>
                    </a:p>
                  </a:txBody>
                  <a:tcPr>
                    <a:solidFill>
                      <a:srgbClr val="E7EEF8"/>
                    </a:solidFill>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vSphere 6.7+</a:t>
                      </a:r>
                    </a:p>
                    <a:p>
                      <a:pPr marL="285750" indent="-285750" algn="l">
                        <a:buFont typeface="Arial" panose="020B0604020202020204" pitchFamily="34" charset="0"/>
                        <a:buChar char="•"/>
                      </a:pPr>
                      <a:r>
                        <a:rPr lang="en-US" sz="1400" b="0" i="0" dirty="0">
                          <a:latin typeface="Calibri" panose="020F0502020204030204" pitchFamily="34" charset="0"/>
                        </a:rPr>
                        <a:t>Windows: VMware Tools 11.2.5+</a:t>
                      </a:r>
                    </a:p>
                  </a:txBody>
                  <a:tcPr>
                    <a:solidFill>
                      <a:srgbClr val="E7EEF8"/>
                    </a:solidFill>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N/A</a:t>
                      </a:r>
                    </a:p>
                  </a:txBody>
                  <a:tcPr>
                    <a:solidFill>
                      <a:srgbClr val="E7EEF8"/>
                    </a:solidFill>
                  </a:tcPr>
                </a:tc>
                <a:extLst>
                  <a:ext uri="{0D108BD9-81ED-4DB2-BD59-A6C34878D82A}">
                    <a16:rowId xmlns:a16="http://schemas.microsoft.com/office/drawing/2014/main" val="614712293"/>
                  </a:ext>
                </a:extLst>
              </a:tr>
            </a:tbl>
          </a:graphicData>
        </a:graphic>
      </p:graphicFrame>
      <p:sp>
        <p:nvSpPr>
          <p:cNvPr id="11" name="Subtitle 10">
            <a:extLst>
              <a:ext uri="{FF2B5EF4-FFF2-40B4-BE49-F238E27FC236}">
                <a16:creationId xmlns:a16="http://schemas.microsoft.com/office/drawing/2014/main" id="{DDC033B2-F8BA-62C0-6128-1FC82B40EC5B}"/>
              </a:ext>
            </a:extLst>
          </p:cNvPr>
          <p:cNvSpPr>
            <a:spLocks noGrp="1"/>
          </p:cNvSpPr>
          <p:nvPr>
            <p:ph type="subTitle" idx="10"/>
          </p:nvPr>
        </p:nvSpPr>
        <p:spPr/>
        <p:txBody>
          <a:bodyPr/>
          <a:lstStyle/>
          <a:p>
            <a:endParaRPr lang="en-US"/>
          </a:p>
        </p:txBody>
      </p:sp>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Requirements</a:t>
            </a:r>
          </a:p>
        </p:txBody>
      </p:sp>
    </p:spTree>
    <p:extLst>
      <p:ext uri="{BB962C8B-B14F-4D97-AF65-F5344CB8AC3E}">
        <p14:creationId xmlns:p14="http://schemas.microsoft.com/office/powerpoint/2010/main" val="40689810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3">
            <a:extLst>
              <a:ext uri="{FF2B5EF4-FFF2-40B4-BE49-F238E27FC236}">
                <a16:creationId xmlns:a16="http://schemas.microsoft.com/office/drawing/2014/main" id="{CD9C56E8-A0D8-5737-15DC-6916FC7ABCD0}"/>
              </a:ext>
            </a:extLst>
          </p:cNvPr>
          <p:cNvGraphicFramePr>
            <a:graphicFrameLocks noGrp="1"/>
          </p:cNvGraphicFramePr>
          <p:nvPr>
            <p:ph sz="quarter" idx="14"/>
          </p:nvPr>
        </p:nvGraphicFramePr>
        <p:xfrm>
          <a:off x="615950" y="1275615"/>
          <a:ext cx="10975974" cy="2225040"/>
        </p:xfrm>
        <a:graphic>
          <a:graphicData uri="http://schemas.openxmlformats.org/drawingml/2006/table">
            <a:tbl>
              <a:tblPr firstRow="1" bandRow="1">
                <a:tableStyleId>{5C22544A-7EE6-4342-B048-85BDC9FD1C3A}</a:tableStyleId>
              </a:tblPr>
              <a:tblGrid>
                <a:gridCol w="3658658">
                  <a:extLst>
                    <a:ext uri="{9D8B030D-6E8A-4147-A177-3AD203B41FA5}">
                      <a16:colId xmlns:a16="http://schemas.microsoft.com/office/drawing/2014/main" val="1472841422"/>
                    </a:ext>
                  </a:extLst>
                </a:gridCol>
                <a:gridCol w="3658658">
                  <a:extLst>
                    <a:ext uri="{9D8B030D-6E8A-4147-A177-3AD203B41FA5}">
                      <a16:colId xmlns:a16="http://schemas.microsoft.com/office/drawing/2014/main" val="2507780847"/>
                    </a:ext>
                  </a:extLst>
                </a:gridCol>
                <a:gridCol w="3658658">
                  <a:extLst>
                    <a:ext uri="{9D8B030D-6E8A-4147-A177-3AD203B41FA5}">
                      <a16:colId xmlns:a16="http://schemas.microsoft.com/office/drawing/2014/main" val="1446512118"/>
                    </a:ext>
                  </a:extLst>
                </a:gridCol>
              </a:tblGrid>
              <a:tr h="370840">
                <a:tc>
                  <a:txBody>
                    <a:bodyPr/>
                    <a:lstStyle/>
                    <a:p>
                      <a:endParaRPr lang="en-US" b="0" i="0" dirty="0">
                        <a:latin typeface="Calibri" panose="020F0502020204030204" pitchFamily="34" charset="0"/>
                      </a:endParaRPr>
                    </a:p>
                  </a:txBody>
                  <a:tcPr/>
                </a:tc>
                <a:tc>
                  <a:txBody>
                    <a:bodyPr/>
                    <a:lstStyle/>
                    <a:p>
                      <a:r>
                        <a:rPr lang="en-US" b="0" i="0" dirty="0">
                          <a:latin typeface="Calibri" panose="020F0502020204030204" pitchFamily="34" charset="0"/>
                        </a:rPr>
                        <a:t>Distributed Malware Prevention </a:t>
                      </a:r>
                    </a:p>
                  </a:txBody>
                  <a:tcPr/>
                </a:tc>
                <a:tc>
                  <a:txBody>
                    <a:bodyPr/>
                    <a:lstStyle/>
                    <a:p>
                      <a:r>
                        <a:rPr lang="en-US" b="0" i="0" dirty="0">
                          <a:latin typeface="Calibri" panose="020F0502020204030204" pitchFamily="34" charset="0"/>
                        </a:rPr>
                        <a:t>Gateway NSX Malware Prevention</a:t>
                      </a:r>
                    </a:p>
                  </a:txBody>
                  <a:tcPr/>
                </a:tc>
                <a:extLst>
                  <a:ext uri="{0D108BD9-81ED-4DB2-BD59-A6C34878D82A}">
                    <a16:rowId xmlns:a16="http://schemas.microsoft.com/office/drawing/2014/main" val="2750980630"/>
                  </a:ext>
                </a:extLst>
              </a:tr>
              <a:tr h="370840">
                <a:tc>
                  <a:txBody>
                    <a:bodyPr/>
                    <a:lstStyle/>
                    <a:p>
                      <a:r>
                        <a:rPr lang="en-US" b="1" i="0" dirty="0">
                          <a:latin typeface="Calibri" panose="020F0502020204030204" pitchFamily="34" charset="0"/>
                        </a:rPr>
                        <a:t>Traffic</a:t>
                      </a:r>
                    </a:p>
                  </a:txBody>
                  <a:tcPr/>
                </a:tc>
                <a:tc>
                  <a:txBody>
                    <a:bodyPr/>
                    <a:lstStyle/>
                    <a:p>
                      <a:pPr algn="ctr"/>
                      <a:endParaRPr lang="en-US" sz="1600" b="0" i="0" dirty="0">
                        <a:latin typeface="Calibri" panose="020F0502020204030204" pitchFamily="34" charset="0"/>
                      </a:endParaRPr>
                    </a:p>
                  </a:txBody>
                  <a:tcPr/>
                </a:tc>
                <a:tc>
                  <a:txBody>
                    <a:bodyPr/>
                    <a:lstStyle/>
                    <a:p>
                      <a:pPr algn="ctr"/>
                      <a:endParaRPr lang="en-US" sz="1600" b="0" i="0" dirty="0">
                        <a:latin typeface="Calibri" panose="020F0502020204030204" pitchFamily="34" charset="0"/>
                      </a:endParaRPr>
                    </a:p>
                  </a:txBody>
                  <a:tcPr/>
                </a:tc>
                <a:extLst>
                  <a:ext uri="{0D108BD9-81ED-4DB2-BD59-A6C34878D82A}">
                    <a16:rowId xmlns:a16="http://schemas.microsoft.com/office/drawing/2014/main" val="1101770867"/>
                  </a:ext>
                </a:extLst>
              </a:tr>
              <a:tr h="370840">
                <a:tc>
                  <a:txBody>
                    <a:bodyPr/>
                    <a:lstStyle/>
                    <a:p>
                      <a:pPr lvl="1"/>
                      <a:r>
                        <a:rPr lang="en-US" b="0" i="0" dirty="0">
                          <a:latin typeface="Calibri" panose="020F0502020204030204" pitchFamily="34" charset="0"/>
                        </a:rPr>
                        <a:t>Analyzed</a:t>
                      </a:r>
                    </a:p>
                  </a:txBody>
                  <a:tcPr/>
                </a:tc>
                <a:tc>
                  <a:txBody>
                    <a:bodyPr/>
                    <a:lstStyle/>
                    <a:p>
                      <a:pPr algn="ctr"/>
                      <a:r>
                        <a:rPr lang="en-US" sz="1600" b="0" i="0" dirty="0">
                          <a:latin typeface="Calibri" panose="020F0502020204030204" pitchFamily="34" charset="0"/>
                        </a:rPr>
                        <a:t>E/W + N/S</a:t>
                      </a:r>
                    </a:p>
                  </a:txBody>
                  <a:tcPr/>
                </a:tc>
                <a:tc>
                  <a:txBody>
                    <a:bodyPr/>
                    <a:lstStyle/>
                    <a:p>
                      <a:pPr algn="ctr"/>
                      <a:r>
                        <a:rPr lang="en-US" sz="1600" b="0" i="0" dirty="0">
                          <a:latin typeface="Calibri" panose="020F0502020204030204" pitchFamily="34" charset="0"/>
                        </a:rPr>
                        <a:t>N/S</a:t>
                      </a:r>
                    </a:p>
                  </a:txBody>
                  <a:tcPr/>
                </a:tc>
                <a:extLst>
                  <a:ext uri="{0D108BD9-81ED-4DB2-BD59-A6C34878D82A}">
                    <a16:rowId xmlns:a16="http://schemas.microsoft.com/office/drawing/2014/main" val="3240521552"/>
                  </a:ext>
                </a:extLst>
              </a:tr>
              <a:tr h="370840">
                <a:tc>
                  <a:txBody>
                    <a:bodyPr/>
                    <a:lstStyle/>
                    <a:p>
                      <a:r>
                        <a:rPr lang="en-US" b="1" i="0" dirty="0">
                          <a:latin typeface="Calibri" panose="020F0502020204030204" pitchFamily="34" charset="0"/>
                        </a:rPr>
                        <a:t>Mode</a:t>
                      </a:r>
                    </a:p>
                  </a:txBody>
                  <a:tcPr/>
                </a:tc>
                <a:tc>
                  <a:txBody>
                    <a:bodyPr/>
                    <a:lstStyle/>
                    <a:p>
                      <a:pPr algn="ctr"/>
                      <a:endParaRPr lang="en-US" sz="1600" b="0" i="0" dirty="0">
                        <a:latin typeface="Calibri" panose="020F0502020204030204" pitchFamily="34" charset="0"/>
                      </a:endParaRPr>
                    </a:p>
                  </a:txBody>
                  <a:tcPr/>
                </a:tc>
                <a:tc>
                  <a:txBody>
                    <a:bodyPr/>
                    <a:lstStyle/>
                    <a:p>
                      <a:pPr algn="ctr"/>
                      <a:endParaRPr lang="en-US" sz="1600" b="0" i="0" dirty="0">
                        <a:latin typeface="Calibri" panose="020F0502020204030204" pitchFamily="34" charset="0"/>
                      </a:endParaRPr>
                    </a:p>
                  </a:txBody>
                  <a:tcPr/>
                </a:tc>
                <a:extLst>
                  <a:ext uri="{0D108BD9-81ED-4DB2-BD59-A6C34878D82A}">
                    <a16:rowId xmlns:a16="http://schemas.microsoft.com/office/drawing/2014/main" val="1990175124"/>
                  </a:ext>
                </a:extLst>
              </a:tr>
              <a:tr h="370840">
                <a:tc>
                  <a:txBody>
                    <a:bodyPr/>
                    <a:lstStyle/>
                    <a:p>
                      <a:pPr lvl="1"/>
                      <a:r>
                        <a:rPr lang="en-US" b="0" i="0" dirty="0">
                          <a:latin typeface="Calibri" panose="020F0502020204030204" pitchFamily="34" charset="0"/>
                        </a:rPr>
                        <a:t>Detection</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3916610827"/>
                  </a:ext>
                </a:extLst>
              </a:tr>
              <a:tr h="370840">
                <a:tc>
                  <a:txBody>
                    <a:bodyPr/>
                    <a:lstStyle/>
                    <a:p>
                      <a:pPr lvl="1"/>
                      <a:r>
                        <a:rPr lang="en-US" b="0" i="0" dirty="0">
                          <a:latin typeface="Calibri" panose="020F0502020204030204" pitchFamily="34" charset="0"/>
                        </a:rPr>
                        <a:t>Prevention</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No</a:t>
                      </a:r>
                    </a:p>
                  </a:txBody>
                  <a:tcPr/>
                </a:tc>
                <a:extLst>
                  <a:ext uri="{0D108BD9-81ED-4DB2-BD59-A6C34878D82A}">
                    <a16:rowId xmlns:a16="http://schemas.microsoft.com/office/drawing/2014/main" val="3022073621"/>
                  </a:ext>
                </a:extLst>
              </a:tr>
            </a:tbl>
          </a:graphicData>
        </a:graphic>
      </p:graphicFrame>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Limitations</a:t>
            </a:r>
          </a:p>
        </p:txBody>
      </p:sp>
    </p:spTree>
    <p:extLst>
      <p:ext uri="{BB962C8B-B14F-4D97-AF65-F5344CB8AC3E}">
        <p14:creationId xmlns:p14="http://schemas.microsoft.com/office/powerpoint/2010/main" val="3941905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Table 13">
            <a:extLst>
              <a:ext uri="{FF2B5EF4-FFF2-40B4-BE49-F238E27FC236}">
                <a16:creationId xmlns:a16="http://schemas.microsoft.com/office/drawing/2014/main" id="{CD9C56E8-A0D8-5737-15DC-6916FC7ABCD0}"/>
              </a:ext>
            </a:extLst>
          </p:cNvPr>
          <p:cNvGraphicFramePr>
            <a:graphicFrameLocks noGrp="1"/>
          </p:cNvGraphicFramePr>
          <p:nvPr>
            <p:ph sz="quarter" idx="14"/>
            <p:extLst>
              <p:ext uri="{D42A27DB-BD31-4B8C-83A1-F6EECF244321}">
                <p14:modId xmlns:p14="http://schemas.microsoft.com/office/powerpoint/2010/main" val="432665606"/>
              </p:ext>
            </p:extLst>
          </p:nvPr>
        </p:nvGraphicFramePr>
        <p:xfrm>
          <a:off x="615950" y="1275615"/>
          <a:ext cx="10975974" cy="4216400"/>
        </p:xfrm>
        <a:graphic>
          <a:graphicData uri="http://schemas.openxmlformats.org/drawingml/2006/table">
            <a:tbl>
              <a:tblPr firstRow="1" bandRow="1">
                <a:tableStyleId>{5C22544A-7EE6-4342-B048-85BDC9FD1C3A}</a:tableStyleId>
              </a:tblPr>
              <a:tblGrid>
                <a:gridCol w="3658658">
                  <a:extLst>
                    <a:ext uri="{9D8B030D-6E8A-4147-A177-3AD203B41FA5}">
                      <a16:colId xmlns:a16="http://schemas.microsoft.com/office/drawing/2014/main" val="1472841422"/>
                    </a:ext>
                  </a:extLst>
                </a:gridCol>
                <a:gridCol w="3658658">
                  <a:extLst>
                    <a:ext uri="{9D8B030D-6E8A-4147-A177-3AD203B41FA5}">
                      <a16:colId xmlns:a16="http://schemas.microsoft.com/office/drawing/2014/main" val="2507780847"/>
                    </a:ext>
                  </a:extLst>
                </a:gridCol>
                <a:gridCol w="3658658">
                  <a:extLst>
                    <a:ext uri="{9D8B030D-6E8A-4147-A177-3AD203B41FA5}">
                      <a16:colId xmlns:a16="http://schemas.microsoft.com/office/drawing/2014/main" val="1446512118"/>
                    </a:ext>
                  </a:extLst>
                </a:gridCol>
              </a:tblGrid>
              <a:tr h="370840">
                <a:tc>
                  <a:txBody>
                    <a:bodyPr/>
                    <a:lstStyle/>
                    <a:p>
                      <a:endParaRPr lang="en-US" b="0" i="0" dirty="0">
                        <a:latin typeface="Calibri" panose="020F0502020204030204" pitchFamily="34" charset="0"/>
                      </a:endParaRPr>
                    </a:p>
                  </a:txBody>
                  <a:tcPr/>
                </a:tc>
                <a:tc>
                  <a:txBody>
                    <a:bodyPr/>
                    <a:lstStyle/>
                    <a:p>
                      <a:r>
                        <a:rPr lang="en-US" b="0" i="0" dirty="0">
                          <a:latin typeface="Calibri" panose="020F0502020204030204" pitchFamily="34" charset="0"/>
                        </a:rPr>
                        <a:t>Distributed Malware Prevention </a:t>
                      </a:r>
                    </a:p>
                  </a:txBody>
                  <a:tcPr/>
                </a:tc>
                <a:tc>
                  <a:txBody>
                    <a:bodyPr/>
                    <a:lstStyle/>
                    <a:p>
                      <a:r>
                        <a:rPr lang="en-US" b="0" i="0" dirty="0">
                          <a:latin typeface="Calibri" panose="020F0502020204030204" pitchFamily="34" charset="0"/>
                        </a:rPr>
                        <a:t>Gateway NSX Malware Prevention</a:t>
                      </a:r>
                    </a:p>
                  </a:txBody>
                  <a:tcPr/>
                </a:tc>
                <a:extLst>
                  <a:ext uri="{0D108BD9-81ED-4DB2-BD59-A6C34878D82A}">
                    <a16:rowId xmlns:a16="http://schemas.microsoft.com/office/drawing/2014/main" val="2750980630"/>
                  </a:ext>
                </a:extLst>
              </a:tr>
              <a:tr h="370840">
                <a:tc>
                  <a:txBody>
                    <a:bodyPr/>
                    <a:lstStyle/>
                    <a:p>
                      <a:r>
                        <a:rPr lang="en-US" b="1" i="0" dirty="0">
                          <a:latin typeface="Calibri" panose="020F0502020204030204" pitchFamily="34" charset="0"/>
                        </a:rPr>
                        <a:t>Analysis</a:t>
                      </a:r>
                    </a:p>
                  </a:txBody>
                  <a:tcPr/>
                </a:tc>
                <a:tc>
                  <a:txBody>
                    <a:bodyPr/>
                    <a:lstStyle/>
                    <a:p>
                      <a:pPr algn="ctr"/>
                      <a:endParaRPr lang="en-US" sz="1600" b="0" i="0" dirty="0">
                        <a:latin typeface="Calibri" panose="020F0502020204030204" pitchFamily="34" charset="0"/>
                      </a:endParaRPr>
                    </a:p>
                  </a:txBody>
                  <a:tcPr/>
                </a:tc>
                <a:tc>
                  <a:txBody>
                    <a:bodyPr/>
                    <a:lstStyle/>
                    <a:p>
                      <a:pPr algn="ctr"/>
                      <a:endParaRPr lang="en-US" sz="1600" b="0" i="0" dirty="0">
                        <a:latin typeface="Calibri" panose="020F0502020204030204" pitchFamily="34" charset="0"/>
                      </a:endParaRPr>
                    </a:p>
                  </a:txBody>
                  <a:tcPr/>
                </a:tc>
                <a:extLst>
                  <a:ext uri="{0D108BD9-81ED-4DB2-BD59-A6C34878D82A}">
                    <a16:rowId xmlns:a16="http://schemas.microsoft.com/office/drawing/2014/main" val="18000189"/>
                  </a:ext>
                </a:extLst>
              </a:tr>
              <a:tr h="370840">
                <a:tc>
                  <a:txBody>
                    <a:bodyPr/>
                    <a:lstStyle/>
                    <a:p>
                      <a:pPr lvl="1"/>
                      <a:r>
                        <a:rPr lang="en-US" b="0" i="0" dirty="0">
                          <a:latin typeface="Calibri" panose="020F0502020204030204" pitchFamily="34" charset="0"/>
                        </a:rPr>
                        <a:t>Local Analysis</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393076518"/>
                  </a:ext>
                </a:extLst>
              </a:tr>
              <a:tr h="370840">
                <a:tc>
                  <a:txBody>
                    <a:bodyPr/>
                    <a:lstStyle/>
                    <a:p>
                      <a:pPr lvl="1"/>
                      <a:r>
                        <a:rPr lang="en-US" b="0" i="0" dirty="0">
                          <a:latin typeface="Calibri" panose="020F0502020204030204" pitchFamily="34" charset="0"/>
                        </a:rPr>
                        <a:t>Cloud Analysis</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4054919838"/>
                  </a:ext>
                </a:extLst>
              </a:tr>
              <a:tr h="370840">
                <a:tc>
                  <a:txBody>
                    <a:bodyPr/>
                    <a:lstStyle/>
                    <a:p>
                      <a:pPr lvl="1"/>
                      <a:r>
                        <a:rPr lang="en-US" b="0" i="0" dirty="0">
                          <a:latin typeface="Calibri" panose="020F0502020204030204" pitchFamily="34" charset="0"/>
                        </a:rPr>
                        <a:t>VM Operating System</a:t>
                      </a:r>
                    </a:p>
                  </a:txBody>
                  <a:tcPr/>
                </a:tc>
                <a:tc>
                  <a:txBody>
                    <a:bodyPr/>
                    <a:lstStyle/>
                    <a:p>
                      <a:pPr algn="ctr"/>
                      <a:r>
                        <a:rPr lang="en-US" sz="1600" b="0" i="0" dirty="0">
                          <a:latin typeface="Calibri" panose="020F0502020204030204" pitchFamily="34" charset="0"/>
                        </a:rPr>
                        <a:t>Windows </a:t>
                      </a:r>
                      <a:r>
                        <a:rPr lang="en-US" sz="1100" b="0" i="1" dirty="0">
                          <a:latin typeface="Calibri" panose="020F0502020204030204" pitchFamily="34" charset="0"/>
                        </a:rPr>
                        <a:t>(new file)</a:t>
                      </a:r>
                      <a:endParaRPr lang="en-US" sz="1600" b="0" i="0" dirty="0">
                        <a:latin typeface="Calibri" panose="020F0502020204030204" pitchFamily="34" charset="0"/>
                      </a:endParaRPr>
                    </a:p>
                  </a:txBody>
                  <a:tcPr/>
                </a:tc>
                <a:tc>
                  <a:txBody>
                    <a:bodyPr/>
                    <a:lstStyle/>
                    <a:p>
                      <a:pPr algn="ctr"/>
                      <a:r>
                        <a:rPr lang="en-US" sz="1600" b="0" i="0" dirty="0">
                          <a:latin typeface="Calibri" panose="020F0502020204030204" pitchFamily="34" charset="0"/>
                        </a:rPr>
                        <a:t>N/A </a:t>
                      </a:r>
                      <a:r>
                        <a:rPr lang="en-US" sz="1100" b="0" i="1" dirty="0">
                          <a:latin typeface="Calibri" panose="020F0502020204030204" pitchFamily="34" charset="0"/>
                        </a:rPr>
                        <a:t>(analyze traffic through T1)</a:t>
                      </a:r>
                      <a:endParaRPr lang="en-US" sz="1600" b="0" i="1" dirty="0">
                        <a:latin typeface="Calibri" panose="020F0502020204030204" pitchFamily="34" charset="0"/>
                      </a:endParaRPr>
                    </a:p>
                  </a:txBody>
                  <a:tcPr/>
                </a:tc>
                <a:extLst>
                  <a:ext uri="{0D108BD9-81ED-4DB2-BD59-A6C34878D82A}">
                    <a16:rowId xmlns:a16="http://schemas.microsoft.com/office/drawing/2014/main" val="3600318807"/>
                  </a:ext>
                </a:extLst>
              </a:tr>
              <a:tr h="370840">
                <a:tc>
                  <a:txBody>
                    <a:bodyPr/>
                    <a:lstStyle/>
                    <a:p>
                      <a:pPr lvl="1"/>
                      <a:r>
                        <a:rPr lang="en-US" b="0" i="0" dirty="0">
                          <a:latin typeface="Calibri" panose="020F0502020204030204" pitchFamily="34" charset="0"/>
                        </a:rPr>
                        <a:t>Dataplane protocol</a:t>
                      </a:r>
                    </a:p>
                  </a:txBody>
                  <a:tcPr/>
                </a:tc>
                <a:tc>
                  <a:txBody>
                    <a:bodyPr/>
                    <a:lstStyle/>
                    <a:p>
                      <a:pPr algn="ctr"/>
                      <a:r>
                        <a:rPr lang="en-US" sz="1600" b="0" i="0" dirty="0">
                          <a:latin typeface="Calibri" panose="020F0502020204030204" pitchFamily="34" charset="0"/>
                        </a:rPr>
                        <a:t>N/A </a:t>
                      </a:r>
                      <a:r>
                        <a:rPr lang="en-US" sz="1100" b="0" i="1" dirty="0">
                          <a:latin typeface="Calibri" panose="020F0502020204030204" pitchFamily="34" charset="0"/>
                        </a:rPr>
                        <a:t>(analyze on disk write)</a:t>
                      </a:r>
                      <a:endParaRPr lang="en-US" sz="1600" b="0" i="1" dirty="0">
                        <a:latin typeface="Calibri" panose="020F0502020204030204" pitchFamily="34" charset="0"/>
                      </a:endParaRPr>
                    </a:p>
                  </a:txBody>
                  <a:tcPr/>
                </a:tc>
                <a:tc>
                  <a:txBody>
                    <a:bodyPr/>
                    <a:lstStyle/>
                    <a:p>
                      <a:pPr algn="ctr"/>
                      <a:r>
                        <a:rPr lang="en-US" sz="1600" b="0" i="0" dirty="0">
                          <a:latin typeface="Calibri" panose="020F0502020204030204" pitchFamily="34" charset="0"/>
                        </a:rPr>
                        <a:t>HTTP or FTP (or HTTPS if TLS Inspection is enabled)</a:t>
                      </a:r>
                    </a:p>
                    <a:p>
                      <a:pPr algn="ctr"/>
                      <a:r>
                        <a:rPr lang="en-US" sz="1100" b="0" i="1" dirty="0">
                          <a:latin typeface="Calibri" panose="020F0502020204030204" pitchFamily="34" charset="0"/>
                        </a:rPr>
                        <a:t>(Files download only)</a:t>
                      </a:r>
                    </a:p>
                  </a:txBody>
                  <a:tcPr/>
                </a:tc>
                <a:extLst>
                  <a:ext uri="{0D108BD9-81ED-4DB2-BD59-A6C34878D82A}">
                    <a16:rowId xmlns:a16="http://schemas.microsoft.com/office/drawing/2014/main" val="522361832"/>
                  </a:ext>
                </a:extLst>
              </a:tr>
              <a:tr h="370840">
                <a:tc>
                  <a:txBody>
                    <a:bodyPr/>
                    <a:lstStyle/>
                    <a:p>
                      <a:pPr lvl="1"/>
                      <a:r>
                        <a:rPr lang="en-US" b="0" i="0" dirty="0">
                          <a:latin typeface="Calibri" panose="020F0502020204030204" pitchFamily="34" charset="0"/>
                        </a:rPr>
                        <a:t>Reporting - Sender Server IP</a:t>
                      </a:r>
                    </a:p>
                  </a:txBody>
                  <a:tcPr/>
                </a:tc>
                <a:tc>
                  <a:txBody>
                    <a:bodyPr/>
                    <a:lstStyle/>
                    <a:p>
                      <a:pPr algn="ctr"/>
                      <a:r>
                        <a:rPr lang="en-US" sz="1600" b="0" i="0" dirty="0">
                          <a:latin typeface="Calibri" panose="020F0502020204030204" pitchFamily="34" charset="0"/>
                        </a:rPr>
                        <a:t>No</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b="0" i="1" dirty="0">
                          <a:latin typeface="Calibri" panose="020F0502020204030204" pitchFamily="34" charset="0"/>
                        </a:rPr>
                        <a:t>(works </a:t>
                      </a:r>
                      <a:r>
                        <a:rPr lang="en-US" sz="1100" b="0" i="1">
                          <a:latin typeface="Calibri" panose="020F0502020204030204" pitchFamily="34" charset="0"/>
                        </a:rPr>
                        <a:t>on disk write </a:t>
                      </a:r>
                      <a:r>
                        <a:rPr lang="en-US" sz="1100" b="0" i="1" dirty="0">
                          <a:latin typeface="Calibri" panose="020F0502020204030204" pitchFamily="34" charset="0"/>
                        </a:rPr>
                        <a:t>and so doesn’t have IP visibility)</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1524169792"/>
                  </a:ext>
                </a:extLst>
              </a:tr>
              <a:tr h="370840">
                <a:tc>
                  <a:txBody>
                    <a:bodyPr/>
                    <a:lstStyle/>
                    <a:p>
                      <a:pPr lvl="1"/>
                      <a:r>
                        <a:rPr lang="en-US" b="0" i="0" dirty="0">
                          <a:latin typeface="Calibri" panose="020F0502020204030204" pitchFamily="34" charset="0"/>
                        </a:rPr>
                        <a:t>File Size</a:t>
                      </a:r>
                    </a:p>
                  </a:txBody>
                  <a:tcPr/>
                </a:tc>
                <a:tc>
                  <a:txBody>
                    <a:bodyPr/>
                    <a:lstStyle/>
                    <a:p>
                      <a:pPr algn="ctr"/>
                      <a:r>
                        <a:rPr lang="en-US" sz="1600" b="0" i="0" dirty="0">
                          <a:latin typeface="Calibri" panose="020F0502020204030204" pitchFamily="34" charset="0"/>
                        </a:rPr>
                        <a:t>Up to 64 MB</a:t>
                      </a:r>
                    </a:p>
                  </a:txBody>
                  <a:tcPr/>
                </a:tc>
                <a:tc>
                  <a:txBody>
                    <a:bodyPr/>
                    <a:lstStyle/>
                    <a:p>
                      <a:pPr algn="ctr"/>
                      <a:r>
                        <a:rPr lang="en-US" sz="1600" b="0" i="0" dirty="0">
                          <a:latin typeface="Calibri" panose="020F0502020204030204" pitchFamily="34" charset="0"/>
                        </a:rPr>
                        <a:t>Up to 64 MB</a:t>
                      </a:r>
                    </a:p>
                  </a:txBody>
                  <a:tcPr/>
                </a:tc>
                <a:extLst>
                  <a:ext uri="{0D108BD9-81ED-4DB2-BD59-A6C34878D82A}">
                    <a16:rowId xmlns:a16="http://schemas.microsoft.com/office/drawing/2014/main" val="2831374668"/>
                  </a:ext>
                </a:extLst>
              </a:tr>
              <a:tr h="370840">
                <a:tc>
                  <a:txBody>
                    <a:bodyPr/>
                    <a:lstStyle/>
                    <a:p>
                      <a:pPr lvl="1"/>
                      <a:r>
                        <a:rPr lang="en-US" b="0" i="0" dirty="0">
                          <a:latin typeface="Calibri" panose="020F0502020204030204" pitchFamily="34" charset="0"/>
                        </a:rPr>
                        <a:t>File Type </a:t>
                      </a:r>
                      <a:r>
                        <a:rPr lang="en-US" sz="1200" b="0" i="1" dirty="0">
                          <a:latin typeface="Calibri" panose="020F0502020204030204" pitchFamily="34" charset="0"/>
                        </a:rPr>
                        <a:t>(see Notes for more information)</a:t>
                      </a:r>
                      <a:endParaRPr lang="en-US" b="0" i="1" dirty="0">
                        <a:latin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i="0">
                          <a:latin typeface="Calibri" panose="020F0502020204030204" pitchFamily="34" charset="0"/>
                        </a:rPr>
                        <a:t>Executable</a:t>
                      </a:r>
                      <a:endParaRPr lang="en-US" sz="1600" b="0" i="0" dirty="0">
                        <a:latin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i="0" dirty="0">
                          <a:latin typeface="Calibri" panose="020F0502020204030204" pitchFamily="34" charset="0"/>
                        </a:rPr>
                        <a:t>exe, </a:t>
                      </a:r>
                      <a:r>
                        <a:rPr lang="en-US" sz="1600" b="0" i="0" dirty="0" err="1">
                          <a:latin typeface="Calibri" panose="020F0502020204030204" pitchFamily="34" charset="0"/>
                        </a:rPr>
                        <a:t>xls</a:t>
                      </a:r>
                      <a:r>
                        <a:rPr lang="en-US" sz="1600" b="0" i="0" dirty="0">
                          <a:latin typeface="Calibri" panose="020F0502020204030204" pitchFamily="34" charset="0"/>
                        </a:rPr>
                        <a:t>, </a:t>
                      </a:r>
                      <a:r>
                        <a:rPr lang="en-US" sz="1600" b="0" i="0" dirty="0" err="1">
                          <a:latin typeface="Calibri" panose="020F0502020204030204" pitchFamily="34" charset="0"/>
                        </a:rPr>
                        <a:t>vba</a:t>
                      </a:r>
                      <a:r>
                        <a:rPr lang="en-US" sz="1600" b="0" i="0" dirty="0">
                          <a:latin typeface="Calibri" panose="020F0502020204030204" pitchFamily="34" charset="0"/>
                        </a:rPr>
                        <a:t>, zip, </a:t>
                      </a:r>
                      <a:r>
                        <a:rPr lang="en-US" sz="1600" b="0" i="0" dirty="0" err="1">
                          <a:latin typeface="Calibri" panose="020F0502020204030204" pitchFamily="34" charset="0"/>
                        </a:rPr>
                        <a:t>etc</a:t>
                      </a:r>
                      <a:endParaRPr lang="en-US" sz="1600" b="0" i="0" dirty="0">
                        <a:latin typeface="Calibri" panose="020F0502020204030204" pitchFamily="34" charset="0"/>
                      </a:endParaRPr>
                    </a:p>
                  </a:txBody>
                  <a:tcPr/>
                </a:tc>
                <a:extLst>
                  <a:ext uri="{0D108BD9-81ED-4DB2-BD59-A6C34878D82A}">
                    <a16:rowId xmlns:a16="http://schemas.microsoft.com/office/drawing/2014/main" val="464282367"/>
                  </a:ext>
                </a:extLst>
              </a:tr>
              <a:tr h="370840">
                <a:tc>
                  <a:txBody>
                    <a:bodyPr/>
                    <a:lstStyle/>
                    <a:p>
                      <a:pPr lvl="1"/>
                      <a:r>
                        <a:rPr lang="en-US" b="0" i="0" dirty="0">
                          <a:latin typeface="Calibri" panose="020F0502020204030204" pitchFamily="34" charset="0"/>
                        </a:rPr>
                        <a:t>Anti-Malware events to NDR</a:t>
                      </a:r>
                    </a:p>
                  </a:txBody>
                  <a:tcPr/>
                </a:tc>
                <a:tc>
                  <a:txBody>
                    <a:bodyPr/>
                    <a:lstStyle/>
                    <a:p>
                      <a:pPr algn="ctr"/>
                      <a:r>
                        <a:rPr lang="en-US" sz="1600" b="0" i="0" dirty="0">
                          <a:latin typeface="Calibri" panose="020F0502020204030204" pitchFamily="34" charset="0"/>
                        </a:rPr>
                        <a:t>No</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914952219"/>
                  </a:ext>
                </a:extLst>
              </a:tr>
            </a:tbl>
          </a:graphicData>
        </a:graphic>
      </p:graphicFrame>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Limitations</a:t>
            </a:r>
          </a:p>
        </p:txBody>
      </p:sp>
    </p:spTree>
    <p:extLst>
      <p:ext uri="{BB962C8B-B14F-4D97-AF65-F5344CB8AC3E}">
        <p14:creationId xmlns:p14="http://schemas.microsoft.com/office/powerpoint/2010/main" val="2611426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Subtitle 10">
            <a:extLst>
              <a:ext uri="{FF2B5EF4-FFF2-40B4-BE49-F238E27FC236}">
                <a16:creationId xmlns:a16="http://schemas.microsoft.com/office/drawing/2014/main" id="{DDC033B2-F8BA-62C0-6128-1FC82B40EC5B}"/>
              </a:ext>
            </a:extLst>
          </p:cNvPr>
          <p:cNvSpPr>
            <a:spLocks noGrp="1"/>
          </p:cNvSpPr>
          <p:nvPr>
            <p:ph type="subTitle" idx="10"/>
          </p:nvPr>
        </p:nvSpPr>
        <p:spPr/>
        <p:txBody>
          <a:bodyPr/>
          <a:lstStyle/>
          <a:p>
            <a:endParaRPr lang="en-US"/>
          </a:p>
        </p:txBody>
      </p:sp>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Scale</a:t>
            </a:r>
          </a:p>
        </p:txBody>
      </p:sp>
      <p:sp>
        <p:nvSpPr>
          <p:cNvPr id="3" name="Content Placeholder 2">
            <a:extLst>
              <a:ext uri="{FF2B5EF4-FFF2-40B4-BE49-F238E27FC236}">
                <a16:creationId xmlns:a16="http://schemas.microsoft.com/office/drawing/2014/main" id="{F1E899EB-21DB-ACF0-8209-57EC08ADCFF0}"/>
              </a:ext>
            </a:extLst>
          </p:cNvPr>
          <p:cNvSpPr>
            <a:spLocks noGrp="1"/>
          </p:cNvSpPr>
          <p:nvPr>
            <p:ph sz="quarter" idx="14"/>
          </p:nvPr>
        </p:nvSpPr>
        <p:spPr/>
        <p:txBody>
          <a:bodyPr/>
          <a:lstStyle/>
          <a:p>
            <a:r>
              <a:rPr lang="en-US" dirty="0"/>
              <a:t>Malware Detection and Prevention scale is publicly on </a:t>
            </a:r>
            <a:r>
              <a:rPr lang="en-US" dirty="0" err="1"/>
              <a:t>configmax</a:t>
            </a:r>
            <a:r>
              <a:rPr lang="en-US" dirty="0"/>
              <a:t>: </a:t>
            </a:r>
            <a:r>
              <a:rPr lang="en-US" dirty="0">
                <a:hlinkClick r:id="rId3"/>
              </a:rPr>
              <a:t>https://configmax.esp.vmware.com</a:t>
            </a:r>
            <a:endParaRPr lang="en-US" dirty="0"/>
          </a:p>
          <a:p>
            <a:endParaRPr lang="en-US" dirty="0"/>
          </a:p>
        </p:txBody>
      </p:sp>
      <p:pic>
        <p:nvPicPr>
          <p:cNvPr id="4" name="Picture 3">
            <a:extLst>
              <a:ext uri="{FF2B5EF4-FFF2-40B4-BE49-F238E27FC236}">
                <a16:creationId xmlns:a16="http://schemas.microsoft.com/office/drawing/2014/main" id="{3413A61D-9704-9BC1-9899-58B85055827B}"/>
              </a:ext>
            </a:extLst>
          </p:cNvPr>
          <p:cNvPicPr>
            <a:picLocks noChangeAspect="1"/>
          </p:cNvPicPr>
          <p:nvPr/>
        </p:nvPicPr>
        <p:blipFill>
          <a:blip r:embed="rId4"/>
          <a:stretch>
            <a:fillRect/>
          </a:stretch>
        </p:blipFill>
        <p:spPr>
          <a:xfrm>
            <a:off x="1864038" y="2039576"/>
            <a:ext cx="6330950" cy="4648200"/>
          </a:xfrm>
          <a:prstGeom prst="rect">
            <a:avLst/>
          </a:prstGeom>
        </p:spPr>
      </p:pic>
      <p:sp>
        <p:nvSpPr>
          <p:cNvPr id="6" name="Rectangle 5">
            <a:extLst>
              <a:ext uri="{FF2B5EF4-FFF2-40B4-BE49-F238E27FC236}">
                <a16:creationId xmlns:a16="http://schemas.microsoft.com/office/drawing/2014/main" id="{22D7DA71-FF90-9E34-E0A2-77CAF5E19ADA}"/>
              </a:ext>
            </a:extLst>
          </p:cNvPr>
          <p:cNvSpPr/>
          <p:nvPr/>
        </p:nvSpPr>
        <p:spPr>
          <a:xfrm>
            <a:off x="8320249" y="2676351"/>
            <a:ext cx="2577396" cy="523220"/>
          </a:xfrm>
          <a:prstGeom prst="rect">
            <a:avLst/>
          </a:prstGeom>
        </p:spPr>
        <p:txBody>
          <a:bodyPr wrap="square">
            <a:spAutoFit/>
          </a:bodyPr>
          <a:lstStyle/>
          <a:p>
            <a:r>
              <a:rPr lang="en-US" sz="1400" i="1" dirty="0">
                <a:latin typeface="Calibri" panose="020F0502020204030204" pitchFamily="34" charset="0"/>
              </a:rPr>
              <a:t>NSX-T 3.2.1 Malware Detection and Prevention scale</a:t>
            </a:r>
          </a:p>
        </p:txBody>
      </p:sp>
    </p:spTree>
    <p:extLst>
      <p:ext uri="{BB962C8B-B14F-4D97-AF65-F5344CB8AC3E}">
        <p14:creationId xmlns:p14="http://schemas.microsoft.com/office/powerpoint/2010/main" val="29243451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564104383"/>
              </p:ext>
            </p:extLst>
          </p:nvPr>
        </p:nvGraphicFramePr>
        <p:xfrm>
          <a:off x="2242773" y="1234440"/>
          <a:ext cx="9753600" cy="466344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425547459"/>
                  </a:ext>
                </a:extLst>
              </a:tr>
              <a:tr h="548640">
                <a:tc>
                  <a:txBody>
                    <a:bodyPr/>
                    <a:lstStyle/>
                    <a:p>
                      <a:pPr algn="r"/>
                      <a:r>
                        <a:rPr lang="en-US" sz="1800" b="1"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27690273"/>
                  </a:ext>
                </a:extLst>
              </a:tr>
            </a:tbl>
          </a:graphicData>
        </a:graphic>
      </p:graphicFrame>
    </p:spTree>
    <p:extLst>
      <p:ext uri="{BB962C8B-B14F-4D97-AF65-F5344CB8AC3E}">
        <p14:creationId xmlns:p14="http://schemas.microsoft.com/office/powerpoint/2010/main" val="1313835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a:extLst>
              <a:ext uri="{FF2B5EF4-FFF2-40B4-BE49-F238E27FC236}">
                <a16:creationId xmlns:a16="http://schemas.microsoft.com/office/drawing/2014/main" id="{42B54C7E-845B-4147-906B-CD88FB41D704}"/>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05" name="Rectangle 104">
            <a:extLst>
              <a:ext uri="{FF2B5EF4-FFF2-40B4-BE49-F238E27FC236}">
                <a16:creationId xmlns:a16="http://schemas.microsoft.com/office/drawing/2014/main" id="{C503C414-2C39-0E4D-BC83-2AEE828C6DD4}"/>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45720"/>
          <a:lstStyle/>
          <a:p>
            <a:r>
              <a:rPr lang="en-US"/>
              <a:t>T1 Gateway Malware Detection :</a:t>
            </a:r>
          </a:p>
          <a:p>
            <a:pPr marL="285750" indent="-285750">
              <a:buFont typeface="Arial" panose="020B0604020202020204" pitchFamily="34" charset="0"/>
              <a:buChar char="•"/>
            </a:pPr>
            <a:r>
              <a:rPr lang="en-US"/>
              <a:t>Malware Engine Failure</a:t>
            </a:r>
          </a:p>
          <a:p>
            <a:pPr marL="742950" lvl="1" indent="-285750"/>
            <a:r>
              <a:rPr lang="en-US"/>
              <a:t>Malware Engine restarts automatically </a:t>
            </a:r>
            <a:r>
              <a:rPr lang="en-US" sz="1200" i="1"/>
              <a:t>(docker process)</a:t>
            </a:r>
          </a:p>
          <a:p>
            <a:pPr marL="742950" lvl="1" indent="-285750"/>
            <a:endParaRPr lang="en-US"/>
          </a:p>
          <a:p>
            <a:pPr marL="285750" indent="-285750">
              <a:buFont typeface="Arial" panose="020B0604020202020204" pitchFamily="34" charset="0"/>
              <a:buChar char="•"/>
            </a:pPr>
            <a:r>
              <a:rPr lang="en-US"/>
              <a:t>During failure</a:t>
            </a:r>
          </a:p>
          <a:p>
            <a:pPr marL="742950" lvl="1" indent="-285750"/>
            <a:r>
              <a:rPr lang="en-US"/>
              <a:t>File is NOT inspected</a:t>
            </a:r>
          </a:p>
          <a:p>
            <a:pPr marL="742950" lvl="1" indent="-285750"/>
            <a:endParaRPr lang="en-US"/>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Gateway Malware Detection – Malware Engine Failure (1/3)</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2085470" y="2309812"/>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1057967" y="2483229"/>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2359788" y="2067918"/>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2359790" y="2858452"/>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957418" y="1768912"/>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2089673" y="3205077"/>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2092755" y="4383637"/>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2277316" y="4947450"/>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274320" y="5252710"/>
            <a:ext cx="1466322"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p:cNvCxnSpPr>
          <p:nvPr/>
        </p:nvCxnSpPr>
        <p:spPr bwMode="gray">
          <a:xfrm flipH="1">
            <a:off x="1403024" y="4832275"/>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807E994-E06D-D04E-B1CB-28369272C90D}"/>
              </a:ext>
            </a:extLst>
          </p:cNvPr>
          <p:cNvSpPr txBox="1"/>
          <p:nvPr/>
        </p:nvSpPr>
        <p:spPr>
          <a:xfrm>
            <a:off x="340823" y="5055098"/>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283227" y="52538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145945" y="56125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cxnSp>
        <p:nvCxnSpPr>
          <p:cNvPr id="69" name="Straight Connector 68">
            <a:extLst>
              <a:ext uri="{FF2B5EF4-FFF2-40B4-BE49-F238E27FC236}">
                <a16:creationId xmlns:a16="http://schemas.microsoft.com/office/drawing/2014/main" id="{2B9E81AB-71AD-6447-B57F-6B98E208C931}"/>
              </a:ext>
            </a:extLst>
          </p:cNvPr>
          <p:cNvCxnSpPr>
            <a:cxnSpLocks/>
            <a:stCxn id="22" idx="2"/>
            <a:endCxn id="50" idx="0"/>
          </p:cNvCxnSpPr>
          <p:nvPr/>
        </p:nvCxnSpPr>
        <p:spPr bwMode="gray">
          <a:xfrm>
            <a:off x="2363993" y="3753717"/>
            <a:ext cx="3082" cy="62992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4B1EE40-4725-5F46-A4F5-B6E6A4029974}"/>
              </a:ext>
            </a:extLst>
          </p:cNvPr>
          <p:cNvGrpSpPr/>
          <p:nvPr/>
        </p:nvGrpSpPr>
        <p:grpSpPr>
          <a:xfrm>
            <a:off x="734568" y="5249872"/>
            <a:ext cx="274320" cy="632993"/>
            <a:chOff x="1693658" y="4666427"/>
            <a:chExt cx="274320" cy="632993"/>
          </a:xfrm>
        </p:grpSpPr>
        <p:cxnSp>
          <p:nvCxnSpPr>
            <p:cNvPr id="76" name="Straight Connector 75">
              <a:extLst>
                <a:ext uri="{FF2B5EF4-FFF2-40B4-BE49-F238E27FC236}">
                  <a16:creationId xmlns:a16="http://schemas.microsoft.com/office/drawing/2014/main" id="{A49CBD06-0946-4746-A7E4-D506DEEA730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197AF589-0F94-A044-8814-A6C88A42BD1A}"/>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18" name="Group 117">
            <a:extLst>
              <a:ext uri="{FF2B5EF4-FFF2-40B4-BE49-F238E27FC236}">
                <a16:creationId xmlns:a16="http://schemas.microsoft.com/office/drawing/2014/main" id="{7282FF0C-1257-AC4E-A7A0-9F05A063B94C}"/>
              </a:ext>
            </a:extLst>
          </p:cNvPr>
          <p:cNvGrpSpPr/>
          <p:nvPr/>
        </p:nvGrpSpPr>
        <p:grpSpPr>
          <a:xfrm>
            <a:off x="4123388" y="4547417"/>
            <a:ext cx="847109" cy="307777"/>
            <a:chOff x="3732340" y="3944399"/>
            <a:chExt cx="847109" cy="307777"/>
          </a:xfrm>
        </p:grpSpPr>
        <p:sp>
          <p:nvSpPr>
            <p:cNvPr id="147" name="TextBox 146">
              <a:extLst>
                <a:ext uri="{FF2B5EF4-FFF2-40B4-BE49-F238E27FC236}">
                  <a16:creationId xmlns:a16="http://schemas.microsoft.com/office/drawing/2014/main" id="{87FC1BDD-C144-DE40-8E80-C59671A6DEF1}"/>
                </a:ext>
              </a:extLst>
            </p:cNvPr>
            <p:cNvSpPr txBox="1"/>
            <p:nvPr/>
          </p:nvSpPr>
          <p:spPr>
            <a:xfrm>
              <a:off x="4068091" y="3944399"/>
              <a:ext cx="511358" cy="307777"/>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p:txBody>
        </p:sp>
        <p:grpSp>
          <p:nvGrpSpPr>
            <p:cNvPr id="148" name="Picture Placeholder 77" descr="Threathunting&#10;">
              <a:extLst>
                <a:ext uri="{FF2B5EF4-FFF2-40B4-BE49-F238E27FC236}">
                  <a16:creationId xmlns:a16="http://schemas.microsoft.com/office/drawing/2014/main" id="{56F97EA0-17D6-334E-A8AC-0261FFD7B5DA}"/>
                </a:ext>
              </a:extLst>
            </p:cNvPr>
            <p:cNvGrpSpPr>
              <a:grpSpLocks noChangeAspect="1"/>
            </p:cNvGrpSpPr>
            <p:nvPr/>
          </p:nvGrpSpPr>
          <p:grpSpPr>
            <a:xfrm>
              <a:off x="3732340" y="3953614"/>
              <a:ext cx="296113" cy="294542"/>
              <a:chOff x="4495969" y="4428417"/>
              <a:chExt cx="375950" cy="373960"/>
            </a:xfrm>
            <a:solidFill>
              <a:srgbClr val="FF0000"/>
            </a:solidFill>
          </p:grpSpPr>
          <p:sp>
            <p:nvSpPr>
              <p:cNvPr id="149" name="Picture Placeholder 77">
                <a:extLst>
                  <a:ext uri="{FF2B5EF4-FFF2-40B4-BE49-F238E27FC236}">
                    <a16:creationId xmlns:a16="http://schemas.microsoft.com/office/drawing/2014/main" id="{BC0A22AE-76F0-4A41-AD4D-E89F7BE58CBE}"/>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50" name="Picture Placeholder 77">
                <a:extLst>
                  <a:ext uri="{FF2B5EF4-FFF2-40B4-BE49-F238E27FC236}">
                    <a16:creationId xmlns:a16="http://schemas.microsoft.com/office/drawing/2014/main" id="{7874D4F1-4EED-F648-8D51-652603B6E60D}"/>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cxnSp>
        <p:nvCxnSpPr>
          <p:cNvPr id="155" name="Straight Connector 154">
            <a:extLst>
              <a:ext uri="{FF2B5EF4-FFF2-40B4-BE49-F238E27FC236}">
                <a16:creationId xmlns:a16="http://schemas.microsoft.com/office/drawing/2014/main" id="{7836119C-0CF7-A14B-93EE-75E9DCA97DA1}"/>
              </a:ext>
            </a:extLst>
          </p:cNvPr>
          <p:cNvCxnSpPr>
            <a:cxnSpLocks/>
          </p:cNvCxnSpPr>
          <p:nvPr/>
        </p:nvCxnSpPr>
        <p:spPr bwMode="gray">
          <a:xfrm>
            <a:off x="286482" y="4176879"/>
            <a:ext cx="1454160"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3516E4D3-BD5A-5943-BC24-40A2DF10F3F0}"/>
              </a:ext>
            </a:extLst>
          </p:cNvPr>
          <p:cNvSpPr txBox="1"/>
          <p:nvPr/>
        </p:nvSpPr>
        <p:spPr>
          <a:xfrm>
            <a:off x="315449" y="3976240"/>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endParaRPr lang="en-US" sz="1400">
              <a:latin typeface="Calibri" panose="020F0502020204030204" pitchFamily="34" charset="0"/>
            </a:endParaRPr>
          </a:p>
        </p:txBody>
      </p:sp>
      <p:grpSp>
        <p:nvGrpSpPr>
          <p:cNvPr id="157" name="Group 156">
            <a:extLst>
              <a:ext uri="{FF2B5EF4-FFF2-40B4-BE49-F238E27FC236}">
                <a16:creationId xmlns:a16="http://schemas.microsoft.com/office/drawing/2014/main" id="{7C030AD0-AF1A-A647-8956-D3487D001DFC}"/>
              </a:ext>
            </a:extLst>
          </p:cNvPr>
          <p:cNvGrpSpPr/>
          <p:nvPr/>
        </p:nvGrpSpPr>
        <p:grpSpPr>
          <a:xfrm>
            <a:off x="679802" y="4176774"/>
            <a:ext cx="657699" cy="540490"/>
            <a:chOff x="6855481" y="3612066"/>
            <a:chExt cx="657699" cy="540490"/>
          </a:xfrm>
        </p:grpSpPr>
        <p:cxnSp>
          <p:nvCxnSpPr>
            <p:cNvPr id="158" name="Straight Connector 157">
              <a:extLst>
                <a:ext uri="{FF2B5EF4-FFF2-40B4-BE49-F238E27FC236}">
                  <a16:creationId xmlns:a16="http://schemas.microsoft.com/office/drawing/2014/main" id="{0D6ABA5B-F5C4-144E-AD79-B02AE41A41D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9" name="Freeform 86">
              <a:extLst>
                <a:ext uri="{FF2B5EF4-FFF2-40B4-BE49-F238E27FC236}">
                  <a16:creationId xmlns:a16="http://schemas.microsoft.com/office/drawing/2014/main" id="{452D8727-E3E8-014B-A777-8328B75E4C5A}"/>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160" name="Straight Connector 159">
            <a:extLst>
              <a:ext uri="{FF2B5EF4-FFF2-40B4-BE49-F238E27FC236}">
                <a16:creationId xmlns:a16="http://schemas.microsoft.com/office/drawing/2014/main" id="{EF8F89A4-CFB6-694E-9D7A-600C29A5624D}"/>
              </a:ext>
            </a:extLst>
          </p:cNvPr>
          <p:cNvCxnSpPr>
            <a:cxnSpLocks/>
          </p:cNvCxnSpPr>
          <p:nvPr/>
        </p:nvCxnSpPr>
        <p:spPr bwMode="gray">
          <a:xfrm flipH="1" flipV="1">
            <a:off x="1420265" y="4175838"/>
            <a:ext cx="731374" cy="32327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86" name="TextBox 185">
            <a:extLst>
              <a:ext uri="{FF2B5EF4-FFF2-40B4-BE49-F238E27FC236}">
                <a16:creationId xmlns:a16="http://schemas.microsoft.com/office/drawing/2014/main" id="{D417CAA6-44AA-8040-B81F-2F2694C9665B}"/>
              </a:ext>
            </a:extLst>
          </p:cNvPr>
          <p:cNvSpPr txBox="1"/>
          <p:nvPr/>
        </p:nvSpPr>
        <p:spPr>
          <a:xfrm>
            <a:off x="1693975" y="333149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sp>
        <p:nvSpPr>
          <p:cNvPr id="86" name="Rectangle 85">
            <a:extLst>
              <a:ext uri="{FF2B5EF4-FFF2-40B4-BE49-F238E27FC236}">
                <a16:creationId xmlns:a16="http://schemas.microsoft.com/office/drawing/2014/main" id="{83B40081-072D-B340-A76C-E35D04EDD9CB}"/>
              </a:ext>
            </a:extLst>
          </p:cNvPr>
          <p:cNvSpPr>
            <a:spLocks noChangeAspect="1"/>
          </p:cNvSpPr>
          <p:nvPr/>
        </p:nvSpPr>
        <p:spPr>
          <a:xfrm>
            <a:off x="1820389" y="3998111"/>
            <a:ext cx="3341337" cy="1490765"/>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77" name="Rectangle 76">
            <a:extLst>
              <a:ext uri="{FF2B5EF4-FFF2-40B4-BE49-F238E27FC236}">
                <a16:creationId xmlns:a16="http://schemas.microsoft.com/office/drawing/2014/main" id="{F226A759-046A-9D41-813D-75CE4A5CC3D3}"/>
              </a:ext>
            </a:extLst>
          </p:cNvPr>
          <p:cNvSpPr>
            <a:spLocks noChangeAspect="1"/>
          </p:cNvSpPr>
          <p:nvPr/>
        </p:nvSpPr>
        <p:spPr>
          <a:xfrm>
            <a:off x="3484333" y="4075904"/>
            <a:ext cx="1559235" cy="979183"/>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79" name="TextBox 78">
            <a:extLst>
              <a:ext uri="{FF2B5EF4-FFF2-40B4-BE49-F238E27FC236}">
                <a16:creationId xmlns:a16="http://schemas.microsoft.com/office/drawing/2014/main" id="{7703F4A7-6038-9C45-B64C-815547BAAA62}"/>
              </a:ext>
            </a:extLst>
          </p:cNvPr>
          <p:cNvSpPr txBox="1"/>
          <p:nvPr/>
        </p:nvSpPr>
        <p:spPr>
          <a:xfrm>
            <a:off x="3072641" y="5493732"/>
            <a:ext cx="836832" cy="246221"/>
          </a:xfrm>
          <a:prstGeom prst="rect">
            <a:avLst/>
          </a:prstGeom>
        </p:spPr>
        <p:txBody>
          <a:bodyPr wrap="none" lIns="0" tIns="0" rIns="0" bIns="0" rtlCol="0">
            <a:spAutoFit/>
          </a:bodyPr>
          <a:lstStyle/>
          <a:p>
            <a:pPr algn="ctr">
              <a:spcAft>
                <a:spcPts val="600"/>
              </a:spcAft>
            </a:pPr>
            <a:r>
              <a:rPr lang="en-US" sz="1600">
                <a:solidFill>
                  <a:schemeClr val="tx2"/>
                </a:solidFill>
                <a:latin typeface="Calibri" panose="020F0502020204030204" pitchFamily="34" charset="0"/>
              </a:rPr>
              <a:t>Edge</a:t>
            </a:r>
            <a:r>
              <a:rPr lang="en-US" sz="1400">
                <a:solidFill>
                  <a:schemeClr val="tx2"/>
                </a:solidFill>
                <a:latin typeface="Calibri" panose="020F0502020204030204" pitchFamily="34" charset="0"/>
              </a:rPr>
              <a:t> Node</a:t>
            </a:r>
          </a:p>
        </p:txBody>
      </p:sp>
      <p:grpSp>
        <p:nvGrpSpPr>
          <p:cNvPr id="80" name="Group 79">
            <a:extLst>
              <a:ext uri="{FF2B5EF4-FFF2-40B4-BE49-F238E27FC236}">
                <a16:creationId xmlns:a16="http://schemas.microsoft.com/office/drawing/2014/main" id="{4F43E3E5-E7CB-7444-83AA-88F8DDCE7CBB}"/>
              </a:ext>
            </a:extLst>
          </p:cNvPr>
          <p:cNvGrpSpPr>
            <a:grpSpLocks noChangeAspect="1"/>
          </p:cNvGrpSpPr>
          <p:nvPr/>
        </p:nvGrpSpPr>
        <p:grpSpPr>
          <a:xfrm>
            <a:off x="3064778" y="4472919"/>
            <a:ext cx="314282" cy="314282"/>
            <a:chOff x="3113791" y="1367124"/>
            <a:chExt cx="612898" cy="612898"/>
          </a:xfrm>
        </p:grpSpPr>
        <p:sp>
          <p:nvSpPr>
            <p:cNvPr id="81" name="Oval 80">
              <a:extLst>
                <a:ext uri="{FF2B5EF4-FFF2-40B4-BE49-F238E27FC236}">
                  <a16:creationId xmlns:a16="http://schemas.microsoft.com/office/drawing/2014/main" id="{E84FE7F5-DB2A-4545-8DA8-E611F812A502}"/>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82" name="Picture Placeholder 75" descr="Virus 1&#10;">
              <a:extLst>
                <a:ext uri="{FF2B5EF4-FFF2-40B4-BE49-F238E27FC236}">
                  <a16:creationId xmlns:a16="http://schemas.microsoft.com/office/drawing/2014/main" id="{AF14142B-EDB7-1F44-8C0B-EE3009BDB109}"/>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90" name="Group 89">
            <a:extLst>
              <a:ext uri="{FF2B5EF4-FFF2-40B4-BE49-F238E27FC236}">
                <a16:creationId xmlns:a16="http://schemas.microsoft.com/office/drawing/2014/main" id="{D0F0FF9A-4305-244C-BCAC-064391572966}"/>
              </a:ext>
            </a:extLst>
          </p:cNvPr>
          <p:cNvGrpSpPr/>
          <p:nvPr/>
        </p:nvGrpSpPr>
        <p:grpSpPr>
          <a:xfrm>
            <a:off x="6244469" y="1863324"/>
            <a:ext cx="1051570" cy="789020"/>
            <a:chOff x="5781882" y="4522572"/>
            <a:chExt cx="1051570" cy="789020"/>
          </a:xfrm>
        </p:grpSpPr>
        <p:grpSp>
          <p:nvGrpSpPr>
            <p:cNvPr id="91" name="Group 90" descr="Cloud Analysis&#10;">
              <a:extLst>
                <a:ext uri="{FF2B5EF4-FFF2-40B4-BE49-F238E27FC236}">
                  <a16:creationId xmlns:a16="http://schemas.microsoft.com/office/drawing/2014/main" id="{6B6FF5C2-77C1-2E4A-A9B4-0A4E4A27C307}"/>
                </a:ext>
              </a:extLst>
            </p:cNvPr>
            <p:cNvGrpSpPr>
              <a:grpSpLocks noChangeAspect="1"/>
            </p:cNvGrpSpPr>
            <p:nvPr/>
          </p:nvGrpSpPr>
          <p:grpSpPr>
            <a:xfrm>
              <a:off x="6007252" y="4522572"/>
              <a:ext cx="443941" cy="418316"/>
              <a:chOff x="11080035" y="1971556"/>
              <a:chExt cx="600836" cy="566154"/>
            </a:xfrm>
          </p:grpSpPr>
          <p:sp>
            <p:nvSpPr>
              <p:cNvPr id="93" name="Picture Placeholder 91">
                <a:extLst>
                  <a:ext uri="{FF2B5EF4-FFF2-40B4-BE49-F238E27FC236}">
                    <a16:creationId xmlns:a16="http://schemas.microsoft.com/office/drawing/2014/main" id="{4199F557-D70E-0942-A174-23461E43082D}"/>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94" name="Picture Placeholder 91">
                <a:extLst>
                  <a:ext uri="{FF2B5EF4-FFF2-40B4-BE49-F238E27FC236}">
                    <a16:creationId xmlns:a16="http://schemas.microsoft.com/office/drawing/2014/main" id="{E67EA4B6-8368-E740-8562-59847A5756AF}"/>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92" name="TextBox 91">
              <a:extLst>
                <a:ext uri="{FF2B5EF4-FFF2-40B4-BE49-F238E27FC236}">
                  <a16:creationId xmlns:a16="http://schemas.microsoft.com/office/drawing/2014/main" id="{26B1DBF9-9454-8B47-B86B-9D1A7DAD2276}"/>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98" name="TextBox 97">
            <a:extLst>
              <a:ext uri="{FF2B5EF4-FFF2-40B4-BE49-F238E27FC236}">
                <a16:creationId xmlns:a16="http://schemas.microsoft.com/office/drawing/2014/main" id="{57FC5E68-0CDC-5945-9C71-E3C839E6F57A}"/>
              </a:ext>
            </a:extLst>
          </p:cNvPr>
          <p:cNvSpPr txBox="1"/>
          <p:nvPr/>
        </p:nvSpPr>
        <p:spPr>
          <a:xfrm>
            <a:off x="3771389" y="5063961"/>
            <a:ext cx="1006108"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Malware Engine</a:t>
            </a:r>
            <a:endParaRPr lang="en-US" sz="1100">
              <a:solidFill>
                <a:schemeClr val="accent2"/>
              </a:solidFill>
              <a:latin typeface="Calibri" panose="020F0502020204030204" pitchFamily="34" charset="0"/>
            </a:endParaRPr>
          </a:p>
        </p:txBody>
      </p:sp>
      <p:sp>
        <p:nvSpPr>
          <p:cNvPr id="103" name="TextBox 102">
            <a:extLst>
              <a:ext uri="{FF2B5EF4-FFF2-40B4-BE49-F238E27FC236}">
                <a16:creationId xmlns:a16="http://schemas.microsoft.com/office/drawing/2014/main" id="{13CD34B5-5477-134C-8B51-DE27DB73F783}"/>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08" name="TextBox 107">
            <a:extLst>
              <a:ext uri="{FF2B5EF4-FFF2-40B4-BE49-F238E27FC236}">
                <a16:creationId xmlns:a16="http://schemas.microsoft.com/office/drawing/2014/main" id="{28E37525-9670-AD49-8E63-EB4CB1A35197}"/>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187" name="Picture Placeholder 77" descr="Secure Storage&#10;">
            <a:extLst>
              <a:ext uri="{FF2B5EF4-FFF2-40B4-BE49-F238E27FC236}">
                <a16:creationId xmlns:a16="http://schemas.microsoft.com/office/drawing/2014/main" id="{F266A333-AC92-6C4E-8AA3-3A6B9C4FAE65}"/>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188" name="Picture Placeholder 77">
              <a:extLst>
                <a:ext uri="{FF2B5EF4-FFF2-40B4-BE49-F238E27FC236}">
                  <a16:creationId xmlns:a16="http://schemas.microsoft.com/office/drawing/2014/main" id="{488C24CE-F7B4-2946-8844-DC2F55264F48}"/>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89" name="Picture Placeholder 77">
              <a:extLst>
                <a:ext uri="{FF2B5EF4-FFF2-40B4-BE49-F238E27FC236}">
                  <a16:creationId xmlns:a16="http://schemas.microsoft.com/office/drawing/2014/main" id="{E96CA57C-43D7-3A4C-9067-389EFA593363}"/>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90" name="TextBox 189">
            <a:extLst>
              <a:ext uri="{FF2B5EF4-FFF2-40B4-BE49-F238E27FC236}">
                <a16:creationId xmlns:a16="http://schemas.microsoft.com/office/drawing/2014/main" id="{7F7F3932-D0F7-4641-B79D-3C3D756759B5}"/>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63" name="Group 62">
            <a:extLst>
              <a:ext uri="{FF2B5EF4-FFF2-40B4-BE49-F238E27FC236}">
                <a16:creationId xmlns:a16="http://schemas.microsoft.com/office/drawing/2014/main" id="{3BA0642E-788F-1242-AC22-7CC43DB03914}"/>
              </a:ext>
            </a:extLst>
          </p:cNvPr>
          <p:cNvGrpSpPr/>
          <p:nvPr/>
        </p:nvGrpSpPr>
        <p:grpSpPr>
          <a:xfrm>
            <a:off x="1976484" y="4163120"/>
            <a:ext cx="621014" cy="352504"/>
            <a:chOff x="1976484" y="4163120"/>
            <a:chExt cx="621014" cy="352504"/>
          </a:xfrm>
        </p:grpSpPr>
        <p:sp>
          <p:nvSpPr>
            <p:cNvPr id="215" name="Picture Placeholder 80" descr="Defense Preventions&#10;">
              <a:extLst>
                <a:ext uri="{FF2B5EF4-FFF2-40B4-BE49-F238E27FC236}">
                  <a16:creationId xmlns:a16="http://schemas.microsoft.com/office/drawing/2014/main" id="{F10DDA06-06F6-B54B-994F-CF8A55929721}"/>
                </a:ext>
              </a:extLst>
            </p:cNvPr>
            <p:cNvSpPr>
              <a:spLocks noChangeAspect="1"/>
            </p:cNvSpPr>
            <p:nvPr/>
          </p:nvSpPr>
          <p:spPr>
            <a:xfrm>
              <a:off x="1976484" y="4205825"/>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216" name="Picture Placeholder 80" descr="Defense Preventions&#10;">
              <a:extLst>
                <a:ext uri="{FF2B5EF4-FFF2-40B4-BE49-F238E27FC236}">
                  <a16:creationId xmlns:a16="http://schemas.microsoft.com/office/drawing/2014/main" id="{AC014125-8AF6-CB45-9560-4D74B623C0AD}"/>
                </a:ext>
              </a:extLst>
            </p:cNvPr>
            <p:cNvSpPr>
              <a:spLocks noChangeAspect="1"/>
            </p:cNvSpPr>
            <p:nvPr/>
          </p:nvSpPr>
          <p:spPr>
            <a:xfrm>
              <a:off x="2334601" y="4163120"/>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218" name="Picture Placeholder 95" descr="Detections 3&#10;">
            <a:extLst>
              <a:ext uri="{FF2B5EF4-FFF2-40B4-BE49-F238E27FC236}">
                <a16:creationId xmlns:a16="http://schemas.microsoft.com/office/drawing/2014/main" id="{D09677FD-2B01-674E-989B-BDEAEF1C9A07}"/>
              </a:ext>
            </a:extLst>
          </p:cNvPr>
          <p:cNvGrpSpPr>
            <a:grpSpLocks noChangeAspect="1"/>
          </p:cNvGrpSpPr>
          <p:nvPr/>
        </p:nvGrpSpPr>
        <p:grpSpPr>
          <a:xfrm>
            <a:off x="4221042" y="4142746"/>
            <a:ext cx="274183" cy="275038"/>
            <a:chOff x="11081827" y="720438"/>
            <a:chExt cx="600204" cy="602073"/>
          </a:xfrm>
          <a:solidFill>
            <a:schemeClr val="accent2"/>
          </a:solidFill>
        </p:grpSpPr>
        <p:sp>
          <p:nvSpPr>
            <p:cNvPr id="220" name="Picture Placeholder 95">
              <a:extLst>
                <a:ext uri="{FF2B5EF4-FFF2-40B4-BE49-F238E27FC236}">
                  <a16:creationId xmlns:a16="http://schemas.microsoft.com/office/drawing/2014/main" id="{65E082D2-3DBA-B549-9C34-2C4EB6904E70}"/>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221" name="Picture Placeholder 95">
              <a:extLst>
                <a:ext uri="{FF2B5EF4-FFF2-40B4-BE49-F238E27FC236}">
                  <a16:creationId xmlns:a16="http://schemas.microsoft.com/office/drawing/2014/main" id="{790A94D3-F6B3-6A42-AA4A-ED303CDDADC0}"/>
                </a:ext>
              </a:extLst>
            </p:cNvPr>
            <p:cNvGrpSpPr/>
            <p:nvPr/>
          </p:nvGrpSpPr>
          <p:grpSpPr>
            <a:xfrm>
              <a:off x="11081827" y="720438"/>
              <a:ext cx="600204" cy="553805"/>
              <a:chOff x="11081827" y="720438"/>
              <a:chExt cx="600204" cy="553805"/>
            </a:xfrm>
            <a:solidFill>
              <a:schemeClr val="accent2"/>
            </a:solidFill>
          </p:grpSpPr>
          <p:grpSp>
            <p:nvGrpSpPr>
              <p:cNvPr id="222" name="Picture Placeholder 95">
                <a:extLst>
                  <a:ext uri="{FF2B5EF4-FFF2-40B4-BE49-F238E27FC236}">
                    <a16:creationId xmlns:a16="http://schemas.microsoft.com/office/drawing/2014/main" id="{257C2670-F86C-AC4B-A85D-BF28AE6C02F1}"/>
                  </a:ext>
                </a:extLst>
              </p:cNvPr>
              <p:cNvGrpSpPr/>
              <p:nvPr/>
            </p:nvGrpSpPr>
            <p:grpSpPr>
              <a:xfrm>
                <a:off x="11252592" y="851999"/>
                <a:ext cx="263103" cy="338137"/>
                <a:chOff x="11252592" y="851999"/>
                <a:chExt cx="263103" cy="338137"/>
              </a:xfrm>
              <a:solidFill>
                <a:schemeClr val="accent2"/>
              </a:solidFill>
            </p:grpSpPr>
            <p:sp>
              <p:nvSpPr>
                <p:cNvPr id="230" name="Picture Placeholder 95">
                  <a:extLst>
                    <a:ext uri="{FF2B5EF4-FFF2-40B4-BE49-F238E27FC236}">
                      <a16:creationId xmlns:a16="http://schemas.microsoft.com/office/drawing/2014/main" id="{0E468093-7507-394D-BCDC-4DD997DBF11D}"/>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1" name="Picture Placeholder 95">
                  <a:extLst>
                    <a:ext uri="{FF2B5EF4-FFF2-40B4-BE49-F238E27FC236}">
                      <a16:creationId xmlns:a16="http://schemas.microsoft.com/office/drawing/2014/main" id="{9C4A9F7B-931B-8E43-8BC9-D03C1C9A5177}"/>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2" name="Picture Placeholder 95">
                  <a:extLst>
                    <a:ext uri="{FF2B5EF4-FFF2-40B4-BE49-F238E27FC236}">
                      <a16:creationId xmlns:a16="http://schemas.microsoft.com/office/drawing/2014/main" id="{6224399A-107C-A640-95CA-4F0E05934E49}"/>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3" name="Picture Placeholder 95">
                  <a:extLst>
                    <a:ext uri="{FF2B5EF4-FFF2-40B4-BE49-F238E27FC236}">
                      <a16:creationId xmlns:a16="http://schemas.microsoft.com/office/drawing/2014/main" id="{AFEBE4E8-A748-7A44-9E78-E3A9AF8C1789}"/>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4" name="Picture Placeholder 95">
                  <a:extLst>
                    <a:ext uri="{FF2B5EF4-FFF2-40B4-BE49-F238E27FC236}">
                      <a16:creationId xmlns:a16="http://schemas.microsoft.com/office/drawing/2014/main" id="{B8F7AD7B-2BA3-394E-9227-D754B73D44CE}"/>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5" name="Picture Placeholder 95">
                  <a:extLst>
                    <a:ext uri="{FF2B5EF4-FFF2-40B4-BE49-F238E27FC236}">
                      <a16:creationId xmlns:a16="http://schemas.microsoft.com/office/drawing/2014/main" id="{FFD87BFD-334E-294E-BCCC-02930B359A20}"/>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6" name="Picture Placeholder 95">
                  <a:extLst>
                    <a:ext uri="{FF2B5EF4-FFF2-40B4-BE49-F238E27FC236}">
                      <a16:creationId xmlns:a16="http://schemas.microsoft.com/office/drawing/2014/main" id="{0F2E5ED6-8602-4D45-AF11-BACC888C12B4}"/>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7" name="Picture Placeholder 95">
                  <a:extLst>
                    <a:ext uri="{FF2B5EF4-FFF2-40B4-BE49-F238E27FC236}">
                      <a16:creationId xmlns:a16="http://schemas.microsoft.com/office/drawing/2014/main" id="{4FB12B24-BB77-AB4C-9AFC-6E46EB615155}"/>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23" name="Picture Placeholder 95">
                <a:extLst>
                  <a:ext uri="{FF2B5EF4-FFF2-40B4-BE49-F238E27FC236}">
                    <a16:creationId xmlns:a16="http://schemas.microsoft.com/office/drawing/2014/main" id="{C09F6A0B-B132-5149-9B18-8BF2BE2FAA00}"/>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4" name="Picture Placeholder 95">
                <a:extLst>
                  <a:ext uri="{FF2B5EF4-FFF2-40B4-BE49-F238E27FC236}">
                    <a16:creationId xmlns:a16="http://schemas.microsoft.com/office/drawing/2014/main" id="{A6DD9AEB-D544-1340-8265-4D69BC1F438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5" name="Picture Placeholder 95">
                <a:extLst>
                  <a:ext uri="{FF2B5EF4-FFF2-40B4-BE49-F238E27FC236}">
                    <a16:creationId xmlns:a16="http://schemas.microsoft.com/office/drawing/2014/main" id="{99AD4864-BED3-AD46-9D4D-5D7051A3BE37}"/>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6" name="Picture Placeholder 95">
                <a:extLst>
                  <a:ext uri="{FF2B5EF4-FFF2-40B4-BE49-F238E27FC236}">
                    <a16:creationId xmlns:a16="http://schemas.microsoft.com/office/drawing/2014/main" id="{355DA8B1-7366-2542-9941-D328C124EB26}"/>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7" name="Picture Placeholder 95">
                <a:extLst>
                  <a:ext uri="{FF2B5EF4-FFF2-40B4-BE49-F238E27FC236}">
                    <a16:creationId xmlns:a16="http://schemas.microsoft.com/office/drawing/2014/main" id="{81576F78-0F2B-664A-AEE1-40979579D460}"/>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8" name="Picture Placeholder 95">
                <a:extLst>
                  <a:ext uri="{FF2B5EF4-FFF2-40B4-BE49-F238E27FC236}">
                    <a16:creationId xmlns:a16="http://schemas.microsoft.com/office/drawing/2014/main" id="{A5FA2AAE-348B-6943-96A1-52D3B87D8232}"/>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9" name="Picture Placeholder 95">
                <a:extLst>
                  <a:ext uri="{FF2B5EF4-FFF2-40B4-BE49-F238E27FC236}">
                    <a16:creationId xmlns:a16="http://schemas.microsoft.com/office/drawing/2014/main" id="{0D9C1A62-0073-2E44-A344-AA452E0253F7}"/>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42" name="Picture Placeholder 99" descr="Unfiltered Data&#10;">
            <a:extLst>
              <a:ext uri="{FF2B5EF4-FFF2-40B4-BE49-F238E27FC236}">
                <a16:creationId xmlns:a16="http://schemas.microsoft.com/office/drawing/2014/main" id="{089B0D56-BF75-2F41-8F2B-B6AC8E338301}"/>
              </a:ext>
            </a:extLst>
          </p:cNvPr>
          <p:cNvGrpSpPr>
            <a:grpSpLocks noChangeAspect="1"/>
          </p:cNvGrpSpPr>
          <p:nvPr/>
        </p:nvGrpSpPr>
        <p:grpSpPr>
          <a:xfrm>
            <a:off x="4639724" y="4176784"/>
            <a:ext cx="204546" cy="204979"/>
            <a:chOff x="8446849" y="1951740"/>
            <a:chExt cx="595777" cy="597042"/>
          </a:xfrm>
          <a:solidFill>
            <a:schemeClr val="accent2"/>
          </a:solidFill>
        </p:grpSpPr>
        <p:grpSp>
          <p:nvGrpSpPr>
            <p:cNvPr id="243" name="Picture Placeholder 99">
              <a:extLst>
                <a:ext uri="{FF2B5EF4-FFF2-40B4-BE49-F238E27FC236}">
                  <a16:creationId xmlns:a16="http://schemas.microsoft.com/office/drawing/2014/main" id="{1522A93F-5881-7D44-B87C-CC53490642C5}"/>
                </a:ext>
              </a:extLst>
            </p:cNvPr>
            <p:cNvGrpSpPr/>
            <p:nvPr/>
          </p:nvGrpSpPr>
          <p:grpSpPr>
            <a:xfrm>
              <a:off x="8571443" y="2015619"/>
              <a:ext cx="471182" cy="35417"/>
              <a:chOff x="8571443" y="2015619"/>
              <a:chExt cx="471182" cy="35417"/>
            </a:xfrm>
            <a:solidFill>
              <a:schemeClr val="accent2"/>
            </a:solidFill>
          </p:grpSpPr>
          <p:sp>
            <p:nvSpPr>
              <p:cNvPr id="293" name="Picture Placeholder 99">
                <a:extLst>
                  <a:ext uri="{FF2B5EF4-FFF2-40B4-BE49-F238E27FC236}">
                    <a16:creationId xmlns:a16="http://schemas.microsoft.com/office/drawing/2014/main" id="{FABE7DC8-607D-684E-92FF-9C15BD71F547}"/>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4" name="Picture Placeholder 99">
                <a:extLst>
                  <a:ext uri="{FF2B5EF4-FFF2-40B4-BE49-F238E27FC236}">
                    <a16:creationId xmlns:a16="http://schemas.microsoft.com/office/drawing/2014/main" id="{1AEBD554-C339-4C41-A9DE-8424757CD82F}"/>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5" name="Picture Placeholder 99">
                <a:extLst>
                  <a:ext uri="{FF2B5EF4-FFF2-40B4-BE49-F238E27FC236}">
                    <a16:creationId xmlns:a16="http://schemas.microsoft.com/office/drawing/2014/main" id="{DD8E638B-F30F-C94F-B80A-692BE9B6C7BF}"/>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6" name="Picture Placeholder 99">
                <a:extLst>
                  <a:ext uri="{FF2B5EF4-FFF2-40B4-BE49-F238E27FC236}">
                    <a16:creationId xmlns:a16="http://schemas.microsoft.com/office/drawing/2014/main" id="{9BEC298E-02DC-4541-9CF4-734EB329B02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7" name="Picture Placeholder 99">
                <a:extLst>
                  <a:ext uri="{FF2B5EF4-FFF2-40B4-BE49-F238E27FC236}">
                    <a16:creationId xmlns:a16="http://schemas.microsoft.com/office/drawing/2014/main" id="{5A9450EF-D9E2-D44C-ADE5-EE8D05672151}"/>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8" name="Picture Placeholder 99">
                <a:extLst>
                  <a:ext uri="{FF2B5EF4-FFF2-40B4-BE49-F238E27FC236}">
                    <a16:creationId xmlns:a16="http://schemas.microsoft.com/office/drawing/2014/main" id="{D9F8A7EF-4C67-5A4D-B664-26B3B3264B6C}"/>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9" name="Picture Placeholder 99">
                <a:extLst>
                  <a:ext uri="{FF2B5EF4-FFF2-40B4-BE49-F238E27FC236}">
                    <a16:creationId xmlns:a16="http://schemas.microsoft.com/office/drawing/2014/main" id="{EB7F6F82-19FB-C849-86E4-D34BAA56A70D}"/>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0" name="Picture Placeholder 99">
                <a:extLst>
                  <a:ext uri="{FF2B5EF4-FFF2-40B4-BE49-F238E27FC236}">
                    <a16:creationId xmlns:a16="http://schemas.microsoft.com/office/drawing/2014/main" id="{3A40E177-6412-9348-B0CD-21574E082AC5}"/>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4" name="Picture Placeholder 99">
              <a:extLst>
                <a:ext uri="{FF2B5EF4-FFF2-40B4-BE49-F238E27FC236}">
                  <a16:creationId xmlns:a16="http://schemas.microsoft.com/office/drawing/2014/main" id="{9F485F38-6957-6D4A-A2F3-3EF52BDC897C}"/>
                </a:ext>
              </a:extLst>
            </p:cNvPr>
            <p:cNvGrpSpPr/>
            <p:nvPr/>
          </p:nvGrpSpPr>
          <p:grpSpPr>
            <a:xfrm>
              <a:off x="8633425" y="2102266"/>
              <a:ext cx="409201" cy="35417"/>
              <a:chOff x="8633425" y="2102266"/>
              <a:chExt cx="409201" cy="35417"/>
            </a:xfrm>
            <a:solidFill>
              <a:schemeClr val="accent2"/>
            </a:solidFill>
          </p:grpSpPr>
          <p:sp>
            <p:nvSpPr>
              <p:cNvPr id="286" name="Picture Placeholder 99">
                <a:extLst>
                  <a:ext uri="{FF2B5EF4-FFF2-40B4-BE49-F238E27FC236}">
                    <a16:creationId xmlns:a16="http://schemas.microsoft.com/office/drawing/2014/main" id="{ED57ED55-8DEE-C844-8933-62CDD6BB2371}"/>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7" name="Picture Placeholder 99">
                <a:extLst>
                  <a:ext uri="{FF2B5EF4-FFF2-40B4-BE49-F238E27FC236}">
                    <a16:creationId xmlns:a16="http://schemas.microsoft.com/office/drawing/2014/main" id="{6937833A-F5F0-7049-B290-B6610A878BEF}"/>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8" name="Picture Placeholder 99">
                <a:extLst>
                  <a:ext uri="{FF2B5EF4-FFF2-40B4-BE49-F238E27FC236}">
                    <a16:creationId xmlns:a16="http://schemas.microsoft.com/office/drawing/2014/main" id="{B5CC73FA-A8B9-2247-85C1-7E7657E6F84B}"/>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9" name="Picture Placeholder 99">
                <a:extLst>
                  <a:ext uri="{FF2B5EF4-FFF2-40B4-BE49-F238E27FC236}">
                    <a16:creationId xmlns:a16="http://schemas.microsoft.com/office/drawing/2014/main" id="{BD9BA86D-2E2D-C146-B6C8-5EA15828FBF6}"/>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0" name="Picture Placeholder 99">
                <a:extLst>
                  <a:ext uri="{FF2B5EF4-FFF2-40B4-BE49-F238E27FC236}">
                    <a16:creationId xmlns:a16="http://schemas.microsoft.com/office/drawing/2014/main" id="{FC2616B4-1BFD-7B4A-BE19-045C36BC0965}"/>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1" name="Picture Placeholder 99">
                <a:extLst>
                  <a:ext uri="{FF2B5EF4-FFF2-40B4-BE49-F238E27FC236}">
                    <a16:creationId xmlns:a16="http://schemas.microsoft.com/office/drawing/2014/main" id="{3B03DFB7-914A-4C45-B977-74397ECFE16A}"/>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2" name="Picture Placeholder 99">
                <a:extLst>
                  <a:ext uri="{FF2B5EF4-FFF2-40B4-BE49-F238E27FC236}">
                    <a16:creationId xmlns:a16="http://schemas.microsoft.com/office/drawing/2014/main" id="{47D6A06E-E4BF-064B-B769-60AE94C8F8EB}"/>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5" name="Picture Placeholder 99">
              <a:extLst>
                <a:ext uri="{FF2B5EF4-FFF2-40B4-BE49-F238E27FC236}">
                  <a16:creationId xmlns:a16="http://schemas.microsoft.com/office/drawing/2014/main" id="{CAC423CC-312C-9E4E-8303-06B78A6F0F88}"/>
                </a:ext>
              </a:extLst>
            </p:cNvPr>
            <p:cNvGrpSpPr/>
            <p:nvPr/>
          </p:nvGrpSpPr>
          <p:grpSpPr>
            <a:xfrm>
              <a:off x="8510095" y="2188913"/>
              <a:ext cx="532531" cy="35417"/>
              <a:chOff x="8510095" y="2188913"/>
              <a:chExt cx="532531" cy="35417"/>
            </a:xfrm>
            <a:solidFill>
              <a:schemeClr val="accent2"/>
            </a:solidFill>
          </p:grpSpPr>
          <p:sp>
            <p:nvSpPr>
              <p:cNvPr id="277" name="Picture Placeholder 99">
                <a:extLst>
                  <a:ext uri="{FF2B5EF4-FFF2-40B4-BE49-F238E27FC236}">
                    <a16:creationId xmlns:a16="http://schemas.microsoft.com/office/drawing/2014/main" id="{C8D1CEC5-5B79-AD4D-85DB-01ED623BC858}"/>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8" name="Picture Placeholder 99">
                <a:extLst>
                  <a:ext uri="{FF2B5EF4-FFF2-40B4-BE49-F238E27FC236}">
                    <a16:creationId xmlns:a16="http://schemas.microsoft.com/office/drawing/2014/main" id="{FC7D75B8-E584-9A4D-BABA-27E5C1163468}"/>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9" name="Picture Placeholder 99">
                <a:extLst>
                  <a:ext uri="{FF2B5EF4-FFF2-40B4-BE49-F238E27FC236}">
                    <a16:creationId xmlns:a16="http://schemas.microsoft.com/office/drawing/2014/main" id="{C32E428D-ED70-974D-84BB-23EE3734FEDA}"/>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0" name="Picture Placeholder 99">
                <a:extLst>
                  <a:ext uri="{FF2B5EF4-FFF2-40B4-BE49-F238E27FC236}">
                    <a16:creationId xmlns:a16="http://schemas.microsoft.com/office/drawing/2014/main" id="{31482E9B-EDD8-CD4D-AA08-8137B8690E16}"/>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1" name="Picture Placeholder 99">
                <a:extLst>
                  <a:ext uri="{FF2B5EF4-FFF2-40B4-BE49-F238E27FC236}">
                    <a16:creationId xmlns:a16="http://schemas.microsoft.com/office/drawing/2014/main" id="{76C3293A-7BF8-4949-A6F3-57D630CE4CAF}"/>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2" name="Picture Placeholder 99">
                <a:extLst>
                  <a:ext uri="{FF2B5EF4-FFF2-40B4-BE49-F238E27FC236}">
                    <a16:creationId xmlns:a16="http://schemas.microsoft.com/office/drawing/2014/main" id="{A5C40E8F-12E9-9845-8968-E2F5629068B6}"/>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3" name="Picture Placeholder 99">
                <a:extLst>
                  <a:ext uri="{FF2B5EF4-FFF2-40B4-BE49-F238E27FC236}">
                    <a16:creationId xmlns:a16="http://schemas.microsoft.com/office/drawing/2014/main" id="{A198DA3D-749A-8942-B154-EDB667B410FF}"/>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4" name="Picture Placeholder 99">
                <a:extLst>
                  <a:ext uri="{FF2B5EF4-FFF2-40B4-BE49-F238E27FC236}">
                    <a16:creationId xmlns:a16="http://schemas.microsoft.com/office/drawing/2014/main" id="{45A84476-C353-DA48-96B2-ED5ECE095DA9}"/>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5" name="Picture Placeholder 99">
                <a:extLst>
                  <a:ext uri="{FF2B5EF4-FFF2-40B4-BE49-F238E27FC236}">
                    <a16:creationId xmlns:a16="http://schemas.microsoft.com/office/drawing/2014/main" id="{0BB4D298-9EB3-1140-83F9-696171A1B1D2}"/>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6" name="Picture Placeholder 99">
              <a:extLst>
                <a:ext uri="{FF2B5EF4-FFF2-40B4-BE49-F238E27FC236}">
                  <a16:creationId xmlns:a16="http://schemas.microsoft.com/office/drawing/2014/main" id="{121EB44C-47CB-D546-8B02-A050A5198A0D}"/>
                </a:ext>
              </a:extLst>
            </p:cNvPr>
            <p:cNvGrpSpPr/>
            <p:nvPr/>
          </p:nvGrpSpPr>
          <p:grpSpPr>
            <a:xfrm>
              <a:off x="8446849" y="2275560"/>
              <a:ext cx="595777" cy="35417"/>
              <a:chOff x="8446849" y="2275560"/>
              <a:chExt cx="595777" cy="35417"/>
            </a:xfrm>
            <a:solidFill>
              <a:schemeClr val="accent2"/>
            </a:solidFill>
          </p:grpSpPr>
          <p:sp>
            <p:nvSpPr>
              <p:cNvPr id="267" name="Picture Placeholder 99">
                <a:extLst>
                  <a:ext uri="{FF2B5EF4-FFF2-40B4-BE49-F238E27FC236}">
                    <a16:creationId xmlns:a16="http://schemas.microsoft.com/office/drawing/2014/main" id="{0020F2EC-E799-0D47-A8C9-A4503EDE2E54}"/>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8" name="Picture Placeholder 99">
                <a:extLst>
                  <a:ext uri="{FF2B5EF4-FFF2-40B4-BE49-F238E27FC236}">
                    <a16:creationId xmlns:a16="http://schemas.microsoft.com/office/drawing/2014/main" id="{1FE6CCFA-5C9B-F44C-BDE1-48DEB1EC9603}"/>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9" name="Picture Placeholder 99">
                <a:extLst>
                  <a:ext uri="{FF2B5EF4-FFF2-40B4-BE49-F238E27FC236}">
                    <a16:creationId xmlns:a16="http://schemas.microsoft.com/office/drawing/2014/main" id="{B6867CCB-0BBB-5F4F-B8EF-CD89A6F0DF70}"/>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0" name="Picture Placeholder 99">
                <a:extLst>
                  <a:ext uri="{FF2B5EF4-FFF2-40B4-BE49-F238E27FC236}">
                    <a16:creationId xmlns:a16="http://schemas.microsoft.com/office/drawing/2014/main" id="{85085326-BFFE-8D44-B644-9188DF931AC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1" name="Picture Placeholder 99">
                <a:extLst>
                  <a:ext uri="{FF2B5EF4-FFF2-40B4-BE49-F238E27FC236}">
                    <a16:creationId xmlns:a16="http://schemas.microsoft.com/office/drawing/2014/main" id="{7FF3251E-5A8A-0648-AB10-A4A4C4FE26FE}"/>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2" name="Picture Placeholder 99">
                <a:extLst>
                  <a:ext uri="{FF2B5EF4-FFF2-40B4-BE49-F238E27FC236}">
                    <a16:creationId xmlns:a16="http://schemas.microsoft.com/office/drawing/2014/main" id="{FDF9D543-B6EE-3A47-88B8-3BD69D98030B}"/>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3" name="Picture Placeholder 99">
                <a:extLst>
                  <a:ext uri="{FF2B5EF4-FFF2-40B4-BE49-F238E27FC236}">
                    <a16:creationId xmlns:a16="http://schemas.microsoft.com/office/drawing/2014/main" id="{AC3560C1-1F34-3943-AB56-32A001222BE1}"/>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4" name="Picture Placeholder 99">
                <a:extLst>
                  <a:ext uri="{FF2B5EF4-FFF2-40B4-BE49-F238E27FC236}">
                    <a16:creationId xmlns:a16="http://schemas.microsoft.com/office/drawing/2014/main" id="{7EF9362C-5959-AC44-BF43-758D70ED0EBF}"/>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5" name="Picture Placeholder 99">
                <a:extLst>
                  <a:ext uri="{FF2B5EF4-FFF2-40B4-BE49-F238E27FC236}">
                    <a16:creationId xmlns:a16="http://schemas.microsoft.com/office/drawing/2014/main" id="{508DA184-F271-E445-98C9-DD52D0840B43}"/>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6" name="Picture Placeholder 99">
                <a:extLst>
                  <a:ext uri="{FF2B5EF4-FFF2-40B4-BE49-F238E27FC236}">
                    <a16:creationId xmlns:a16="http://schemas.microsoft.com/office/drawing/2014/main" id="{7E779AA8-AA72-C444-86A5-89A0374575BA}"/>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7" name="Picture Placeholder 99">
              <a:extLst>
                <a:ext uri="{FF2B5EF4-FFF2-40B4-BE49-F238E27FC236}">
                  <a16:creationId xmlns:a16="http://schemas.microsoft.com/office/drawing/2014/main" id="{1FF95FE9-85DF-354F-9902-7666164E0B6F}"/>
                </a:ext>
              </a:extLst>
            </p:cNvPr>
            <p:cNvGrpSpPr/>
            <p:nvPr/>
          </p:nvGrpSpPr>
          <p:grpSpPr>
            <a:xfrm>
              <a:off x="8508830" y="2362207"/>
              <a:ext cx="533796" cy="35417"/>
              <a:chOff x="8508830" y="2362207"/>
              <a:chExt cx="533796" cy="35417"/>
            </a:xfrm>
            <a:solidFill>
              <a:schemeClr val="accent2"/>
            </a:solidFill>
          </p:grpSpPr>
          <p:sp>
            <p:nvSpPr>
              <p:cNvPr id="258" name="Picture Placeholder 99">
                <a:extLst>
                  <a:ext uri="{FF2B5EF4-FFF2-40B4-BE49-F238E27FC236}">
                    <a16:creationId xmlns:a16="http://schemas.microsoft.com/office/drawing/2014/main" id="{60B115D5-8F34-CA4F-A95C-BF907124EADA}"/>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9" name="Picture Placeholder 99">
                <a:extLst>
                  <a:ext uri="{FF2B5EF4-FFF2-40B4-BE49-F238E27FC236}">
                    <a16:creationId xmlns:a16="http://schemas.microsoft.com/office/drawing/2014/main" id="{AA467A78-0E9C-D540-A6E6-767CA046F277}"/>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0" name="Picture Placeholder 99">
                <a:extLst>
                  <a:ext uri="{FF2B5EF4-FFF2-40B4-BE49-F238E27FC236}">
                    <a16:creationId xmlns:a16="http://schemas.microsoft.com/office/drawing/2014/main" id="{C47673BE-46CF-0748-8279-E2C71AB46C1D}"/>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1" name="Picture Placeholder 99">
                <a:extLst>
                  <a:ext uri="{FF2B5EF4-FFF2-40B4-BE49-F238E27FC236}">
                    <a16:creationId xmlns:a16="http://schemas.microsoft.com/office/drawing/2014/main" id="{80253464-0AA2-CA45-9CFA-191EFA51F845}"/>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2" name="Picture Placeholder 99">
                <a:extLst>
                  <a:ext uri="{FF2B5EF4-FFF2-40B4-BE49-F238E27FC236}">
                    <a16:creationId xmlns:a16="http://schemas.microsoft.com/office/drawing/2014/main" id="{1432AB05-3C23-5745-B065-FE8FB9D21474}"/>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3" name="Picture Placeholder 99">
                <a:extLst>
                  <a:ext uri="{FF2B5EF4-FFF2-40B4-BE49-F238E27FC236}">
                    <a16:creationId xmlns:a16="http://schemas.microsoft.com/office/drawing/2014/main" id="{362B74E8-78BD-404E-83BD-2867677FB619}"/>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4" name="Picture Placeholder 99">
                <a:extLst>
                  <a:ext uri="{FF2B5EF4-FFF2-40B4-BE49-F238E27FC236}">
                    <a16:creationId xmlns:a16="http://schemas.microsoft.com/office/drawing/2014/main" id="{C3E0C70C-2564-3C42-8A9E-98764EDF1E82}"/>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5" name="Picture Placeholder 99">
                <a:extLst>
                  <a:ext uri="{FF2B5EF4-FFF2-40B4-BE49-F238E27FC236}">
                    <a16:creationId xmlns:a16="http://schemas.microsoft.com/office/drawing/2014/main" id="{074FD8EC-9194-5743-A0C6-6E555E0067F1}"/>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6" name="Picture Placeholder 99">
                <a:extLst>
                  <a:ext uri="{FF2B5EF4-FFF2-40B4-BE49-F238E27FC236}">
                    <a16:creationId xmlns:a16="http://schemas.microsoft.com/office/drawing/2014/main" id="{3CA0D728-584A-6B43-B49C-3E5B45F0518A}"/>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8" name="Picture Placeholder 99">
              <a:extLst>
                <a:ext uri="{FF2B5EF4-FFF2-40B4-BE49-F238E27FC236}">
                  <a16:creationId xmlns:a16="http://schemas.microsoft.com/office/drawing/2014/main" id="{9FA20966-A865-A04E-9B7A-BB1169C925BF}"/>
                </a:ext>
              </a:extLst>
            </p:cNvPr>
            <p:cNvGrpSpPr/>
            <p:nvPr/>
          </p:nvGrpSpPr>
          <p:grpSpPr>
            <a:xfrm>
              <a:off x="8571443" y="2448854"/>
              <a:ext cx="471182" cy="35417"/>
              <a:chOff x="8571443" y="2448854"/>
              <a:chExt cx="471182" cy="35417"/>
            </a:xfrm>
            <a:solidFill>
              <a:schemeClr val="accent2"/>
            </a:solidFill>
          </p:grpSpPr>
          <p:sp>
            <p:nvSpPr>
              <p:cNvPr id="250" name="Picture Placeholder 99">
                <a:extLst>
                  <a:ext uri="{FF2B5EF4-FFF2-40B4-BE49-F238E27FC236}">
                    <a16:creationId xmlns:a16="http://schemas.microsoft.com/office/drawing/2014/main" id="{9F0F9F95-7909-B440-A824-7FBAF0E4448E}"/>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1" name="Picture Placeholder 99">
                <a:extLst>
                  <a:ext uri="{FF2B5EF4-FFF2-40B4-BE49-F238E27FC236}">
                    <a16:creationId xmlns:a16="http://schemas.microsoft.com/office/drawing/2014/main" id="{24BAA637-740B-4546-A1CA-0964B9D7F56E}"/>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2" name="Picture Placeholder 99">
                <a:extLst>
                  <a:ext uri="{FF2B5EF4-FFF2-40B4-BE49-F238E27FC236}">
                    <a16:creationId xmlns:a16="http://schemas.microsoft.com/office/drawing/2014/main" id="{61FF02C7-FBD2-524D-A6D8-7387A51D3D11}"/>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3" name="Picture Placeholder 99">
                <a:extLst>
                  <a:ext uri="{FF2B5EF4-FFF2-40B4-BE49-F238E27FC236}">
                    <a16:creationId xmlns:a16="http://schemas.microsoft.com/office/drawing/2014/main" id="{149CA4D1-13F2-9E4E-BEBE-4511D3E9FB0D}"/>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4" name="Picture Placeholder 99">
                <a:extLst>
                  <a:ext uri="{FF2B5EF4-FFF2-40B4-BE49-F238E27FC236}">
                    <a16:creationId xmlns:a16="http://schemas.microsoft.com/office/drawing/2014/main" id="{18E0528B-E7C7-2F4C-A2A5-FA4450C68138}"/>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5" name="Picture Placeholder 99">
                <a:extLst>
                  <a:ext uri="{FF2B5EF4-FFF2-40B4-BE49-F238E27FC236}">
                    <a16:creationId xmlns:a16="http://schemas.microsoft.com/office/drawing/2014/main" id="{2C2A6A9E-2FCD-8545-935D-908872805FF2}"/>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6" name="Picture Placeholder 99">
                <a:extLst>
                  <a:ext uri="{FF2B5EF4-FFF2-40B4-BE49-F238E27FC236}">
                    <a16:creationId xmlns:a16="http://schemas.microsoft.com/office/drawing/2014/main" id="{3E5D12E3-EC42-A84B-BE41-DD5CA6C5AB6A}"/>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7" name="Picture Placeholder 99">
                <a:extLst>
                  <a:ext uri="{FF2B5EF4-FFF2-40B4-BE49-F238E27FC236}">
                    <a16:creationId xmlns:a16="http://schemas.microsoft.com/office/drawing/2014/main" id="{DAC1A843-2EB5-0646-9718-026917D4D67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9" name="Picture Placeholder 99">
              <a:extLst>
                <a:ext uri="{FF2B5EF4-FFF2-40B4-BE49-F238E27FC236}">
                  <a16:creationId xmlns:a16="http://schemas.microsoft.com/office/drawing/2014/main" id="{5F4738FD-F057-BF49-AB87-5BC087A03F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01" name="Rectangle 300">
            <a:extLst>
              <a:ext uri="{FF2B5EF4-FFF2-40B4-BE49-F238E27FC236}">
                <a16:creationId xmlns:a16="http://schemas.microsoft.com/office/drawing/2014/main" id="{EFFD540D-019F-FA42-BE10-C1D5EC98A28C}"/>
              </a:ext>
            </a:extLst>
          </p:cNvPr>
          <p:cNvSpPr>
            <a:spLocks noChangeAspect="1"/>
          </p:cNvSpPr>
          <p:nvPr/>
        </p:nvSpPr>
        <p:spPr>
          <a:xfrm>
            <a:off x="4187092" y="4119533"/>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514" name="Group 513">
            <a:extLst>
              <a:ext uri="{FF2B5EF4-FFF2-40B4-BE49-F238E27FC236}">
                <a16:creationId xmlns:a16="http://schemas.microsoft.com/office/drawing/2014/main" id="{39A26F80-08D5-9B4E-BE66-41ACFC3608A1}"/>
              </a:ext>
            </a:extLst>
          </p:cNvPr>
          <p:cNvGrpSpPr>
            <a:grpSpLocks noChangeAspect="1"/>
          </p:cNvGrpSpPr>
          <p:nvPr/>
        </p:nvGrpSpPr>
        <p:grpSpPr>
          <a:xfrm>
            <a:off x="3424472" y="4060612"/>
            <a:ext cx="1688140" cy="1188016"/>
            <a:chOff x="9847623" y="592919"/>
            <a:chExt cx="1778085" cy="3298795"/>
          </a:xfrm>
        </p:grpSpPr>
        <p:sp>
          <p:nvSpPr>
            <p:cNvPr id="537" name="Rectangle 536">
              <a:extLst>
                <a:ext uri="{FF2B5EF4-FFF2-40B4-BE49-F238E27FC236}">
                  <a16:creationId xmlns:a16="http://schemas.microsoft.com/office/drawing/2014/main" id="{83F5410E-6EB9-0540-9B83-02B44209C128}"/>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538" name="Straight Connector 537">
              <a:extLst>
                <a:ext uri="{FF2B5EF4-FFF2-40B4-BE49-F238E27FC236}">
                  <a16:creationId xmlns:a16="http://schemas.microsoft.com/office/drawing/2014/main" id="{ECFC4CFD-42F0-2E47-B148-F2250BB71125}"/>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39" name="Straight Connector 538">
              <a:extLst>
                <a:ext uri="{FF2B5EF4-FFF2-40B4-BE49-F238E27FC236}">
                  <a16:creationId xmlns:a16="http://schemas.microsoft.com/office/drawing/2014/main" id="{77D7B1DF-E2CC-A543-8D71-63D75176C92A}"/>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06082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1501619631"/>
              </p:ext>
            </p:extLst>
          </p:nvPr>
        </p:nvGraphicFramePr>
        <p:xfrm>
          <a:off x="2242773" y="1234440"/>
          <a:ext cx="9753600" cy="466344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NSX </a:t>
                      </a:r>
                      <a:r>
                        <a:rPr lang="en-US" b="0" i="0" dirty="0">
                          <a:solidFill>
                            <a:schemeClr val="tx1"/>
                          </a:solidFill>
                          <a:latin typeface="Calibri" panose="020F0502020204030204" pitchFamily="34" charset="0"/>
                        </a:rPr>
                        <a:t>Malware</a:t>
                      </a:r>
                      <a:r>
                        <a:rPr lang="en-US" b="0" i="0" dirty="0">
                          <a:latin typeface="Calibri" panose="020F0502020204030204" pitchFamily="34" charset="0"/>
                        </a:rPr>
                        <a:t>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tx1"/>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tx1"/>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425547459"/>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tx1"/>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tx1"/>
                          </a:solidFill>
                          <a:latin typeface="Calibri" panose="020F0502020204030204" pitchFamily="34" charset="0"/>
                        </a:rPr>
                        <a:t>NSX Malware Detection and Prevention Upgrade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27690273"/>
                  </a:ext>
                </a:extLst>
              </a:tr>
            </a:tbl>
          </a:graphicData>
        </a:graphic>
      </p:graphicFrame>
    </p:spTree>
    <p:extLst>
      <p:ext uri="{BB962C8B-B14F-4D97-AF65-F5344CB8AC3E}">
        <p14:creationId xmlns:p14="http://schemas.microsoft.com/office/powerpoint/2010/main" val="92209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a:extLst>
              <a:ext uri="{FF2B5EF4-FFF2-40B4-BE49-F238E27FC236}">
                <a16:creationId xmlns:a16="http://schemas.microsoft.com/office/drawing/2014/main" id="{42B54C7E-845B-4147-906B-CD88FB41D704}"/>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05" name="Rectangle 104">
            <a:extLst>
              <a:ext uri="{FF2B5EF4-FFF2-40B4-BE49-F238E27FC236}">
                <a16:creationId xmlns:a16="http://schemas.microsoft.com/office/drawing/2014/main" id="{C503C414-2C39-0E4D-BC83-2AEE828C6DD4}"/>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45720"/>
          <a:lstStyle/>
          <a:p>
            <a:r>
              <a:rPr lang="en-US" dirty="0"/>
              <a:t>T1 Gateway Malware Detection :</a:t>
            </a:r>
          </a:p>
          <a:p>
            <a:pPr marL="285750" indent="-285750">
              <a:buFont typeface="Arial" panose="020B0604020202020204" pitchFamily="34" charset="0"/>
              <a:buChar char="•"/>
            </a:pPr>
            <a:r>
              <a:rPr lang="en-US" dirty="0"/>
              <a:t>NAPP Security Analyzer Failure</a:t>
            </a:r>
          </a:p>
          <a:p>
            <a:pPr marL="742950" lvl="1" indent="-285750"/>
            <a:r>
              <a:rPr lang="en-US" dirty="0"/>
              <a:t>NAPP Security Analyzer restarts automatically </a:t>
            </a:r>
            <a:r>
              <a:rPr lang="en-US" sz="1200" i="1" dirty="0"/>
              <a:t>(docker process)</a:t>
            </a:r>
          </a:p>
          <a:p>
            <a:pPr marL="742950" lvl="1" indent="-285750"/>
            <a:endParaRPr lang="en-US" dirty="0"/>
          </a:p>
          <a:p>
            <a:pPr marL="285750" indent="-285750">
              <a:buFont typeface="Arial" panose="020B0604020202020204" pitchFamily="34" charset="0"/>
              <a:buChar char="•"/>
            </a:pPr>
            <a:r>
              <a:rPr lang="en-US" dirty="0"/>
              <a:t>During failure</a:t>
            </a:r>
          </a:p>
          <a:p>
            <a:pPr marL="742950" lvl="1" indent="-285750"/>
            <a:r>
              <a:rPr lang="en-US" dirty="0"/>
              <a:t>Gateway Local File hash is done</a:t>
            </a:r>
          </a:p>
          <a:p>
            <a:pPr marL="742950" lvl="1" indent="-285750"/>
            <a:r>
              <a:rPr lang="en-US" dirty="0"/>
              <a:t>Gateway Local Analysis NOT done</a:t>
            </a:r>
          </a:p>
          <a:p>
            <a:pPr marL="742950" lvl="1" indent="-285750"/>
            <a:r>
              <a:rPr lang="en-US" dirty="0"/>
              <a:t>Security Analyzer Cloud Analysis NOT done</a:t>
            </a:r>
          </a:p>
          <a:p>
            <a:pPr marL="742950" lvl="1" indent="-285750"/>
            <a:r>
              <a:rPr lang="en-US" dirty="0"/>
              <a:t>Failure is reported </a:t>
            </a:r>
            <a:r>
              <a:rPr lang="en-US" sz="1200" i="1" dirty="0"/>
              <a:t>(under “System - NSX Application Platform”)</a:t>
            </a:r>
            <a:endParaRPr lang="en-US" i="1" dirty="0"/>
          </a:p>
          <a:p>
            <a:pPr lvl="1" indent="0">
              <a:buNone/>
            </a:pP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Gateway Malware Detection – NAPP Security Analyzer Failure (2/3)</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2085470" y="2309812"/>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1057967" y="2483229"/>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2359788" y="2067918"/>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2359790" y="2858452"/>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957418" y="1768912"/>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2089673" y="3205077"/>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2092755" y="4383637"/>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2277316" y="4947450"/>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274320" y="5252710"/>
            <a:ext cx="1466322"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p:cNvCxnSpPr>
          <p:nvPr/>
        </p:nvCxnSpPr>
        <p:spPr bwMode="gray">
          <a:xfrm flipH="1">
            <a:off x="1403024" y="4832275"/>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807E994-E06D-D04E-B1CB-28369272C90D}"/>
              </a:ext>
            </a:extLst>
          </p:cNvPr>
          <p:cNvSpPr txBox="1"/>
          <p:nvPr/>
        </p:nvSpPr>
        <p:spPr>
          <a:xfrm>
            <a:off x="340823" y="5055098"/>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283227" y="52538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145945" y="56125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cxnSp>
        <p:nvCxnSpPr>
          <p:cNvPr id="69" name="Straight Connector 68">
            <a:extLst>
              <a:ext uri="{FF2B5EF4-FFF2-40B4-BE49-F238E27FC236}">
                <a16:creationId xmlns:a16="http://schemas.microsoft.com/office/drawing/2014/main" id="{2B9E81AB-71AD-6447-B57F-6B98E208C931}"/>
              </a:ext>
            </a:extLst>
          </p:cNvPr>
          <p:cNvCxnSpPr>
            <a:cxnSpLocks/>
            <a:stCxn id="22" idx="2"/>
            <a:endCxn id="50" idx="0"/>
          </p:cNvCxnSpPr>
          <p:nvPr/>
        </p:nvCxnSpPr>
        <p:spPr bwMode="gray">
          <a:xfrm>
            <a:off x="2363993" y="3753717"/>
            <a:ext cx="3082" cy="62992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4B1EE40-4725-5F46-A4F5-B6E6A4029974}"/>
              </a:ext>
            </a:extLst>
          </p:cNvPr>
          <p:cNvGrpSpPr/>
          <p:nvPr/>
        </p:nvGrpSpPr>
        <p:grpSpPr>
          <a:xfrm>
            <a:off x="734568" y="5249872"/>
            <a:ext cx="274320" cy="632993"/>
            <a:chOff x="1693658" y="4666427"/>
            <a:chExt cx="274320" cy="632993"/>
          </a:xfrm>
        </p:grpSpPr>
        <p:cxnSp>
          <p:nvCxnSpPr>
            <p:cNvPr id="76" name="Straight Connector 75">
              <a:extLst>
                <a:ext uri="{FF2B5EF4-FFF2-40B4-BE49-F238E27FC236}">
                  <a16:creationId xmlns:a16="http://schemas.microsoft.com/office/drawing/2014/main" id="{A49CBD06-0946-4746-A7E4-D506DEEA730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197AF589-0F94-A044-8814-A6C88A42BD1A}"/>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18" name="Group 117">
            <a:extLst>
              <a:ext uri="{FF2B5EF4-FFF2-40B4-BE49-F238E27FC236}">
                <a16:creationId xmlns:a16="http://schemas.microsoft.com/office/drawing/2014/main" id="{7282FF0C-1257-AC4E-A7A0-9F05A063B94C}"/>
              </a:ext>
            </a:extLst>
          </p:cNvPr>
          <p:cNvGrpSpPr/>
          <p:nvPr/>
        </p:nvGrpSpPr>
        <p:grpSpPr>
          <a:xfrm>
            <a:off x="4123388" y="4547417"/>
            <a:ext cx="847109" cy="307777"/>
            <a:chOff x="3732340" y="3944399"/>
            <a:chExt cx="847109" cy="307777"/>
          </a:xfrm>
        </p:grpSpPr>
        <p:sp>
          <p:nvSpPr>
            <p:cNvPr id="147" name="TextBox 146">
              <a:extLst>
                <a:ext uri="{FF2B5EF4-FFF2-40B4-BE49-F238E27FC236}">
                  <a16:creationId xmlns:a16="http://schemas.microsoft.com/office/drawing/2014/main" id="{87FC1BDD-C144-DE40-8E80-C59671A6DEF1}"/>
                </a:ext>
              </a:extLst>
            </p:cNvPr>
            <p:cNvSpPr txBox="1"/>
            <p:nvPr/>
          </p:nvSpPr>
          <p:spPr>
            <a:xfrm>
              <a:off x="4068091" y="3944399"/>
              <a:ext cx="511358" cy="307777"/>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p:txBody>
        </p:sp>
        <p:grpSp>
          <p:nvGrpSpPr>
            <p:cNvPr id="148" name="Picture Placeholder 77" descr="Threathunting&#10;">
              <a:extLst>
                <a:ext uri="{FF2B5EF4-FFF2-40B4-BE49-F238E27FC236}">
                  <a16:creationId xmlns:a16="http://schemas.microsoft.com/office/drawing/2014/main" id="{56F97EA0-17D6-334E-A8AC-0261FFD7B5DA}"/>
                </a:ext>
              </a:extLst>
            </p:cNvPr>
            <p:cNvGrpSpPr>
              <a:grpSpLocks noChangeAspect="1"/>
            </p:cNvGrpSpPr>
            <p:nvPr/>
          </p:nvGrpSpPr>
          <p:grpSpPr>
            <a:xfrm>
              <a:off x="3732340" y="3953614"/>
              <a:ext cx="296113" cy="294542"/>
              <a:chOff x="4495969" y="4428417"/>
              <a:chExt cx="375950" cy="373960"/>
            </a:xfrm>
            <a:solidFill>
              <a:srgbClr val="FF0000"/>
            </a:solidFill>
          </p:grpSpPr>
          <p:sp>
            <p:nvSpPr>
              <p:cNvPr id="149" name="Picture Placeholder 77">
                <a:extLst>
                  <a:ext uri="{FF2B5EF4-FFF2-40B4-BE49-F238E27FC236}">
                    <a16:creationId xmlns:a16="http://schemas.microsoft.com/office/drawing/2014/main" id="{BC0A22AE-76F0-4A41-AD4D-E89F7BE58CBE}"/>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50" name="Picture Placeholder 77">
                <a:extLst>
                  <a:ext uri="{FF2B5EF4-FFF2-40B4-BE49-F238E27FC236}">
                    <a16:creationId xmlns:a16="http://schemas.microsoft.com/office/drawing/2014/main" id="{7874D4F1-4EED-F648-8D51-652603B6E60D}"/>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cxnSp>
        <p:nvCxnSpPr>
          <p:cNvPr id="155" name="Straight Connector 154">
            <a:extLst>
              <a:ext uri="{FF2B5EF4-FFF2-40B4-BE49-F238E27FC236}">
                <a16:creationId xmlns:a16="http://schemas.microsoft.com/office/drawing/2014/main" id="{7836119C-0CF7-A14B-93EE-75E9DCA97DA1}"/>
              </a:ext>
            </a:extLst>
          </p:cNvPr>
          <p:cNvCxnSpPr>
            <a:cxnSpLocks/>
          </p:cNvCxnSpPr>
          <p:nvPr/>
        </p:nvCxnSpPr>
        <p:spPr bwMode="gray">
          <a:xfrm>
            <a:off x="286482" y="4176879"/>
            <a:ext cx="1454160"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3516E4D3-BD5A-5943-BC24-40A2DF10F3F0}"/>
              </a:ext>
            </a:extLst>
          </p:cNvPr>
          <p:cNvSpPr txBox="1"/>
          <p:nvPr/>
        </p:nvSpPr>
        <p:spPr>
          <a:xfrm>
            <a:off x="315449" y="3976240"/>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endParaRPr lang="en-US" sz="1400">
              <a:latin typeface="Calibri" panose="020F0502020204030204" pitchFamily="34" charset="0"/>
            </a:endParaRPr>
          </a:p>
        </p:txBody>
      </p:sp>
      <p:grpSp>
        <p:nvGrpSpPr>
          <p:cNvPr id="157" name="Group 156">
            <a:extLst>
              <a:ext uri="{FF2B5EF4-FFF2-40B4-BE49-F238E27FC236}">
                <a16:creationId xmlns:a16="http://schemas.microsoft.com/office/drawing/2014/main" id="{7C030AD0-AF1A-A647-8956-D3487D001DFC}"/>
              </a:ext>
            </a:extLst>
          </p:cNvPr>
          <p:cNvGrpSpPr/>
          <p:nvPr/>
        </p:nvGrpSpPr>
        <p:grpSpPr>
          <a:xfrm>
            <a:off x="679802" y="4176774"/>
            <a:ext cx="657699" cy="540490"/>
            <a:chOff x="6855481" y="3612066"/>
            <a:chExt cx="657699" cy="540490"/>
          </a:xfrm>
        </p:grpSpPr>
        <p:cxnSp>
          <p:nvCxnSpPr>
            <p:cNvPr id="158" name="Straight Connector 157">
              <a:extLst>
                <a:ext uri="{FF2B5EF4-FFF2-40B4-BE49-F238E27FC236}">
                  <a16:creationId xmlns:a16="http://schemas.microsoft.com/office/drawing/2014/main" id="{0D6ABA5B-F5C4-144E-AD79-B02AE41A41D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9" name="Freeform 86">
              <a:extLst>
                <a:ext uri="{FF2B5EF4-FFF2-40B4-BE49-F238E27FC236}">
                  <a16:creationId xmlns:a16="http://schemas.microsoft.com/office/drawing/2014/main" id="{452D8727-E3E8-014B-A777-8328B75E4C5A}"/>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160" name="Straight Connector 159">
            <a:extLst>
              <a:ext uri="{FF2B5EF4-FFF2-40B4-BE49-F238E27FC236}">
                <a16:creationId xmlns:a16="http://schemas.microsoft.com/office/drawing/2014/main" id="{EF8F89A4-CFB6-694E-9D7A-600C29A5624D}"/>
              </a:ext>
            </a:extLst>
          </p:cNvPr>
          <p:cNvCxnSpPr>
            <a:cxnSpLocks/>
          </p:cNvCxnSpPr>
          <p:nvPr/>
        </p:nvCxnSpPr>
        <p:spPr bwMode="gray">
          <a:xfrm flipH="1" flipV="1">
            <a:off x="1420265" y="4175838"/>
            <a:ext cx="731374" cy="32327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86" name="TextBox 185">
            <a:extLst>
              <a:ext uri="{FF2B5EF4-FFF2-40B4-BE49-F238E27FC236}">
                <a16:creationId xmlns:a16="http://schemas.microsoft.com/office/drawing/2014/main" id="{D417CAA6-44AA-8040-B81F-2F2694C9665B}"/>
              </a:ext>
            </a:extLst>
          </p:cNvPr>
          <p:cNvSpPr txBox="1"/>
          <p:nvPr/>
        </p:nvSpPr>
        <p:spPr>
          <a:xfrm>
            <a:off x="1693975" y="333149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sp>
        <p:nvSpPr>
          <p:cNvPr id="86" name="Rectangle 85">
            <a:extLst>
              <a:ext uri="{FF2B5EF4-FFF2-40B4-BE49-F238E27FC236}">
                <a16:creationId xmlns:a16="http://schemas.microsoft.com/office/drawing/2014/main" id="{83B40081-072D-B340-A76C-E35D04EDD9CB}"/>
              </a:ext>
            </a:extLst>
          </p:cNvPr>
          <p:cNvSpPr>
            <a:spLocks noChangeAspect="1"/>
          </p:cNvSpPr>
          <p:nvPr/>
        </p:nvSpPr>
        <p:spPr>
          <a:xfrm>
            <a:off x="1820389" y="3998111"/>
            <a:ext cx="3341337" cy="1490765"/>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77" name="Rectangle 76">
            <a:extLst>
              <a:ext uri="{FF2B5EF4-FFF2-40B4-BE49-F238E27FC236}">
                <a16:creationId xmlns:a16="http://schemas.microsoft.com/office/drawing/2014/main" id="{F226A759-046A-9D41-813D-75CE4A5CC3D3}"/>
              </a:ext>
            </a:extLst>
          </p:cNvPr>
          <p:cNvSpPr>
            <a:spLocks noChangeAspect="1"/>
          </p:cNvSpPr>
          <p:nvPr/>
        </p:nvSpPr>
        <p:spPr>
          <a:xfrm>
            <a:off x="3484333" y="4075904"/>
            <a:ext cx="1559235" cy="979183"/>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79" name="TextBox 78">
            <a:extLst>
              <a:ext uri="{FF2B5EF4-FFF2-40B4-BE49-F238E27FC236}">
                <a16:creationId xmlns:a16="http://schemas.microsoft.com/office/drawing/2014/main" id="{7703F4A7-6038-9C45-B64C-815547BAAA62}"/>
              </a:ext>
            </a:extLst>
          </p:cNvPr>
          <p:cNvSpPr txBox="1"/>
          <p:nvPr/>
        </p:nvSpPr>
        <p:spPr>
          <a:xfrm>
            <a:off x="3072641" y="5493732"/>
            <a:ext cx="836832" cy="246221"/>
          </a:xfrm>
          <a:prstGeom prst="rect">
            <a:avLst/>
          </a:prstGeom>
        </p:spPr>
        <p:txBody>
          <a:bodyPr wrap="none" lIns="0" tIns="0" rIns="0" bIns="0" rtlCol="0">
            <a:spAutoFit/>
          </a:bodyPr>
          <a:lstStyle/>
          <a:p>
            <a:pPr algn="ctr">
              <a:spcAft>
                <a:spcPts val="600"/>
              </a:spcAft>
            </a:pPr>
            <a:r>
              <a:rPr lang="en-US" sz="1600">
                <a:solidFill>
                  <a:schemeClr val="tx2"/>
                </a:solidFill>
                <a:latin typeface="Calibri" panose="020F0502020204030204" pitchFamily="34" charset="0"/>
              </a:rPr>
              <a:t>Edge</a:t>
            </a:r>
            <a:r>
              <a:rPr lang="en-US" sz="1400">
                <a:solidFill>
                  <a:schemeClr val="tx2"/>
                </a:solidFill>
                <a:latin typeface="Calibri" panose="020F0502020204030204" pitchFamily="34" charset="0"/>
              </a:rPr>
              <a:t> Node</a:t>
            </a:r>
          </a:p>
        </p:txBody>
      </p:sp>
      <p:grpSp>
        <p:nvGrpSpPr>
          <p:cNvPr id="80" name="Group 79">
            <a:extLst>
              <a:ext uri="{FF2B5EF4-FFF2-40B4-BE49-F238E27FC236}">
                <a16:creationId xmlns:a16="http://schemas.microsoft.com/office/drawing/2014/main" id="{4F43E3E5-E7CB-7444-83AA-88F8DDCE7CBB}"/>
              </a:ext>
            </a:extLst>
          </p:cNvPr>
          <p:cNvGrpSpPr>
            <a:grpSpLocks noChangeAspect="1"/>
          </p:cNvGrpSpPr>
          <p:nvPr/>
        </p:nvGrpSpPr>
        <p:grpSpPr>
          <a:xfrm>
            <a:off x="3064778" y="4472919"/>
            <a:ext cx="314282" cy="314282"/>
            <a:chOff x="3113791" y="1367124"/>
            <a:chExt cx="612898" cy="612898"/>
          </a:xfrm>
        </p:grpSpPr>
        <p:sp>
          <p:nvSpPr>
            <p:cNvPr id="81" name="Oval 80">
              <a:extLst>
                <a:ext uri="{FF2B5EF4-FFF2-40B4-BE49-F238E27FC236}">
                  <a16:creationId xmlns:a16="http://schemas.microsoft.com/office/drawing/2014/main" id="{E84FE7F5-DB2A-4545-8DA8-E611F812A502}"/>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82" name="Picture Placeholder 75" descr="Virus 1&#10;">
              <a:extLst>
                <a:ext uri="{FF2B5EF4-FFF2-40B4-BE49-F238E27FC236}">
                  <a16:creationId xmlns:a16="http://schemas.microsoft.com/office/drawing/2014/main" id="{AF14142B-EDB7-1F44-8C0B-EE3009BDB109}"/>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90" name="Group 89">
            <a:extLst>
              <a:ext uri="{FF2B5EF4-FFF2-40B4-BE49-F238E27FC236}">
                <a16:creationId xmlns:a16="http://schemas.microsoft.com/office/drawing/2014/main" id="{D0F0FF9A-4305-244C-BCAC-064391572966}"/>
              </a:ext>
            </a:extLst>
          </p:cNvPr>
          <p:cNvGrpSpPr/>
          <p:nvPr/>
        </p:nvGrpSpPr>
        <p:grpSpPr>
          <a:xfrm>
            <a:off x="6244469" y="1863324"/>
            <a:ext cx="1051570" cy="789020"/>
            <a:chOff x="5781882" y="4522572"/>
            <a:chExt cx="1051570" cy="789020"/>
          </a:xfrm>
        </p:grpSpPr>
        <p:grpSp>
          <p:nvGrpSpPr>
            <p:cNvPr id="91" name="Group 90" descr="Cloud Analysis&#10;">
              <a:extLst>
                <a:ext uri="{FF2B5EF4-FFF2-40B4-BE49-F238E27FC236}">
                  <a16:creationId xmlns:a16="http://schemas.microsoft.com/office/drawing/2014/main" id="{6B6FF5C2-77C1-2E4A-A9B4-0A4E4A27C307}"/>
                </a:ext>
              </a:extLst>
            </p:cNvPr>
            <p:cNvGrpSpPr>
              <a:grpSpLocks noChangeAspect="1"/>
            </p:cNvGrpSpPr>
            <p:nvPr/>
          </p:nvGrpSpPr>
          <p:grpSpPr>
            <a:xfrm>
              <a:off x="6007252" y="4522572"/>
              <a:ext cx="443941" cy="418316"/>
              <a:chOff x="11080035" y="1971556"/>
              <a:chExt cx="600836" cy="566154"/>
            </a:xfrm>
          </p:grpSpPr>
          <p:sp>
            <p:nvSpPr>
              <p:cNvPr id="93" name="Picture Placeholder 91">
                <a:extLst>
                  <a:ext uri="{FF2B5EF4-FFF2-40B4-BE49-F238E27FC236}">
                    <a16:creationId xmlns:a16="http://schemas.microsoft.com/office/drawing/2014/main" id="{4199F557-D70E-0942-A174-23461E43082D}"/>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94" name="Picture Placeholder 91">
                <a:extLst>
                  <a:ext uri="{FF2B5EF4-FFF2-40B4-BE49-F238E27FC236}">
                    <a16:creationId xmlns:a16="http://schemas.microsoft.com/office/drawing/2014/main" id="{E67EA4B6-8368-E740-8562-59847A5756AF}"/>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92" name="TextBox 91">
              <a:extLst>
                <a:ext uri="{FF2B5EF4-FFF2-40B4-BE49-F238E27FC236}">
                  <a16:creationId xmlns:a16="http://schemas.microsoft.com/office/drawing/2014/main" id="{26B1DBF9-9454-8B47-B86B-9D1A7DAD2276}"/>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98" name="TextBox 97">
            <a:extLst>
              <a:ext uri="{FF2B5EF4-FFF2-40B4-BE49-F238E27FC236}">
                <a16:creationId xmlns:a16="http://schemas.microsoft.com/office/drawing/2014/main" id="{57FC5E68-0CDC-5945-9C71-E3C839E6F57A}"/>
              </a:ext>
            </a:extLst>
          </p:cNvPr>
          <p:cNvSpPr txBox="1"/>
          <p:nvPr/>
        </p:nvSpPr>
        <p:spPr>
          <a:xfrm>
            <a:off x="3771389" y="5063961"/>
            <a:ext cx="1006108"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Malware Engine</a:t>
            </a:r>
            <a:endParaRPr lang="en-US" sz="1100">
              <a:solidFill>
                <a:schemeClr val="accent2"/>
              </a:solidFill>
              <a:latin typeface="Calibri" panose="020F0502020204030204" pitchFamily="34" charset="0"/>
            </a:endParaRPr>
          </a:p>
        </p:txBody>
      </p:sp>
      <p:sp>
        <p:nvSpPr>
          <p:cNvPr id="103" name="TextBox 102">
            <a:extLst>
              <a:ext uri="{FF2B5EF4-FFF2-40B4-BE49-F238E27FC236}">
                <a16:creationId xmlns:a16="http://schemas.microsoft.com/office/drawing/2014/main" id="{13CD34B5-5477-134C-8B51-DE27DB73F783}"/>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08" name="TextBox 107">
            <a:extLst>
              <a:ext uri="{FF2B5EF4-FFF2-40B4-BE49-F238E27FC236}">
                <a16:creationId xmlns:a16="http://schemas.microsoft.com/office/drawing/2014/main" id="{28E37525-9670-AD49-8E63-EB4CB1A35197}"/>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187" name="Picture Placeholder 77" descr="Secure Storage&#10;">
            <a:extLst>
              <a:ext uri="{FF2B5EF4-FFF2-40B4-BE49-F238E27FC236}">
                <a16:creationId xmlns:a16="http://schemas.microsoft.com/office/drawing/2014/main" id="{F266A333-AC92-6C4E-8AA3-3A6B9C4FAE65}"/>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188" name="Picture Placeholder 77">
              <a:extLst>
                <a:ext uri="{FF2B5EF4-FFF2-40B4-BE49-F238E27FC236}">
                  <a16:creationId xmlns:a16="http://schemas.microsoft.com/office/drawing/2014/main" id="{488C24CE-F7B4-2946-8844-DC2F55264F48}"/>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89" name="Picture Placeholder 77">
              <a:extLst>
                <a:ext uri="{FF2B5EF4-FFF2-40B4-BE49-F238E27FC236}">
                  <a16:creationId xmlns:a16="http://schemas.microsoft.com/office/drawing/2014/main" id="{E96CA57C-43D7-3A4C-9067-389EFA593363}"/>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90" name="TextBox 189">
            <a:extLst>
              <a:ext uri="{FF2B5EF4-FFF2-40B4-BE49-F238E27FC236}">
                <a16:creationId xmlns:a16="http://schemas.microsoft.com/office/drawing/2014/main" id="{7F7F3932-D0F7-4641-B79D-3C3D756759B5}"/>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63" name="Group 62">
            <a:extLst>
              <a:ext uri="{FF2B5EF4-FFF2-40B4-BE49-F238E27FC236}">
                <a16:creationId xmlns:a16="http://schemas.microsoft.com/office/drawing/2014/main" id="{3BA0642E-788F-1242-AC22-7CC43DB03914}"/>
              </a:ext>
            </a:extLst>
          </p:cNvPr>
          <p:cNvGrpSpPr/>
          <p:nvPr/>
        </p:nvGrpSpPr>
        <p:grpSpPr>
          <a:xfrm>
            <a:off x="1976484" y="4163120"/>
            <a:ext cx="621014" cy="352504"/>
            <a:chOff x="1976484" y="4163120"/>
            <a:chExt cx="621014" cy="352504"/>
          </a:xfrm>
        </p:grpSpPr>
        <p:sp>
          <p:nvSpPr>
            <p:cNvPr id="215" name="Picture Placeholder 80" descr="Defense Preventions&#10;">
              <a:extLst>
                <a:ext uri="{FF2B5EF4-FFF2-40B4-BE49-F238E27FC236}">
                  <a16:creationId xmlns:a16="http://schemas.microsoft.com/office/drawing/2014/main" id="{F10DDA06-06F6-B54B-994F-CF8A55929721}"/>
                </a:ext>
              </a:extLst>
            </p:cNvPr>
            <p:cNvSpPr>
              <a:spLocks noChangeAspect="1"/>
            </p:cNvSpPr>
            <p:nvPr/>
          </p:nvSpPr>
          <p:spPr>
            <a:xfrm>
              <a:off x="1976484" y="4205825"/>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216" name="Picture Placeholder 80" descr="Defense Preventions&#10;">
              <a:extLst>
                <a:ext uri="{FF2B5EF4-FFF2-40B4-BE49-F238E27FC236}">
                  <a16:creationId xmlns:a16="http://schemas.microsoft.com/office/drawing/2014/main" id="{AC014125-8AF6-CB45-9560-4D74B623C0AD}"/>
                </a:ext>
              </a:extLst>
            </p:cNvPr>
            <p:cNvSpPr>
              <a:spLocks noChangeAspect="1"/>
            </p:cNvSpPr>
            <p:nvPr/>
          </p:nvSpPr>
          <p:spPr>
            <a:xfrm>
              <a:off x="2334601" y="4163120"/>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218" name="Picture Placeholder 95" descr="Detections 3&#10;">
            <a:extLst>
              <a:ext uri="{FF2B5EF4-FFF2-40B4-BE49-F238E27FC236}">
                <a16:creationId xmlns:a16="http://schemas.microsoft.com/office/drawing/2014/main" id="{D09677FD-2B01-674E-989B-BDEAEF1C9A07}"/>
              </a:ext>
            </a:extLst>
          </p:cNvPr>
          <p:cNvGrpSpPr>
            <a:grpSpLocks noChangeAspect="1"/>
          </p:cNvGrpSpPr>
          <p:nvPr/>
        </p:nvGrpSpPr>
        <p:grpSpPr>
          <a:xfrm>
            <a:off x="4221042" y="4142746"/>
            <a:ext cx="274183" cy="275038"/>
            <a:chOff x="11081827" y="720438"/>
            <a:chExt cx="600204" cy="602073"/>
          </a:xfrm>
          <a:solidFill>
            <a:schemeClr val="accent2"/>
          </a:solidFill>
        </p:grpSpPr>
        <p:sp>
          <p:nvSpPr>
            <p:cNvPr id="220" name="Picture Placeholder 95">
              <a:extLst>
                <a:ext uri="{FF2B5EF4-FFF2-40B4-BE49-F238E27FC236}">
                  <a16:creationId xmlns:a16="http://schemas.microsoft.com/office/drawing/2014/main" id="{65E082D2-3DBA-B549-9C34-2C4EB6904E70}"/>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221" name="Picture Placeholder 95">
              <a:extLst>
                <a:ext uri="{FF2B5EF4-FFF2-40B4-BE49-F238E27FC236}">
                  <a16:creationId xmlns:a16="http://schemas.microsoft.com/office/drawing/2014/main" id="{790A94D3-F6B3-6A42-AA4A-ED303CDDADC0}"/>
                </a:ext>
              </a:extLst>
            </p:cNvPr>
            <p:cNvGrpSpPr/>
            <p:nvPr/>
          </p:nvGrpSpPr>
          <p:grpSpPr>
            <a:xfrm>
              <a:off x="11081827" y="720438"/>
              <a:ext cx="600204" cy="553805"/>
              <a:chOff x="11081827" y="720438"/>
              <a:chExt cx="600204" cy="553805"/>
            </a:xfrm>
            <a:solidFill>
              <a:schemeClr val="accent2"/>
            </a:solidFill>
          </p:grpSpPr>
          <p:grpSp>
            <p:nvGrpSpPr>
              <p:cNvPr id="222" name="Picture Placeholder 95">
                <a:extLst>
                  <a:ext uri="{FF2B5EF4-FFF2-40B4-BE49-F238E27FC236}">
                    <a16:creationId xmlns:a16="http://schemas.microsoft.com/office/drawing/2014/main" id="{257C2670-F86C-AC4B-A85D-BF28AE6C02F1}"/>
                  </a:ext>
                </a:extLst>
              </p:cNvPr>
              <p:cNvGrpSpPr/>
              <p:nvPr/>
            </p:nvGrpSpPr>
            <p:grpSpPr>
              <a:xfrm>
                <a:off x="11252592" y="851999"/>
                <a:ext cx="263103" cy="338137"/>
                <a:chOff x="11252592" y="851999"/>
                <a:chExt cx="263103" cy="338137"/>
              </a:xfrm>
              <a:solidFill>
                <a:schemeClr val="accent2"/>
              </a:solidFill>
            </p:grpSpPr>
            <p:sp>
              <p:nvSpPr>
                <p:cNvPr id="230" name="Picture Placeholder 95">
                  <a:extLst>
                    <a:ext uri="{FF2B5EF4-FFF2-40B4-BE49-F238E27FC236}">
                      <a16:creationId xmlns:a16="http://schemas.microsoft.com/office/drawing/2014/main" id="{0E468093-7507-394D-BCDC-4DD997DBF11D}"/>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1" name="Picture Placeholder 95">
                  <a:extLst>
                    <a:ext uri="{FF2B5EF4-FFF2-40B4-BE49-F238E27FC236}">
                      <a16:creationId xmlns:a16="http://schemas.microsoft.com/office/drawing/2014/main" id="{9C4A9F7B-931B-8E43-8BC9-D03C1C9A5177}"/>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2" name="Picture Placeholder 95">
                  <a:extLst>
                    <a:ext uri="{FF2B5EF4-FFF2-40B4-BE49-F238E27FC236}">
                      <a16:creationId xmlns:a16="http://schemas.microsoft.com/office/drawing/2014/main" id="{6224399A-107C-A640-95CA-4F0E05934E49}"/>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3" name="Picture Placeholder 95">
                  <a:extLst>
                    <a:ext uri="{FF2B5EF4-FFF2-40B4-BE49-F238E27FC236}">
                      <a16:creationId xmlns:a16="http://schemas.microsoft.com/office/drawing/2014/main" id="{AFEBE4E8-A748-7A44-9E78-E3A9AF8C1789}"/>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4" name="Picture Placeholder 95">
                  <a:extLst>
                    <a:ext uri="{FF2B5EF4-FFF2-40B4-BE49-F238E27FC236}">
                      <a16:creationId xmlns:a16="http://schemas.microsoft.com/office/drawing/2014/main" id="{B8F7AD7B-2BA3-394E-9227-D754B73D44CE}"/>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5" name="Picture Placeholder 95">
                  <a:extLst>
                    <a:ext uri="{FF2B5EF4-FFF2-40B4-BE49-F238E27FC236}">
                      <a16:creationId xmlns:a16="http://schemas.microsoft.com/office/drawing/2014/main" id="{FFD87BFD-334E-294E-BCCC-02930B359A20}"/>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6" name="Picture Placeholder 95">
                  <a:extLst>
                    <a:ext uri="{FF2B5EF4-FFF2-40B4-BE49-F238E27FC236}">
                      <a16:creationId xmlns:a16="http://schemas.microsoft.com/office/drawing/2014/main" id="{0F2E5ED6-8602-4D45-AF11-BACC888C12B4}"/>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7" name="Picture Placeholder 95">
                  <a:extLst>
                    <a:ext uri="{FF2B5EF4-FFF2-40B4-BE49-F238E27FC236}">
                      <a16:creationId xmlns:a16="http://schemas.microsoft.com/office/drawing/2014/main" id="{4FB12B24-BB77-AB4C-9AFC-6E46EB615155}"/>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23" name="Picture Placeholder 95">
                <a:extLst>
                  <a:ext uri="{FF2B5EF4-FFF2-40B4-BE49-F238E27FC236}">
                    <a16:creationId xmlns:a16="http://schemas.microsoft.com/office/drawing/2014/main" id="{C09F6A0B-B132-5149-9B18-8BF2BE2FAA00}"/>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4" name="Picture Placeholder 95">
                <a:extLst>
                  <a:ext uri="{FF2B5EF4-FFF2-40B4-BE49-F238E27FC236}">
                    <a16:creationId xmlns:a16="http://schemas.microsoft.com/office/drawing/2014/main" id="{A6DD9AEB-D544-1340-8265-4D69BC1F438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5" name="Picture Placeholder 95">
                <a:extLst>
                  <a:ext uri="{FF2B5EF4-FFF2-40B4-BE49-F238E27FC236}">
                    <a16:creationId xmlns:a16="http://schemas.microsoft.com/office/drawing/2014/main" id="{99AD4864-BED3-AD46-9D4D-5D7051A3BE37}"/>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6" name="Picture Placeholder 95">
                <a:extLst>
                  <a:ext uri="{FF2B5EF4-FFF2-40B4-BE49-F238E27FC236}">
                    <a16:creationId xmlns:a16="http://schemas.microsoft.com/office/drawing/2014/main" id="{355DA8B1-7366-2542-9941-D328C124EB26}"/>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7" name="Picture Placeholder 95">
                <a:extLst>
                  <a:ext uri="{FF2B5EF4-FFF2-40B4-BE49-F238E27FC236}">
                    <a16:creationId xmlns:a16="http://schemas.microsoft.com/office/drawing/2014/main" id="{81576F78-0F2B-664A-AEE1-40979579D460}"/>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8" name="Picture Placeholder 95">
                <a:extLst>
                  <a:ext uri="{FF2B5EF4-FFF2-40B4-BE49-F238E27FC236}">
                    <a16:creationId xmlns:a16="http://schemas.microsoft.com/office/drawing/2014/main" id="{A5FA2AAE-348B-6943-96A1-52D3B87D8232}"/>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9" name="Picture Placeholder 95">
                <a:extLst>
                  <a:ext uri="{FF2B5EF4-FFF2-40B4-BE49-F238E27FC236}">
                    <a16:creationId xmlns:a16="http://schemas.microsoft.com/office/drawing/2014/main" id="{0D9C1A62-0073-2E44-A344-AA452E0253F7}"/>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42" name="Picture Placeholder 99" descr="Unfiltered Data&#10;">
            <a:extLst>
              <a:ext uri="{FF2B5EF4-FFF2-40B4-BE49-F238E27FC236}">
                <a16:creationId xmlns:a16="http://schemas.microsoft.com/office/drawing/2014/main" id="{089B0D56-BF75-2F41-8F2B-B6AC8E338301}"/>
              </a:ext>
            </a:extLst>
          </p:cNvPr>
          <p:cNvGrpSpPr>
            <a:grpSpLocks noChangeAspect="1"/>
          </p:cNvGrpSpPr>
          <p:nvPr/>
        </p:nvGrpSpPr>
        <p:grpSpPr>
          <a:xfrm>
            <a:off x="4639724" y="4176784"/>
            <a:ext cx="204546" cy="204979"/>
            <a:chOff x="8446849" y="1951740"/>
            <a:chExt cx="595777" cy="597042"/>
          </a:xfrm>
          <a:solidFill>
            <a:schemeClr val="accent2"/>
          </a:solidFill>
        </p:grpSpPr>
        <p:grpSp>
          <p:nvGrpSpPr>
            <p:cNvPr id="243" name="Picture Placeholder 99">
              <a:extLst>
                <a:ext uri="{FF2B5EF4-FFF2-40B4-BE49-F238E27FC236}">
                  <a16:creationId xmlns:a16="http://schemas.microsoft.com/office/drawing/2014/main" id="{1522A93F-5881-7D44-B87C-CC53490642C5}"/>
                </a:ext>
              </a:extLst>
            </p:cNvPr>
            <p:cNvGrpSpPr/>
            <p:nvPr/>
          </p:nvGrpSpPr>
          <p:grpSpPr>
            <a:xfrm>
              <a:off x="8571443" y="2015619"/>
              <a:ext cx="471182" cy="35417"/>
              <a:chOff x="8571443" y="2015619"/>
              <a:chExt cx="471182" cy="35417"/>
            </a:xfrm>
            <a:solidFill>
              <a:schemeClr val="accent2"/>
            </a:solidFill>
          </p:grpSpPr>
          <p:sp>
            <p:nvSpPr>
              <p:cNvPr id="293" name="Picture Placeholder 99">
                <a:extLst>
                  <a:ext uri="{FF2B5EF4-FFF2-40B4-BE49-F238E27FC236}">
                    <a16:creationId xmlns:a16="http://schemas.microsoft.com/office/drawing/2014/main" id="{FABE7DC8-607D-684E-92FF-9C15BD71F547}"/>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4" name="Picture Placeholder 99">
                <a:extLst>
                  <a:ext uri="{FF2B5EF4-FFF2-40B4-BE49-F238E27FC236}">
                    <a16:creationId xmlns:a16="http://schemas.microsoft.com/office/drawing/2014/main" id="{1AEBD554-C339-4C41-A9DE-8424757CD82F}"/>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5" name="Picture Placeholder 99">
                <a:extLst>
                  <a:ext uri="{FF2B5EF4-FFF2-40B4-BE49-F238E27FC236}">
                    <a16:creationId xmlns:a16="http://schemas.microsoft.com/office/drawing/2014/main" id="{DD8E638B-F30F-C94F-B80A-692BE9B6C7BF}"/>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6" name="Picture Placeholder 99">
                <a:extLst>
                  <a:ext uri="{FF2B5EF4-FFF2-40B4-BE49-F238E27FC236}">
                    <a16:creationId xmlns:a16="http://schemas.microsoft.com/office/drawing/2014/main" id="{9BEC298E-02DC-4541-9CF4-734EB329B02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7" name="Picture Placeholder 99">
                <a:extLst>
                  <a:ext uri="{FF2B5EF4-FFF2-40B4-BE49-F238E27FC236}">
                    <a16:creationId xmlns:a16="http://schemas.microsoft.com/office/drawing/2014/main" id="{5A9450EF-D9E2-D44C-ADE5-EE8D05672151}"/>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8" name="Picture Placeholder 99">
                <a:extLst>
                  <a:ext uri="{FF2B5EF4-FFF2-40B4-BE49-F238E27FC236}">
                    <a16:creationId xmlns:a16="http://schemas.microsoft.com/office/drawing/2014/main" id="{D9F8A7EF-4C67-5A4D-B664-26B3B3264B6C}"/>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9" name="Picture Placeholder 99">
                <a:extLst>
                  <a:ext uri="{FF2B5EF4-FFF2-40B4-BE49-F238E27FC236}">
                    <a16:creationId xmlns:a16="http://schemas.microsoft.com/office/drawing/2014/main" id="{EB7F6F82-19FB-C849-86E4-D34BAA56A70D}"/>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0" name="Picture Placeholder 99">
                <a:extLst>
                  <a:ext uri="{FF2B5EF4-FFF2-40B4-BE49-F238E27FC236}">
                    <a16:creationId xmlns:a16="http://schemas.microsoft.com/office/drawing/2014/main" id="{3A40E177-6412-9348-B0CD-21574E082AC5}"/>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4" name="Picture Placeholder 99">
              <a:extLst>
                <a:ext uri="{FF2B5EF4-FFF2-40B4-BE49-F238E27FC236}">
                  <a16:creationId xmlns:a16="http://schemas.microsoft.com/office/drawing/2014/main" id="{9F485F38-6957-6D4A-A2F3-3EF52BDC897C}"/>
                </a:ext>
              </a:extLst>
            </p:cNvPr>
            <p:cNvGrpSpPr/>
            <p:nvPr/>
          </p:nvGrpSpPr>
          <p:grpSpPr>
            <a:xfrm>
              <a:off x="8633425" y="2102266"/>
              <a:ext cx="409201" cy="35417"/>
              <a:chOff x="8633425" y="2102266"/>
              <a:chExt cx="409201" cy="35417"/>
            </a:xfrm>
            <a:solidFill>
              <a:schemeClr val="accent2"/>
            </a:solidFill>
          </p:grpSpPr>
          <p:sp>
            <p:nvSpPr>
              <p:cNvPr id="286" name="Picture Placeholder 99">
                <a:extLst>
                  <a:ext uri="{FF2B5EF4-FFF2-40B4-BE49-F238E27FC236}">
                    <a16:creationId xmlns:a16="http://schemas.microsoft.com/office/drawing/2014/main" id="{ED57ED55-8DEE-C844-8933-62CDD6BB2371}"/>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7" name="Picture Placeholder 99">
                <a:extLst>
                  <a:ext uri="{FF2B5EF4-FFF2-40B4-BE49-F238E27FC236}">
                    <a16:creationId xmlns:a16="http://schemas.microsoft.com/office/drawing/2014/main" id="{6937833A-F5F0-7049-B290-B6610A878BEF}"/>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8" name="Picture Placeholder 99">
                <a:extLst>
                  <a:ext uri="{FF2B5EF4-FFF2-40B4-BE49-F238E27FC236}">
                    <a16:creationId xmlns:a16="http://schemas.microsoft.com/office/drawing/2014/main" id="{B5CC73FA-A8B9-2247-85C1-7E7657E6F84B}"/>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9" name="Picture Placeholder 99">
                <a:extLst>
                  <a:ext uri="{FF2B5EF4-FFF2-40B4-BE49-F238E27FC236}">
                    <a16:creationId xmlns:a16="http://schemas.microsoft.com/office/drawing/2014/main" id="{BD9BA86D-2E2D-C146-B6C8-5EA15828FBF6}"/>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0" name="Picture Placeholder 99">
                <a:extLst>
                  <a:ext uri="{FF2B5EF4-FFF2-40B4-BE49-F238E27FC236}">
                    <a16:creationId xmlns:a16="http://schemas.microsoft.com/office/drawing/2014/main" id="{FC2616B4-1BFD-7B4A-BE19-045C36BC0965}"/>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1" name="Picture Placeholder 99">
                <a:extLst>
                  <a:ext uri="{FF2B5EF4-FFF2-40B4-BE49-F238E27FC236}">
                    <a16:creationId xmlns:a16="http://schemas.microsoft.com/office/drawing/2014/main" id="{3B03DFB7-914A-4C45-B977-74397ECFE16A}"/>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2" name="Picture Placeholder 99">
                <a:extLst>
                  <a:ext uri="{FF2B5EF4-FFF2-40B4-BE49-F238E27FC236}">
                    <a16:creationId xmlns:a16="http://schemas.microsoft.com/office/drawing/2014/main" id="{47D6A06E-E4BF-064B-B769-60AE94C8F8EB}"/>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5" name="Picture Placeholder 99">
              <a:extLst>
                <a:ext uri="{FF2B5EF4-FFF2-40B4-BE49-F238E27FC236}">
                  <a16:creationId xmlns:a16="http://schemas.microsoft.com/office/drawing/2014/main" id="{CAC423CC-312C-9E4E-8303-06B78A6F0F88}"/>
                </a:ext>
              </a:extLst>
            </p:cNvPr>
            <p:cNvGrpSpPr/>
            <p:nvPr/>
          </p:nvGrpSpPr>
          <p:grpSpPr>
            <a:xfrm>
              <a:off x="8510095" y="2188913"/>
              <a:ext cx="532531" cy="35417"/>
              <a:chOff x="8510095" y="2188913"/>
              <a:chExt cx="532531" cy="35417"/>
            </a:xfrm>
            <a:solidFill>
              <a:schemeClr val="accent2"/>
            </a:solidFill>
          </p:grpSpPr>
          <p:sp>
            <p:nvSpPr>
              <p:cNvPr id="277" name="Picture Placeholder 99">
                <a:extLst>
                  <a:ext uri="{FF2B5EF4-FFF2-40B4-BE49-F238E27FC236}">
                    <a16:creationId xmlns:a16="http://schemas.microsoft.com/office/drawing/2014/main" id="{C8D1CEC5-5B79-AD4D-85DB-01ED623BC858}"/>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8" name="Picture Placeholder 99">
                <a:extLst>
                  <a:ext uri="{FF2B5EF4-FFF2-40B4-BE49-F238E27FC236}">
                    <a16:creationId xmlns:a16="http://schemas.microsoft.com/office/drawing/2014/main" id="{FC7D75B8-E584-9A4D-BABA-27E5C1163468}"/>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9" name="Picture Placeholder 99">
                <a:extLst>
                  <a:ext uri="{FF2B5EF4-FFF2-40B4-BE49-F238E27FC236}">
                    <a16:creationId xmlns:a16="http://schemas.microsoft.com/office/drawing/2014/main" id="{C32E428D-ED70-974D-84BB-23EE3734FEDA}"/>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0" name="Picture Placeholder 99">
                <a:extLst>
                  <a:ext uri="{FF2B5EF4-FFF2-40B4-BE49-F238E27FC236}">
                    <a16:creationId xmlns:a16="http://schemas.microsoft.com/office/drawing/2014/main" id="{31482E9B-EDD8-CD4D-AA08-8137B8690E16}"/>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1" name="Picture Placeholder 99">
                <a:extLst>
                  <a:ext uri="{FF2B5EF4-FFF2-40B4-BE49-F238E27FC236}">
                    <a16:creationId xmlns:a16="http://schemas.microsoft.com/office/drawing/2014/main" id="{76C3293A-7BF8-4949-A6F3-57D630CE4CAF}"/>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2" name="Picture Placeholder 99">
                <a:extLst>
                  <a:ext uri="{FF2B5EF4-FFF2-40B4-BE49-F238E27FC236}">
                    <a16:creationId xmlns:a16="http://schemas.microsoft.com/office/drawing/2014/main" id="{A5C40E8F-12E9-9845-8968-E2F5629068B6}"/>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3" name="Picture Placeholder 99">
                <a:extLst>
                  <a:ext uri="{FF2B5EF4-FFF2-40B4-BE49-F238E27FC236}">
                    <a16:creationId xmlns:a16="http://schemas.microsoft.com/office/drawing/2014/main" id="{A198DA3D-749A-8942-B154-EDB667B410FF}"/>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4" name="Picture Placeholder 99">
                <a:extLst>
                  <a:ext uri="{FF2B5EF4-FFF2-40B4-BE49-F238E27FC236}">
                    <a16:creationId xmlns:a16="http://schemas.microsoft.com/office/drawing/2014/main" id="{45A84476-C353-DA48-96B2-ED5ECE095DA9}"/>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5" name="Picture Placeholder 99">
                <a:extLst>
                  <a:ext uri="{FF2B5EF4-FFF2-40B4-BE49-F238E27FC236}">
                    <a16:creationId xmlns:a16="http://schemas.microsoft.com/office/drawing/2014/main" id="{0BB4D298-9EB3-1140-83F9-696171A1B1D2}"/>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6" name="Picture Placeholder 99">
              <a:extLst>
                <a:ext uri="{FF2B5EF4-FFF2-40B4-BE49-F238E27FC236}">
                  <a16:creationId xmlns:a16="http://schemas.microsoft.com/office/drawing/2014/main" id="{121EB44C-47CB-D546-8B02-A050A5198A0D}"/>
                </a:ext>
              </a:extLst>
            </p:cNvPr>
            <p:cNvGrpSpPr/>
            <p:nvPr/>
          </p:nvGrpSpPr>
          <p:grpSpPr>
            <a:xfrm>
              <a:off x="8446849" y="2275560"/>
              <a:ext cx="595777" cy="35417"/>
              <a:chOff x="8446849" y="2275560"/>
              <a:chExt cx="595777" cy="35417"/>
            </a:xfrm>
            <a:solidFill>
              <a:schemeClr val="accent2"/>
            </a:solidFill>
          </p:grpSpPr>
          <p:sp>
            <p:nvSpPr>
              <p:cNvPr id="267" name="Picture Placeholder 99">
                <a:extLst>
                  <a:ext uri="{FF2B5EF4-FFF2-40B4-BE49-F238E27FC236}">
                    <a16:creationId xmlns:a16="http://schemas.microsoft.com/office/drawing/2014/main" id="{0020F2EC-E799-0D47-A8C9-A4503EDE2E54}"/>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8" name="Picture Placeholder 99">
                <a:extLst>
                  <a:ext uri="{FF2B5EF4-FFF2-40B4-BE49-F238E27FC236}">
                    <a16:creationId xmlns:a16="http://schemas.microsoft.com/office/drawing/2014/main" id="{1FE6CCFA-5C9B-F44C-BDE1-48DEB1EC9603}"/>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9" name="Picture Placeholder 99">
                <a:extLst>
                  <a:ext uri="{FF2B5EF4-FFF2-40B4-BE49-F238E27FC236}">
                    <a16:creationId xmlns:a16="http://schemas.microsoft.com/office/drawing/2014/main" id="{B6867CCB-0BBB-5F4F-B8EF-CD89A6F0DF70}"/>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0" name="Picture Placeholder 99">
                <a:extLst>
                  <a:ext uri="{FF2B5EF4-FFF2-40B4-BE49-F238E27FC236}">
                    <a16:creationId xmlns:a16="http://schemas.microsoft.com/office/drawing/2014/main" id="{85085326-BFFE-8D44-B644-9188DF931AC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1" name="Picture Placeholder 99">
                <a:extLst>
                  <a:ext uri="{FF2B5EF4-FFF2-40B4-BE49-F238E27FC236}">
                    <a16:creationId xmlns:a16="http://schemas.microsoft.com/office/drawing/2014/main" id="{7FF3251E-5A8A-0648-AB10-A4A4C4FE26FE}"/>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2" name="Picture Placeholder 99">
                <a:extLst>
                  <a:ext uri="{FF2B5EF4-FFF2-40B4-BE49-F238E27FC236}">
                    <a16:creationId xmlns:a16="http://schemas.microsoft.com/office/drawing/2014/main" id="{FDF9D543-B6EE-3A47-88B8-3BD69D98030B}"/>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3" name="Picture Placeholder 99">
                <a:extLst>
                  <a:ext uri="{FF2B5EF4-FFF2-40B4-BE49-F238E27FC236}">
                    <a16:creationId xmlns:a16="http://schemas.microsoft.com/office/drawing/2014/main" id="{AC3560C1-1F34-3943-AB56-32A001222BE1}"/>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4" name="Picture Placeholder 99">
                <a:extLst>
                  <a:ext uri="{FF2B5EF4-FFF2-40B4-BE49-F238E27FC236}">
                    <a16:creationId xmlns:a16="http://schemas.microsoft.com/office/drawing/2014/main" id="{7EF9362C-5959-AC44-BF43-758D70ED0EBF}"/>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5" name="Picture Placeholder 99">
                <a:extLst>
                  <a:ext uri="{FF2B5EF4-FFF2-40B4-BE49-F238E27FC236}">
                    <a16:creationId xmlns:a16="http://schemas.microsoft.com/office/drawing/2014/main" id="{508DA184-F271-E445-98C9-DD52D0840B43}"/>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6" name="Picture Placeholder 99">
                <a:extLst>
                  <a:ext uri="{FF2B5EF4-FFF2-40B4-BE49-F238E27FC236}">
                    <a16:creationId xmlns:a16="http://schemas.microsoft.com/office/drawing/2014/main" id="{7E779AA8-AA72-C444-86A5-89A0374575BA}"/>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7" name="Picture Placeholder 99">
              <a:extLst>
                <a:ext uri="{FF2B5EF4-FFF2-40B4-BE49-F238E27FC236}">
                  <a16:creationId xmlns:a16="http://schemas.microsoft.com/office/drawing/2014/main" id="{1FF95FE9-85DF-354F-9902-7666164E0B6F}"/>
                </a:ext>
              </a:extLst>
            </p:cNvPr>
            <p:cNvGrpSpPr/>
            <p:nvPr/>
          </p:nvGrpSpPr>
          <p:grpSpPr>
            <a:xfrm>
              <a:off x="8508830" y="2362207"/>
              <a:ext cx="533796" cy="35417"/>
              <a:chOff x="8508830" y="2362207"/>
              <a:chExt cx="533796" cy="35417"/>
            </a:xfrm>
            <a:solidFill>
              <a:schemeClr val="accent2"/>
            </a:solidFill>
          </p:grpSpPr>
          <p:sp>
            <p:nvSpPr>
              <p:cNvPr id="258" name="Picture Placeholder 99">
                <a:extLst>
                  <a:ext uri="{FF2B5EF4-FFF2-40B4-BE49-F238E27FC236}">
                    <a16:creationId xmlns:a16="http://schemas.microsoft.com/office/drawing/2014/main" id="{60B115D5-8F34-CA4F-A95C-BF907124EADA}"/>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9" name="Picture Placeholder 99">
                <a:extLst>
                  <a:ext uri="{FF2B5EF4-FFF2-40B4-BE49-F238E27FC236}">
                    <a16:creationId xmlns:a16="http://schemas.microsoft.com/office/drawing/2014/main" id="{AA467A78-0E9C-D540-A6E6-767CA046F277}"/>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0" name="Picture Placeholder 99">
                <a:extLst>
                  <a:ext uri="{FF2B5EF4-FFF2-40B4-BE49-F238E27FC236}">
                    <a16:creationId xmlns:a16="http://schemas.microsoft.com/office/drawing/2014/main" id="{C47673BE-46CF-0748-8279-E2C71AB46C1D}"/>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1" name="Picture Placeholder 99">
                <a:extLst>
                  <a:ext uri="{FF2B5EF4-FFF2-40B4-BE49-F238E27FC236}">
                    <a16:creationId xmlns:a16="http://schemas.microsoft.com/office/drawing/2014/main" id="{80253464-0AA2-CA45-9CFA-191EFA51F845}"/>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2" name="Picture Placeholder 99">
                <a:extLst>
                  <a:ext uri="{FF2B5EF4-FFF2-40B4-BE49-F238E27FC236}">
                    <a16:creationId xmlns:a16="http://schemas.microsoft.com/office/drawing/2014/main" id="{1432AB05-3C23-5745-B065-FE8FB9D21474}"/>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3" name="Picture Placeholder 99">
                <a:extLst>
                  <a:ext uri="{FF2B5EF4-FFF2-40B4-BE49-F238E27FC236}">
                    <a16:creationId xmlns:a16="http://schemas.microsoft.com/office/drawing/2014/main" id="{362B74E8-78BD-404E-83BD-2867677FB619}"/>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4" name="Picture Placeholder 99">
                <a:extLst>
                  <a:ext uri="{FF2B5EF4-FFF2-40B4-BE49-F238E27FC236}">
                    <a16:creationId xmlns:a16="http://schemas.microsoft.com/office/drawing/2014/main" id="{C3E0C70C-2564-3C42-8A9E-98764EDF1E82}"/>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5" name="Picture Placeholder 99">
                <a:extLst>
                  <a:ext uri="{FF2B5EF4-FFF2-40B4-BE49-F238E27FC236}">
                    <a16:creationId xmlns:a16="http://schemas.microsoft.com/office/drawing/2014/main" id="{074FD8EC-9194-5743-A0C6-6E555E0067F1}"/>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6" name="Picture Placeholder 99">
                <a:extLst>
                  <a:ext uri="{FF2B5EF4-FFF2-40B4-BE49-F238E27FC236}">
                    <a16:creationId xmlns:a16="http://schemas.microsoft.com/office/drawing/2014/main" id="{3CA0D728-584A-6B43-B49C-3E5B45F0518A}"/>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8" name="Picture Placeholder 99">
              <a:extLst>
                <a:ext uri="{FF2B5EF4-FFF2-40B4-BE49-F238E27FC236}">
                  <a16:creationId xmlns:a16="http://schemas.microsoft.com/office/drawing/2014/main" id="{9FA20966-A865-A04E-9B7A-BB1169C925BF}"/>
                </a:ext>
              </a:extLst>
            </p:cNvPr>
            <p:cNvGrpSpPr/>
            <p:nvPr/>
          </p:nvGrpSpPr>
          <p:grpSpPr>
            <a:xfrm>
              <a:off x="8571443" y="2448854"/>
              <a:ext cx="471182" cy="35417"/>
              <a:chOff x="8571443" y="2448854"/>
              <a:chExt cx="471182" cy="35417"/>
            </a:xfrm>
            <a:solidFill>
              <a:schemeClr val="accent2"/>
            </a:solidFill>
          </p:grpSpPr>
          <p:sp>
            <p:nvSpPr>
              <p:cNvPr id="250" name="Picture Placeholder 99">
                <a:extLst>
                  <a:ext uri="{FF2B5EF4-FFF2-40B4-BE49-F238E27FC236}">
                    <a16:creationId xmlns:a16="http://schemas.microsoft.com/office/drawing/2014/main" id="{9F0F9F95-7909-B440-A824-7FBAF0E4448E}"/>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1" name="Picture Placeholder 99">
                <a:extLst>
                  <a:ext uri="{FF2B5EF4-FFF2-40B4-BE49-F238E27FC236}">
                    <a16:creationId xmlns:a16="http://schemas.microsoft.com/office/drawing/2014/main" id="{24BAA637-740B-4546-A1CA-0964B9D7F56E}"/>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2" name="Picture Placeholder 99">
                <a:extLst>
                  <a:ext uri="{FF2B5EF4-FFF2-40B4-BE49-F238E27FC236}">
                    <a16:creationId xmlns:a16="http://schemas.microsoft.com/office/drawing/2014/main" id="{61FF02C7-FBD2-524D-A6D8-7387A51D3D11}"/>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3" name="Picture Placeholder 99">
                <a:extLst>
                  <a:ext uri="{FF2B5EF4-FFF2-40B4-BE49-F238E27FC236}">
                    <a16:creationId xmlns:a16="http://schemas.microsoft.com/office/drawing/2014/main" id="{149CA4D1-13F2-9E4E-BEBE-4511D3E9FB0D}"/>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4" name="Picture Placeholder 99">
                <a:extLst>
                  <a:ext uri="{FF2B5EF4-FFF2-40B4-BE49-F238E27FC236}">
                    <a16:creationId xmlns:a16="http://schemas.microsoft.com/office/drawing/2014/main" id="{18E0528B-E7C7-2F4C-A2A5-FA4450C68138}"/>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5" name="Picture Placeholder 99">
                <a:extLst>
                  <a:ext uri="{FF2B5EF4-FFF2-40B4-BE49-F238E27FC236}">
                    <a16:creationId xmlns:a16="http://schemas.microsoft.com/office/drawing/2014/main" id="{2C2A6A9E-2FCD-8545-935D-908872805FF2}"/>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6" name="Picture Placeholder 99">
                <a:extLst>
                  <a:ext uri="{FF2B5EF4-FFF2-40B4-BE49-F238E27FC236}">
                    <a16:creationId xmlns:a16="http://schemas.microsoft.com/office/drawing/2014/main" id="{3E5D12E3-EC42-A84B-BE41-DD5CA6C5AB6A}"/>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7" name="Picture Placeholder 99">
                <a:extLst>
                  <a:ext uri="{FF2B5EF4-FFF2-40B4-BE49-F238E27FC236}">
                    <a16:creationId xmlns:a16="http://schemas.microsoft.com/office/drawing/2014/main" id="{DAC1A843-2EB5-0646-9718-026917D4D67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9" name="Picture Placeholder 99">
              <a:extLst>
                <a:ext uri="{FF2B5EF4-FFF2-40B4-BE49-F238E27FC236}">
                  <a16:creationId xmlns:a16="http://schemas.microsoft.com/office/drawing/2014/main" id="{5F4738FD-F057-BF49-AB87-5BC087A03F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01" name="Rectangle 300">
            <a:extLst>
              <a:ext uri="{FF2B5EF4-FFF2-40B4-BE49-F238E27FC236}">
                <a16:creationId xmlns:a16="http://schemas.microsoft.com/office/drawing/2014/main" id="{EFFD540D-019F-FA42-BE10-C1D5EC98A28C}"/>
              </a:ext>
            </a:extLst>
          </p:cNvPr>
          <p:cNvSpPr>
            <a:spLocks noChangeAspect="1"/>
          </p:cNvSpPr>
          <p:nvPr/>
        </p:nvSpPr>
        <p:spPr>
          <a:xfrm>
            <a:off x="4187092" y="4119533"/>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514" name="Group 513">
            <a:extLst>
              <a:ext uri="{FF2B5EF4-FFF2-40B4-BE49-F238E27FC236}">
                <a16:creationId xmlns:a16="http://schemas.microsoft.com/office/drawing/2014/main" id="{39A26F80-08D5-9B4E-BE66-41ACFC3608A1}"/>
              </a:ext>
            </a:extLst>
          </p:cNvPr>
          <p:cNvGrpSpPr>
            <a:grpSpLocks noChangeAspect="1"/>
          </p:cNvGrpSpPr>
          <p:nvPr/>
        </p:nvGrpSpPr>
        <p:grpSpPr>
          <a:xfrm>
            <a:off x="6288355" y="4049985"/>
            <a:ext cx="1356410" cy="1082131"/>
            <a:chOff x="9847623" y="592919"/>
            <a:chExt cx="1778085" cy="3298795"/>
          </a:xfrm>
        </p:grpSpPr>
        <p:sp>
          <p:nvSpPr>
            <p:cNvPr id="537" name="Rectangle 536">
              <a:extLst>
                <a:ext uri="{FF2B5EF4-FFF2-40B4-BE49-F238E27FC236}">
                  <a16:creationId xmlns:a16="http://schemas.microsoft.com/office/drawing/2014/main" id="{83F5410E-6EB9-0540-9B83-02B44209C128}"/>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538" name="Straight Connector 537">
              <a:extLst>
                <a:ext uri="{FF2B5EF4-FFF2-40B4-BE49-F238E27FC236}">
                  <a16:creationId xmlns:a16="http://schemas.microsoft.com/office/drawing/2014/main" id="{ECFC4CFD-42F0-2E47-B148-F2250BB71125}"/>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39" name="Straight Connector 538">
              <a:extLst>
                <a:ext uri="{FF2B5EF4-FFF2-40B4-BE49-F238E27FC236}">
                  <a16:creationId xmlns:a16="http://schemas.microsoft.com/office/drawing/2014/main" id="{77D7B1DF-E2CC-A543-8D71-63D75176C92A}"/>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282832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Rectangle 98">
            <a:extLst>
              <a:ext uri="{FF2B5EF4-FFF2-40B4-BE49-F238E27FC236}">
                <a16:creationId xmlns:a16="http://schemas.microsoft.com/office/drawing/2014/main" id="{42B54C7E-845B-4147-906B-CD88FB41D704}"/>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05" name="Rectangle 104">
            <a:extLst>
              <a:ext uri="{FF2B5EF4-FFF2-40B4-BE49-F238E27FC236}">
                <a16:creationId xmlns:a16="http://schemas.microsoft.com/office/drawing/2014/main" id="{C503C414-2C39-0E4D-BC83-2AEE828C6DD4}"/>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45720"/>
          <a:lstStyle/>
          <a:p>
            <a:r>
              <a:rPr lang="en-US" dirty="0"/>
              <a:t>T1 Gateway Malware Detection :</a:t>
            </a:r>
          </a:p>
          <a:p>
            <a:pPr marL="285750" indent="-285750">
              <a:buFont typeface="Arial" panose="020B0604020202020204" pitchFamily="34" charset="0"/>
              <a:buChar char="•"/>
            </a:pPr>
            <a:r>
              <a:rPr lang="en-US" dirty="0"/>
              <a:t>Connectivity to Internet failure</a:t>
            </a:r>
          </a:p>
          <a:p>
            <a:pPr marL="742950" lvl="1" indent="-285750"/>
            <a:endParaRPr lang="en-US" dirty="0"/>
          </a:p>
          <a:p>
            <a:pPr marL="285750" indent="-285750">
              <a:buFont typeface="Arial" panose="020B0604020202020204" pitchFamily="34" charset="0"/>
              <a:buChar char="•"/>
            </a:pPr>
            <a:r>
              <a:rPr lang="en-US" dirty="0"/>
              <a:t>During failure</a:t>
            </a:r>
          </a:p>
          <a:p>
            <a:pPr marL="742950" lvl="1" indent="-285750"/>
            <a:r>
              <a:rPr lang="en-US" dirty="0"/>
              <a:t>Gateway Local File hash is done</a:t>
            </a:r>
          </a:p>
          <a:p>
            <a:pPr marL="742950" lvl="1" indent="-285750"/>
            <a:r>
              <a:rPr lang="en-US" dirty="0"/>
              <a:t>Gateway Local Analysis done</a:t>
            </a:r>
          </a:p>
          <a:p>
            <a:pPr marL="742950" lvl="1" indent="-285750"/>
            <a:r>
              <a:rPr lang="en-US" dirty="0"/>
              <a:t>Security Analyzer Cloud Analysis NOT done</a:t>
            </a:r>
          </a:p>
          <a:p>
            <a:pPr marL="742950" lvl="1" indent="-285750"/>
            <a:r>
              <a:rPr lang="en-US" dirty="0"/>
              <a:t>Failure is reported ??? xxx</a:t>
            </a:r>
            <a:endParaRPr lang="en-US" i="1" dirty="0"/>
          </a:p>
          <a:p>
            <a:pPr lvl="1" indent="0">
              <a:buNone/>
            </a:pP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Gateway Malware Detection – Internet Connectivity Failure (3/3)</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2085470" y="2309812"/>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1057967" y="2483229"/>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2359788" y="2067918"/>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2359790" y="2858452"/>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957418" y="1768912"/>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2089673" y="3205077"/>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2092755" y="4383637"/>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2277316" y="4947450"/>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274320" y="5252710"/>
            <a:ext cx="1466322"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p:cNvCxnSpPr>
          <p:nvPr/>
        </p:nvCxnSpPr>
        <p:spPr bwMode="gray">
          <a:xfrm flipH="1">
            <a:off x="1403024" y="4832275"/>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807E994-E06D-D04E-B1CB-28369272C90D}"/>
              </a:ext>
            </a:extLst>
          </p:cNvPr>
          <p:cNvSpPr txBox="1"/>
          <p:nvPr/>
        </p:nvSpPr>
        <p:spPr>
          <a:xfrm>
            <a:off x="340823" y="5055098"/>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283227" y="52538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145945" y="56125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cxnSp>
        <p:nvCxnSpPr>
          <p:cNvPr id="69" name="Straight Connector 68">
            <a:extLst>
              <a:ext uri="{FF2B5EF4-FFF2-40B4-BE49-F238E27FC236}">
                <a16:creationId xmlns:a16="http://schemas.microsoft.com/office/drawing/2014/main" id="{2B9E81AB-71AD-6447-B57F-6B98E208C931}"/>
              </a:ext>
            </a:extLst>
          </p:cNvPr>
          <p:cNvCxnSpPr>
            <a:cxnSpLocks/>
            <a:stCxn id="22" idx="2"/>
            <a:endCxn id="50" idx="0"/>
          </p:cNvCxnSpPr>
          <p:nvPr/>
        </p:nvCxnSpPr>
        <p:spPr bwMode="gray">
          <a:xfrm>
            <a:off x="2363993" y="3753717"/>
            <a:ext cx="3082" cy="62992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5" name="Group 74">
            <a:extLst>
              <a:ext uri="{FF2B5EF4-FFF2-40B4-BE49-F238E27FC236}">
                <a16:creationId xmlns:a16="http://schemas.microsoft.com/office/drawing/2014/main" id="{34B1EE40-4725-5F46-A4F5-B6E6A4029974}"/>
              </a:ext>
            </a:extLst>
          </p:cNvPr>
          <p:cNvGrpSpPr/>
          <p:nvPr/>
        </p:nvGrpSpPr>
        <p:grpSpPr>
          <a:xfrm>
            <a:off x="734568" y="5249872"/>
            <a:ext cx="274320" cy="632993"/>
            <a:chOff x="1693658" y="4666427"/>
            <a:chExt cx="274320" cy="632993"/>
          </a:xfrm>
        </p:grpSpPr>
        <p:cxnSp>
          <p:nvCxnSpPr>
            <p:cNvPr id="76" name="Straight Connector 75">
              <a:extLst>
                <a:ext uri="{FF2B5EF4-FFF2-40B4-BE49-F238E27FC236}">
                  <a16:creationId xmlns:a16="http://schemas.microsoft.com/office/drawing/2014/main" id="{A49CBD06-0946-4746-A7E4-D506DEEA730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197AF589-0F94-A044-8814-A6C88A42BD1A}"/>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18" name="Group 117">
            <a:extLst>
              <a:ext uri="{FF2B5EF4-FFF2-40B4-BE49-F238E27FC236}">
                <a16:creationId xmlns:a16="http://schemas.microsoft.com/office/drawing/2014/main" id="{7282FF0C-1257-AC4E-A7A0-9F05A063B94C}"/>
              </a:ext>
            </a:extLst>
          </p:cNvPr>
          <p:cNvGrpSpPr/>
          <p:nvPr/>
        </p:nvGrpSpPr>
        <p:grpSpPr>
          <a:xfrm>
            <a:off x="4123388" y="4547417"/>
            <a:ext cx="847109" cy="307777"/>
            <a:chOff x="3732340" y="3944399"/>
            <a:chExt cx="847109" cy="307777"/>
          </a:xfrm>
        </p:grpSpPr>
        <p:sp>
          <p:nvSpPr>
            <p:cNvPr id="147" name="TextBox 146">
              <a:extLst>
                <a:ext uri="{FF2B5EF4-FFF2-40B4-BE49-F238E27FC236}">
                  <a16:creationId xmlns:a16="http://schemas.microsoft.com/office/drawing/2014/main" id="{87FC1BDD-C144-DE40-8E80-C59671A6DEF1}"/>
                </a:ext>
              </a:extLst>
            </p:cNvPr>
            <p:cNvSpPr txBox="1"/>
            <p:nvPr/>
          </p:nvSpPr>
          <p:spPr>
            <a:xfrm>
              <a:off x="4068091" y="3944399"/>
              <a:ext cx="511358" cy="307777"/>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p:txBody>
        </p:sp>
        <p:grpSp>
          <p:nvGrpSpPr>
            <p:cNvPr id="148" name="Picture Placeholder 77" descr="Threathunting&#10;">
              <a:extLst>
                <a:ext uri="{FF2B5EF4-FFF2-40B4-BE49-F238E27FC236}">
                  <a16:creationId xmlns:a16="http://schemas.microsoft.com/office/drawing/2014/main" id="{56F97EA0-17D6-334E-A8AC-0261FFD7B5DA}"/>
                </a:ext>
              </a:extLst>
            </p:cNvPr>
            <p:cNvGrpSpPr>
              <a:grpSpLocks noChangeAspect="1"/>
            </p:cNvGrpSpPr>
            <p:nvPr/>
          </p:nvGrpSpPr>
          <p:grpSpPr>
            <a:xfrm>
              <a:off x="3732340" y="3953614"/>
              <a:ext cx="296113" cy="294542"/>
              <a:chOff x="4495969" y="4428417"/>
              <a:chExt cx="375950" cy="373960"/>
            </a:xfrm>
            <a:solidFill>
              <a:srgbClr val="FF0000"/>
            </a:solidFill>
          </p:grpSpPr>
          <p:sp>
            <p:nvSpPr>
              <p:cNvPr id="149" name="Picture Placeholder 77">
                <a:extLst>
                  <a:ext uri="{FF2B5EF4-FFF2-40B4-BE49-F238E27FC236}">
                    <a16:creationId xmlns:a16="http://schemas.microsoft.com/office/drawing/2014/main" id="{BC0A22AE-76F0-4A41-AD4D-E89F7BE58CBE}"/>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50" name="Picture Placeholder 77">
                <a:extLst>
                  <a:ext uri="{FF2B5EF4-FFF2-40B4-BE49-F238E27FC236}">
                    <a16:creationId xmlns:a16="http://schemas.microsoft.com/office/drawing/2014/main" id="{7874D4F1-4EED-F648-8D51-652603B6E60D}"/>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cxnSp>
        <p:nvCxnSpPr>
          <p:cNvPr id="155" name="Straight Connector 154">
            <a:extLst>
              <a:ext uri="{FF2B5EF4-FFF2-40B4-BE49-F238E27FC236}">
                <a16:creationId xmlns:a16="http://schemas.microsoft.com/office/drawing/2014/main" id="{7836119C-0CF7-A14B-93EE-75E9DCA97DA1}"/>
              </a:ext>
            </a:extLst>
          </p:cNvPr>
          <p:cNvCxnSpPr>
            <a:cxnSpLocks/>
          </p:cNvCxnSpPr>
          <p:nvPr/>
        </p:nvCxnSpPr>
        <p:spPr bwMode="gray">
          <a:xfrm>
            <a:off x="286482" y="4176879"/>
            <a:ext cx="1454160"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6" name="TextBox 155">
            <a:extLst>
              <a:ext uri="{FF2B5EF4-FFF2-40B4-BE49-F238E27FC236}">
                <a16:creationId xmlns:a16="http://schemas.microsoft.com/office/drawing/2014/main" id="{3516E4D3-BD5A-5943-BC24-40A2DF10F3F0}"/>
              </a:ext>
            </a:extLst>
          </p:cNvPr>
          <p:cNvSpPr txBox="1"/>
          <p:nvPr/>
        </p:nvSpPr>
        <p:spPr>
          <a:xfrm>
            <a:off x="315449" y="3976240"/>
            <a:ext cx="339837" cy="184666"/>
          </a:xfrm>
          <a:prstGeom prst="rect">
            <a:avLst/>
          </a:prstGeom>
        </p:spPr>
        <p:txBody>
          <a:bodyPr wrap="none" lIns="0" tIns="0" rIns="0" bIns="0" rtlCol="0" anchor="b">
            <a:spAutoFit/>
          </a:bodyPr>
          <a:lstStyle/>
          <a:p>
            <a:pPr algn="r"/>
            <a:r>
              <a:rPr lang="en-US" sz="1200">
                <a:latin typeface="Calibri" panose="020F0502020204030204" pitchFamily="34" charset="0"/>
              </a:rPr>
              <a:t>VLAN</a:t>
            </a:r>
            <a:endParaRPr lang="en-US" sz="1400">
              <a:latin typeface="Calibri" panose="020F0502020204030204" pitchFamily="34" charset="0"/>
            </a:endParaRPr>
          </a:p>
        </p:txBody>
      </p:sp>
      <p:grpSp>
        <p:nvGrpSpPr>
          <p:cNvPr id="157" name="Group 156">
            <a:extLst>
              <a:ext uri="{FF2B5EF4-FFF2-40B4-BE49-F238E27FC236}">
                <a16:creationId xmlns:a16="http://schemas.microsoft.com/office/drawing/2014/main" id="{7C030AD0-AF1A-A647-8956-D3487D001DFC}"/>
              </a:ext>
            </a:extLst>
          </p:cNvPr>
          <p:cNvGrpSpPr/>
          <p:nvPr/>
        </p:nvGrpSpPr>
        <p:grpSpPr>
          <a:xfrm>
            <a:off x="679802" y="4176774"/>
            <a:ext cx="657699" cy="540490"/>
            <a:chOff x="6855481" y="3612066"/>
            <a:chExt cx="657699" cy="540490"/>
          </a:xfrm>
        </p:grpSpPr>
        <p:cxnSp>
          <p:nvCxnSpPr>
            <p:cNvPr id="158" name="Straight Connector 157">
              <a:extLst>
                <a:ext uri="{FF2B5EF4-FFF2-40B4-BE49-F238E27FC236}">
                  <a16:creationId xmlns:a16="http://schemas.microsoft.com/office/drawing/2014/main" id="{0D6ABA5B-F5C4-144E-AD79-B02AE41A41D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9" name="Freeform 86">
              <a:extLst>
                <a:ext uri="{FF2B5EF4-FFF2-40B4-BE49-F238E27FC236}">
                  <a16:creationId xmlns:a16="http://schemas.microsoft.com/office/drawing/2014/main" id="{452D8727-E3E8-014B-A777-8328B75E4C5A}"/>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160" name="Straight Connector 159">
            <a:extLst>
              <a:ext uri="{FF2B5EF4-FFF2-40B4-BE49-F238E27FC236}">
                <a16:creationId xmlns:a16="http://schemas.microsoft.com/office/drawing/2014/main" id="{EF8F89A4-CFB6-694E-9D7A-600C29A5624D}"/>
              </a:ext>
            </a:extLst>
          </p:cNvPr>
          <p:cNvCxnSpPr>
            <a:cxnSpLocks/>
          </p:cNvCxnSpPr>
          <p:nvPr/>
        </p:nvCxnSpPr>
        <p:spPr bwMode="gray">
          <a:xfrm flipH="1" flipV="1">
            <a:off x="1420265" y="4175838"/>
            <a:ext cx="731374" cy="32327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86" name="TextBox 185">
            <a:extLst>
              <a:ext uri="{FF2B5EF4-FFF2-40B4-BE49-F238E27FC236}">
                <a16:creationId xmlns:a16="http://schemas.microsoft.com/office/drawing/2014/main" id="{D417CAA6-44AA-8040-B81F-2F2694C9665B}"/>
              </a:ext>
            </a:extLst>
          </p:cNvPr>
          <p:cNvSpPr txBox="1"/>
          <p:nvPr/>
        </p:nvSpPr>
        <p:spPr>
          <a:xfrm>
            <a:off x="1693975" y="333149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sp>
        <p:nvSpPr>
          <p:cNvPr id="86" name="Rectangle 85">
            <a:extLst>
              <a:ext uri="{FF2B5EF4-FFF2-40B4-BE49-F238E27FC236}">
                <a16:creationId xmlns:a16="http://schemas.microsoft.com/office/drawing/2014/main" id="{83B40081-072D-B340-A76C-E35D04EDD9CB}"/>
              </a:ext>
            </a:extLst>
          </p:cNvPr>
          <p:cNvSpPr>
            <a:spLocks noChangeAspect="1"/>
          </p:cNvSpPr>
          <p:nvPr/>
        </p:nvSpPr>
        <p:spPr>
          <a:xfrm>
            <a:off x="1820389" y="3998111"/>
            <a:ext cx="3341337" cy="1490765"/>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77" name="Rectangle 76">
            <a:extLst>
              <a:ext uri="{FF2B5EF4-FFF2-40B4-BE49-F238E27FC236}">
                <a16:creationId xmlns:a16="http://schemas.microsoft.com/office/drawing/2014/main" id="{F226A759-046A-9D41-813D-75CE4A5CC3D3}"/>
              </a:ext>
            </a:extLst>
          </p:cNvPr>
          <p:cNvSpPr>
            <a:spLocks noChangeAspect="1"/>
          </p:cNvSpPr>
          <p:nvPr/>
        </p:nvSpPr>
        <p:spPr>
          <a:xfrm>
            <a:off x="3484333" y="4075904"/>
            <a:ext cx="1559235" cy="979183"/>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79" name="TextBox 78">
            <a:extLst>
              <a:ext uri="{FF2B5EF4-FFF2-40B4-BE49-F238E27FC236}">
                <a16:creationId xmlns:a16="http://schemas.microsoft.com/office/drawing/2014/main" id="{7703F4A7-6038-9C45-B64C-815547BAAA62}"/>
              </a:ext>
            </a:extLst>
          </p:cNvPr>
          <p:cNvSpPr txBox="1"/>
          <p:nvPr/>
        </p:nvSpPr>
        <p:spPr>
          <a:xfrm>
            <a:off x="3072641" y="5493732"/>
            <a:ext cx="836832" cy="246221"/>
          </a:xfrm>
          <a:prstGeom prst="rect">
            <a:avLst/>
          </a:prstGeom>
        </p:spPr>
        <p:txBody>
          <a:bodyPr wrap="none" lIns="0" tIns="0" rIns="0" bIns="0" rtlCol="0">
            <a:spAutoFit/>
          </a:bodyPr>
          <a:lstStyle/>
          <a:p>
            <a:pPr algn="ctr">
              <a:spcAft>
                <a:spcPts val="600"/>
              </a:spcAft>
            </a:pPr>
            <a:r>
              <a:rPr lang="en-US" sz="1600">
                <a:solidFill>
                  <a:schemeClr val="tx2"/>
                </a:solidFill>
                <a:latin typeface="Calibri" panose="020F0502020204030204" pitchFamily="34" charset="0"/>
              </a:rPr>
              <a:t>Edge</a:t>
            </a:r>
            <a:r>
              <a:rPr lang="en-US" sz="1400">
                <a:solidFill>
                  <a:schemeClr val="tx2"/>
                </a:solidFill>
                <a:latin typeface="Calibri" panose="020F0502020204030204" pitchFamily="34" charset="0"/>
              </a:rPr>
              <a:t> Node</a:t>
            </a:r>
          </a:p>
        </p:txBody>
      </p:sp>
      <p:grpSp>
        <p:nvGrpSpPr>
          <p:cNvPr id="80" name="Group 79">
            <a:extLst>
              <a:ext uri="{FF2B5EF4-FFF2-40B4-BE49-F238E27FC236}">
                <a16:creationId xmlns:a16="http://schemas.microsoft.com/office/drawing/2014/main" id="{4F43E3E5-E7CB-7444-83AA-88F8DDCE7CBB}"/>
              </a:ext>
            </a:extLst>
          </p:cNvPr>
          <p:cNvGrpSpPr>
            <a:grpSpLocks noChangeAspect="1"/>
          </p:cNvGrpSpPr>
          <p:nvPr/>
        </p:nvGrpSpPr>
        <p:grpSpPr>
          <a:xfrm>
            <a:off x="3064778" y="4472919"/>
            <a:ext cx="314282" cy="314282"/>
            <a:chOff x="3113791" y="1367124"/>
            <a:chExt cx="612898" cy="612898"/>
          </a:xfrm>
        </p:grpSpPr>
        <p:sp>
          <p:nvSpPr>
            <p:cNvPr id="81" name="Oval 80">
              <a:extLst>
                <a:ext uri="{FF2B5EF4-FFF2-40B4-BE49-F238E27FC236}">
                  <a16:creationId xmlns:a16="http://schemas.microsoft.com/office/drawing/2014/main" id="{E84FE7F5-DB2A-4545-8DA8-E611F812A502}"/>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82" name="Picture Placeholder 75" descr="Virus 1&#10;">
              <a:extLst>
                <a:ext uri="{FF2B5EF4-FFF2-40B4-BE49-F238E27FC236}">
                  <a16:creationId xmlns:a16="http://schemas.microsoft.com/office/drawing/2014/main" id="{AF14142B-EDB7-1F44-8C0B-EE3009BDB109}"/>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90" name="Group 89">
            <a:extLst>
              <a:ext uri="{FF2B5EF4-FFF2-40B4-BE49-F238E27FC236}">
                <a16:creationId xmlns:a16="http://schemas.microsoft.com/office/drawing/2014/main" id="{D0F0FF9A-4305-244C-BCAC-064391572966}"/>
              </a:ext>
            </a:extLst>
          </p:cNvPr>
          <p:cNvGrpSpPr/>
          <p:nvPr/>
        </p:nvGrpSpPr>
        <p:grpSpPr>
          <a:xfrm>
            <a:off x="6244469" y="1863324"/>
            <a:ext cx="1051570" cy="789020"/>
            <a:chOff x="5781882" y="4522572"/>
            <a:chExt cx="1051570" cy="789020"/>
          </a:xfrm>
        </p:grpSpPr>
        <p:grpSp>
          <p:nvGrpSpPr>
            <p:cNvPr id="91" name="Group 90" descr="Cloud Analysis&#10;">
              <a:extLst>
                <a:ext uri="{FF2B5EF4-FFF2-40B4-BE49-F238E27FC236}">
                  <a16:creationId xmlns:a16="http://schemas.microsoft.com/office/drawing/2014/main" id="{6B6FF5C2-77C1-2E4A-A9B4-0A4E4A27C307}"/>
                </a:ext>
              </a:extLst>
            </p:cNvPr>
            <p:cNvGrpSpPr>
              <a:grpSpLocks noChangeAspect="1"/>
            </p:cNvGrpSpPr>
            <p:nvPr/>
          </p:nvGrpSpPr>
          <p:grpSpPr>
            <a:xfrm>
              <a:off x="6007252" y="4522572"/>
              <a:ext cx="443941" cy="418316"/>
              <a:chOff x="11080035" y="1971556"/>
              <a:chExt cx="600836" cy="566154"/>
            </a:xfrm>
          </p:grpSpPr>
          <p:sp>
            <p:nvSpPr>
              <p:cNvPr id="93" name="Picture Placeholder 91">
                <a:extLst>
                  <a:ext uri="{FF2B5EF4-FFF2-40B4-BE49-F238E27FC236}">
                    <a16:creationId xmlns:a16="http://schemas.microsoft.com/office/drawing/2014/main" id="{4199F557-D70E-0942-A174-23461E43082D}"/>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94" name="Picture Placeholder 91">
                <a:extLst>
                  <a:ext uri="{FF2B5EF4-FFF2-40B4-BE49-F238E27FC236}">
                    <a16:creationId xmlns:a16="http://schemas.microsoft.com/office/drawing/2014/main" id="{E67EA4B6-8368-E740-8562-59847A5756AF}"/>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92" name="TextBox 91">
              <a:extLst>
                <a:ext uri="{FF2B5EF4-FFF2-40B4-BE49-F238E27FC236}">
                  <a16:creationId xmlns:a16="http://schemas.microsoft.com/office/drawing/2014/main" id="{26B1DBF9-9454-8B47-B86B-9D1A7DAD2276}"/>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98" name="TextBox 97">
            <a:extLst>
              <a:ext uri="{FF2B5EF4-FFF2-40B4-BE49-F238E27FC236}">
                <a16:creationId xmlns:a16="http://schemas.microsoft.com/office/drawing/2014/main" id="{57FC5E68-0CDC-5945-9C71-E3C839E6F57A}"/>
              </a:ext>
            </a:extLst>
          </p:cNvPr>
          <p:cNvSpPr txBox="1"/>
          <p:nvPr/>
        </p:nvSpPr>
        <p:spPr>
          <a:xfrm>
            <a:off x="3771389" y="5063961"/>
            <a:ext cx="1006108"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Malware Engine</a:t>
            </a:r>
            <a:endParaRPr lang="en-US" sz="1100">
              <a:solidFill>
                <a:schemeClr val="accent2"/>
              </a:solidFill>
              <a:latin typeface="Calibri" panose="020F0502020204030204" pitchFamily="34" charset="0"/>
            </a:endParaRPr>
          </a:p>
        </p:txBody>
      </p:sp>
      <p:sp>
        <p:nvSpPr>
          <p:cNvPr id="103" name="TextBox 102">
            <a:extLst>
              <a:ext uri="{FF2B5EF4-FFF2-40B4-BE49-F238E27FC236}">
                <a16:creationId xmlns:a16="http://schemas.microsoft.com/office/drawing/2014/main" id="{13CD34B5-5477-134C-8B51-DE27DB73F783}"/>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08" name="TextBox 107">
            <a:extLst>
              <a:ext uri="{FF2B5EF4-FFF2-40B4-BE49-F238E27FC236}">
                <a16:creationId xmlns:a16="http://schemas.microsoft.com/office/drawing/2014/main" id="{28E37525-9670-AD49-8E63-EB4CB1A35197}"/>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187" name="Picture Placeholder 77" descr="Secure Storage&#10;">
            <a:extLst>
              <a:ext uri="{FF2B5EF4-FFF2-40B4-BE49-F238E27FC236}">
                <a16:creationId xmlns:a16="http://schemas.microsoft.com/office/drawing/2014/main" id="{F266A333-AC92-6C4E-8AA3-3A6B9C4FAE65}"/>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188" name="Picture Placeholder 77">
              <a:extLst>
                <a:ext uri="{FF2B5EF4-FFF2-40B4-BE49-F238E27FC236}">
                  <a16:creationId xmlns:a16="http://schemas.microsoft.com/office/drawing/2014/main" id="{488C24CE-F7B4-2946-8844-DC2F55264F48}"/>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89" name="Picture Placeholder 77">
              <a:extLst>
                <a:ext uri="{FF2B5EF4-FFF2-40B4-BE49-F238E27FC236}">
                  <a16:creationId xmlns:a16="http://schemas.microsoft.com/office/drawing/2014/main" id="{E96CA57C-43D7-3A4C-9067-389EFA593363}"/>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90" name="TextBox 189">
            <a:extLst>
              <a:ext uri="{FF2B5EF4-FFF2-40B4-BE49-F238E27FC236}">
                <a16:creationId xmlns:a16="http://schemas.microsoft.com/office/drawing/2014/main" id="{7F7F3932-D0F7-4641-B79D-3C3D756759B5}"/>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63" name="Group 62">
            <a:extLst>
              <a:ext uri="{FF2B5EF4-FFF2-40B4-BE49-F238E27FC236}">
                <a16:creationId xmlns:a16="http://schemas.microsoft.com/office/drawing/2014/main" id="{3BA0642E-788F-1242-AC22-7CC43DB03914}"/>
              </a:ext>
            </a:extLst>
          </p:cNvPr>
          <p:cNvGrpSpPr/>
          <p:nvPr/>
        </p:nvGrpSpPr>
        <p:grpSpPr>
          <a:xfrm>
            <a:off x="1976484" y="4163120"/>
            <a:ext cx="621014" cy="352504"/>
            <a:chOff x="1976484" y="4163120"/>
            <a:chExt cx="621014" cy="352504"/>
          </a:xfrm>
        </p:grpSpPr>
        <p:sp>
          <p:nvSpPr>
            <p:cNvPr id="215" name="Picture Placeholder 80" descr="Defense Preventions&#10;">
              <a:extLst>
                <a:ext uri="{FF2B5EF4-FFF2-40B4-BE49-F238E27FC236}">
                  <a16:creationId xmlns:a16="http://schemas.microsoft.com/office/drawing/2014/main" id="{F10DDA06-06F6-B54B-994F-CF8A55929721}"/>
                </a:ext>
              </a:extLst>
            </p:cNvPr>
            <p:cNvSpPr>
              <a:spLocks noChangeAspect="1"/>
            </p:cNvSpPr>
            <p:nvPr/>
          </p:nvSpPr>
          <p:spPr>
            <a:xfrm>
              <a:off x="1976484" y="4205825"/>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216" name="Picture Placeholder 80" descr="Defense Preventions&#10;">
              <a:extLst>
                <a:ext uri="{FF2B5EF4-FFF2-40B4-BE49-F238E27FC236}">
                  <a16:creationId xmlns:a16="http://schemas.microsoft.com/office/drawing/2014/main" id="{AC014125-8AF6-CB45-9560-4D74B623C0AD}"/>
                </a:ext>
              </a:extLst>
            </p:cNvPr>
            <p:cNvSpPr>
              <a:spLocks noChangeAspect="1"/>
            </p:cNvSpPr>
            <p:nvPr/>
          </p:nvSpPr>
          <p:spPr>
            <a:xfrm>
              <a:off x="2334601" y="4163120"/>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218" name="Picture Placeholder 95" descr="Detections 3&#10;">
            <a:extLst>
              <a:ext uri="{FF2B5EF4-FFF2-40B4-BE49-F238E27FC236}">
                <a16:creationId xmlns:a16="http://schemas.microsoft.com/office/drawing/2014/main" id="{D09677FD-2B01-674E-989B-BDEAEF1C9A07}"/>
              </a:ext>
            </a:extLst>
          </p:cNvPr>
          <p:cNvGrpSpPr>
            <a:grpSpLocks noChangeAspect="1"/>
          </p:cNvGrpSpPr>
          <p:nvPr/>
        </p:nvGrpSpPr>
        <p:grpSpPr>
          <a:xfrm>
            <a:off x="4221042" y="4142746"/>
            <a:ext cx="274183" cy="275038"/>
            <a:chOff x="11081827" y="720438"/>
            <a:chExt cx="600204" cy="602073"/>
          </a:xfrm>
          <a:solidFill>
            <a:schemeClr val="accent2"/>
          </a:solidFill>
        </p:grpSpPr>
        <p:sp>
          <p:nvSpPr>
            <p:cNvPr id="220" name="Picture Placeholder 95">
              <a:extLst>
                <a:ext uri="{FF2B5EF4-FFF2-40B4-BE49-F238E27FC236}">
                  <a16:creationId xmlns:a16="http://schemas.microsoft.com/office/drawing/2014/main" id="{65E082D2-3DBA-B549-9C34-2C4EB6904E70}"/>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221" name="Picture Placeholder 95">
              <a:extLst>
                <a:ext uri="{FF2B5EF4-FFF2-40B4-BE49-F238E27FC236}">
                  <a16:creationId xmlns:a16="http://schemas.microsoft.com/office/drawing/2014/main" id="{790A94D3-F6B3-6A42-AA4A-ED303CDDADC0}"/>
                </a:ext>
              </a:extLst>
            </p:cNvPr>
            <p:cNvGrpSpPr/>
            <p:nvPr/>
          </p:nvGrpSpPr>
          <p:grpSpPr>
            <a:xfrm>
              <a:off x="11081827" y="720438"/>
              <a:ext cx="600204" cy="553805"/>
              <a:chOff x="11081827" y="720438"/>
              <a:chExt cx="600204" cy="553805"/>
            </a:xfrm>
            <a:solidFill>
              <a:schemeClr val="accent2"/>
            </a:solidFill>
          </p:grpSpPr>
          <p:grpSp>
            <p:nvGrpSpPr>
              <p:cNvPr id="222" name="Picture Placeholder 95">
                <a:extLst>
                  <a:ext uri="{FF2B5EF4-FFF2-40B4-BE49-F238E27FC236}">
                    <a16:creationId xmlns:a16="http://schemas.microsoft.com/office/drawing/2014/main" id="{257C2670-F86C-AC4B-A85D-BF28AE6C02F1}"/>
                  </a:ext>
                </a:extLst>
              </p:cNvPr>
              <p:cNvGrpSpPr/>
              <p:nvPr/>
            </p:nvGrpSpPr>
            <p:grpSpPr>
              <a:xfrm>
                <a:off x="11252592" y="851999"/>
                <a:ext cx="263103" cy="338137"/>
                <a:chOff x="11252592" y="851999"/>
                <a:chExt cx="263103" cy="338137"/>
              </a:xfrm>
              <a:solidFill>
                <a:schemeClr val="accent2"/>
              </a:solidFill>
            </p:grpSpPr>
            <p:sp>
              <p:nvSpPr>
                <p:cNvPr id="230" name="Picture Placeholder 95">
                  <a:extLst>
                    <a:ext uri="{FF2B5EF4-FFF2-40B4-BE49-F238E27FC236}">
                      <a16:creationId xmlns:a16="http://schemas.microsoft.com/office/drawing/2014/main" id="{0E468093-7507-394D-BCDC-4DD997DBF11D}"/>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1" name="Picture Placeholder 95">
                  <a:extLst>
                    <a:ext uri="{FF2B5EF4-FFF2-40B4-BE49-F238E27FC236}">
                      <a16:creationId xmlns:a16="http://schemas.microsoft.com/office/drawing/2014/main" id="{9C4A9F7B-931B-8E43-8BC9-D03C1C9A5177}"/>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2" name="Picture Placeholder 95">
                  <a:extLst>
                    <a:ext uri="{FF2B5EF4-FFF2-40B4-BE49-F238E27FC236}">
                      <a16:creationId xmlns:a16="http://schemas.microsoft.com/office/drawing/2014/main" id="{6224399A-107C-A640-95CA-4F0E05934E49}"/>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3" name="Picture Placeholder 95">
                  <a:extLst>
                    <a:ext uri="{FF2B5EF4-FFF2-40B4-BE49-F238E27FC236}">
                      <a16:creationId xmlns:a16="http://schemas.microsoft.com/office/drawing/2014/main" id="{AFEBE4E8-A748-7A44-9E78-E3A9AF8C1789}"/>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4" name="Picture Placeholder 95">
                  <a:extLst>
                    <a:ext uri="{FF2B5EF4-FFF2-40B4-BE49-F238E27FC236}">
                      <a16:creationId xmlns:a16="http://schemas.microsoft.com/office/drawing/2014/main" id="{B8F7AD7B-2BA3-394E-9227-D754B73D44CE}"/>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5" name="Picture Placeholder 95">
                  <a:extLst>
                    <a:ext uri="{FF2B5EF4-FFF2-40B4-BE49-F238E27FC236}">
                      <a16:creationId xmlns:a16="http://schemas.microsoft.com/office/drawing/2014/main" id="{FFD87BFD-334E-294E-BCCC-02930B359A20}"/>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6" name="Picture Placeholder 95">
                  <a:extLst>
                    <a:ext uri="{FF2B5EF4-FFF2-40B4-BE49-F238E27FC236}">
                      <a16:creationId xmlns:a16="http://schemas.microsoft.com/office/drawing/2014/main" id="{0F2E5ED6-8602-4D45-AF11-BACC888C12B4}"/>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37" name="Picture Placeholder 95">
                  <a:extLst>
                    <a:ext uri="{FF2B5EF4-FFF2-40B4-BE49-F238E27FC236}">
                      <a16:creationId xmlns:a16="http://schemas.microsoft.com/office/drawing/2014/main" id="{4FB12B24-BB77-AB4C-9AFC-6E46EB615155}"/>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23" name="Picture Placeholder 95">
                <a:extLst>
                  <a:ext uri="{FF2B5EF4-FFF2-40B4-BE49-F238E27FC236}">
                    <a16:creationId xmlns:a16="http://schemas.microsoft.com/office/drawing/2014/main" id="{C09F6A0B-B132-5149-9B18-8BF2BE2FAA00}"/>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4" name="Picture Placeholder 95">
                <a:extLst>
                  <a:ext uri="{FF2B5EF4-FFF2-40B4-BE49-F238E27FC236}">
                    <a16:creationId xmlns:a16="http://schemas.microsoft.com/office/drawing/2014/main" id="{A6DD9AEB-D544-1340-8265-4D69BC1F438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5" name="Picture Placeholder 95">
                <a:extLst>
                  <a:ext uri="{FF2B5EF4-FFF2-40B4-BE49-F238E27FC236}">
                    <a16:creationId xmlns:a16="http://schemas.microsoft.com/office/drawing/2014/main" id="{99AD4864-BED3-AD46-9D4D-5D7051A3BE37}"/>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6" name="Picture Placeholder 95">
                <a:extLst>
                  <a:ext uri="{FF2B5EF4-FFF2-40B4-BE49-F238E27FC236}">
                    <a16:creationId xmlns:a16="http://schemas.microsoft.com/office/drawing/2014/main" id="{355DA8B1-7366-2542-9941-D328C124EB26}"/>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7" name="Picture Placeholder 95">
                <a:extLst>
                  <a:ext uri="{FF2B5EF4-FFF2-40B4-BE49-F238E27FC236}">
                    <a16:creationId xmlns:a16="http://schemas.microsoft.com/office/drawing/2014/main" id="{81576F78-0F2B-664A-AEE1-40979579D460}"/>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8" name="Picture Placeholder 95">
                <a:extLst>
                  <a:ext uri="{FF2B5EF4-FFF2-40B4-BE49-F238E27FC236}">
                    <a16:creationId xmlns:a16="http://schemas.microsoft.com/office/drawing/2014/main" id="{A5FA2AAE-348B-6943-96A1-52D3B87D8232}"/>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29" name="Picture Placeholder 95">
                <a:extLst>
                  <a:ext uri="{FF2B5EF4-FFF2-40B4-BE49-F238E27FC236}">
                    <a16:creationId xmlns:a16="http://schemas.microsoft.com/office/drawing/2014/main" id="{0D9C1A62-0073-2E44-A344-AA452E0253F7}"/>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42" name="Picture Placeholder 99" descr="Unfiltered Data&#10;">
            <a:extLst>
              <a:ext uri="{FF2B5EF4-FFF2-40B4-BE49-F238E27FC236}">
                <a16:creationId xmlns:a16="http://schemas.microsoft.com/office/drawing/2014/main" id="{089B0D56-BF75-2F41-8F2B-B6AC8E338301}"/>
              </a:ext>
            </a:extLst>
          </p:cNvPr>
          <p:cNvGrpSpPr>
            <a:grpSpLocks noChangeAspect="1"/>
          </p:cNvGrpSpPr>
          <p:nvPr/>
        </p:nvGrpSpPr>
        <p:grpSpPr>
          <a:xfrm>
            <a:off x="4639724" y="4176784"/>
            <a:ext cx="204546" cy="204979"/>
            <a:chOff x="8446849" y="1951740"/>
            <a:chExt cx="595777" cy="597042"/>
          </a:xfrm>
          <a:solidFill>
            <a:schemeClr val="accent2"/>
          </a:solidFill>
        </p:grpSpPr>
        <p:grpSp>
          <p:nvGrpSpPr>
            <p:cNvPr id="243" name="Picture Placeholder 99">
              <a:extLst>
                <a:ext uri="{FF2B5EF4-FFF2-40B4-BE49-F238E27FC236}">
                  <a16:creationId xmlns:a16="http://schemas.microsoft.com/office/drawing/2014/main" id="{1522A93F-5881-7D44-B87C-CC53490642C5}"/>
                </a:ext>
              </a:extLst>
            </p:cNvPr>
            <p:cNvGrpSpPr/>
            <p:nvPr/>
          </p:nvGrpSpPr>
          <p:grpSpPr>
            <a:xfrm>
              <a:off x="8571443" y="2015619"/>
              <a:ext cx="471182" cy="35417"/>
              <a:chOff x="8571443" y="2015619"/>
              <a:chExt cx="471182" cy="35417"/>
            </a:xfrm>
            <a:solidFill>
              <a:schemeClr val="accent2"/>
            </a:solidFill>
          </p:grpSpPr>
          <p:sp>
            <p:nvSpPr>
              <p:cNvPr id="293" name="Picture Placeholder 99">
                <a:extLst>
                  <a:ext uri="{FF2B5EF4-FFF2-40B4-BE49-F238E27FC236}">
                    <a16:creationId xmlns:a16="http://schemas.microsoft.com/office/drawing/2014/main" id="{FABE7DC8-607D-684E-92FF-9C15BD71F547}"/>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4" name="Picture Placeholder 99">
                <a:extLst>
                  <a:ext uri="{FF2B5EF4-FFF2-40B4-BE49-F238E27FC236}">
                    <a16:creationId xmlns:a16="http://schemas.microsoft.com/office/drawing/2014/main" id="{1AEBD554-C339-4C41-A9DE-8424757CD82F}"/>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5" name="Picture Placeholder 99">
                <a:extLst>
                  <a:ext uri="{FF2B5EF4-FFF2-40B4-BE49-F238E27FC236}">
                    <a16:creationId xmlns:a16="http://schemas.microsoft.com/office/drawing/2014/main" id="{DD8E638B-F30F-C94F-B80A-692BE9B6C7BF}"/>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6" name="Picture Placeholder 99">
                <a:extLst>
                  <a:ext uri="{FF2B5EF4-FFF2-40B4-BE49-F238E27FC236}">
                    <a16:creationId xmlns:a16="http://schemas.microsoft.com/office/drawing/2014/main" id="{9BEC298E-02DC-4541-9CF4-734EB329B02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7" name="Picture Placeholder 99">
                <a:extLst>
                  <a:ext uri="{FF2B5EF4-FFF2-40B4-BE49-F238E27FC236}">
                    <a16:creationId xmlns:a16="http://schemas.microsoft.com/office/drawing/2014/main" id="{5A9450EF-D9E2-D44C-ADE5-EE8D05672151}"/>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8" name="Picture Placeholder 99">
                <a:extLst>
                  <a:ext uri="{FF2B5EF4-FFF2-40B4-BE49-F238E27FC236}">
                    <a16:creationId xmlns:a16="http://schemas.microsoft.com/office/drawing/2014/main" id="{D9F8A7EF-4C67-5A4D-B664-26B3B3264B6C}"/>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9" name="Picture Placeholder 99">
                <a:extLst>
                  <a:ext uri="{FF2B5EF4-FFF2-40B4-BE49-F238E27FC236}">
                    <a16:creationId xmlns:a16="http://schemas.microsoft.com/office/drawing/2014/main" id="{EB7F6F82-19FB-C849-86E4-D34BAA56A70D}"/>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0" name="Picture Placeholder 99">
                <a:extLst>
                  <a:ext uri="{FF2B5EF4-FFF2-40B4-BE49-F238E27FC236}">
                    <a16:creationId xmlns:a16="http://schemas.microsoft.com/office/drawing/2014/main" id="{3A40E177-6412-9348-B0CD-21574E082AC5}"/>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4" name="Picture Placeholder 99">
              <a:extLst>
                <a:ext uri="{FF2B5EF4-FFF2-40B4-BE49-F238E27FC236}">
                  <a16:creationId xmlns:a16="http://schemas.microsoft.com/office/drawing/2014/main" id="{9F485F38-6957-6D4A-A2F3-3EF52BDC897C}"/>
                </a:ext>
              </a:extLst>
            </p:cNvPr>
            <p:cNvGrpSpPr/>
            <p:nvPr/>
          </p:nvGrpSpPr>
          <p:grpSpPr>
            <a:xfrm>
              <a:off x="8633425" y="2102266"/>
              <a:ext cx="409201" cy="35417"/>
              <a:chOff x="8633425" y="2102266"/>
              <a:chExt cx="409201" cy="35417"/>
            </a:xfrm>
            <a:solidFill>
              <a:schemeClr val="accent2"/>
            </a:solidFill>
          </p:grpSpPr>
          <p:sp>
            <p:nvSpPr>
              <p:cNvPr id="286" name="Picture Placeholder 99">
                <a:extLst>
                  <a:ext uri="{FF2B5EF4-FFF2-40B4-BE49-F238E27FC236}">
                    <a16:creationId xmlns:a16="http://schemas.microsoft.com/office/drawing/2014/main" id="{ED57ED55-8DEE-C844-8933-62CDD6BB2371}"/>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7" name="Picture Placeholder 99">
                <a:extLst>
                  <a:ext uri="{FF2B5EF4-FFF2-40B4-BE49-F238E27FC236}">
                    <a16:creationId xmlns:a16="http://schemas.microsoft.com/office/drawing/2014/main" id="{6937833A-F5F0-7049-B290-B6610A878BEF}"/>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8" name="Picture Placeholder 99">
                <a:extLst>
                  <a:ext uri="{FF2B5EF4-FFF2-40B4-BE49-F238E27FC236}">
                    <a16:creationId xmlns:a16="http://schemas.microsoft.com/office/drawing/2014/main" id="{B5CC73FA-A8B9-2247-85C1-7E7657E6F84B}"/>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9" name="Picture Placeholder 99">
                <a:extLst>
                  <a:ext uri="{FF2B5EF4-FFF2-40B4-BE49-F238E27FC236}">
                    <a16:creationId xmlns:a16="http://schemas.microsoft.com/office/drawing/2014/main" id="{BD9BA86D-2E2D-C146-B6C8-5EA15828FBF6}"/>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0" name="Picture Placeholder 99">
                <a:extLst>
                  <a:ext uri="{FF2B5EF4-FFF2-40B4-BE49-F238E27FC236}">
                    <a16:creationId xmlns:a16="http://schemas.microsoft.com/office/drawing/2014/main" id="{FC2616B4-1BFD-7B4A-BE19-045C36BC0965}"/>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1" name="Picture Placeholder 99">
                <a:extLst>
                  <a:ext uri="{FF2B5EF4-FFF2-40B4-BE49-F238E27FC236}">
                    <a16:creationId xmlns:a16="http://schemas.microsoft.com/office/drawing/2014/main" id="{3B03DFB7-914A-4C45-B977-74397ECFE16A}"/>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2" name="Picture Placeholder 99">
                <a:extLst>
                  <a:ext uri="{FF2B5EF4-FFF2-40B4-BE49-F238E27FC236}">
                    <a16:creationId xmlns:a16="http://schemas.microsoft.com/office/drawing/2014/main" id="{47D6A06E-E4BF-064B-B769-60AE94C8F8EB}"/>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5" name="Picture Placeholder 99">
              <a:extLst>
                <a:ext uri="{FF2B5EF4-FFF2-40B4-BE49-F238E27FC236}">
                  <a16:creationId xmlns:a16="http://schemas.microsoft.com/office/drawing/2014/main" id="{CAC423CC-312C-9E4E-8303-06B78A6F0F88}"/>
                </a:ext>
              </a:extLst>
            </p:cNvPr>
            <p:cNvGrpSpPr/>
            <p:nvPr/>
          </p:nvGrpSpPr>
          <p:grpSpPr>
            <a:xfrm>
              <a:off x="8510095" y="2188913"/>
              <a:ext cx="532531" cy="35417"/>
              <a:chOff x="8510095" y="2188913"/>
              <a:chExt cx="532531" cy="35417"/>
            </a:xfrm>
            <a:solidFill>
              <a:schemeClr val="accent2"/>
            </a:solidFill>
          </p:grpSpPr>
          <p:sp>
            <p:nvSpPr>
              <p:cNvPr id="277" name="Picture Placeholder 99">
                <a:extLst>
                  <a:ext uri="{FF2B5EF4-FFF2-40B4-BE49-F238E27FC236}">
                    <a16:creationId xmlns:a16="http://schemas.microsoft.com/office/drawing/2014/main" id="{C8D1CEC5-5B79-AD4D-85DB-01ED623BC858}"/>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8" name="Picture Placeholder 99">
                <a:extLst>
                  <a:ext uri="{FF2B5EF4-FFF2-40B4-BE49-F238E27FC236}">
                    <a16:creationId xmlns:a16="http://schemas.microsoft.com/office/drawing/2014/main" id="{FC7D75B8-E584-9A4D-BABA-27E5C1163468}"/>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9" name="Picture Placeholder 99">
                <a:extLst>
                  <a:ext uri="{FF2B5EF4-FFF2-40B4-BE49-F238E27FC236}">
                    <a16:creationId xmlns:a16="http://schemas.microsoft.com/office/drawing/2014/main" id="{C32E428D-ED70-974D-84BB-23EE3734FEDA}"/>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0" name="Picture Placeholder 99">
                <a:extLst>
                  <a:ext uri="{FF2B5EF4-FFF2-40B4-BE49-F238E27FC236}">
                    <a16:creationId xmlns:a16="http://schemas.microsoft.com/office/drawing/2014/main" id="{31482E9B-EDD8-CD4D-AA08-8137B8690E16}"/>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1" name="Picture Placeholder 99">
                <a:extLst>
                  <a:ext uri="{FF2B5EF4-FFF2-40B4-BE49-F238E27FC236}">
                    <a16:creationId xmlns:a16="http://schemas.microsoft.com/office/drawing/2014/main" id="{76C3293A-7BF8-4949-A6F3-57D630CE4CAF}"/>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2" name="Picture Placeholder 99">
                <a:extLst>
                  <a:ext uri="{FF2B5EF4-FFF2-40B4-BE49-F238E27FC236}">
                    <a16:creationId xmlns:a16="http://schemas.microsoft.com/office/drawing/2014/main" id="{A5C40E8F-12E9-9845-8968-E2F5629068B6}"/>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3" name="Picture Placeholder 99">
                <a:extLst>
                  <a:ext uri="{FF2B5EF4-FFF2-40B4-BE49-F238E27FC236}">
                    <a16:creationId xmlns:a16="http://schemas.microsoft.com/office/drawing/2014/main" id="{A198DA3D-749A-8942-B154-EDB667B410FF}"/>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4" name="Picture Placeholder 99">
                <a:extLst>
                  <a:ext uri="{FF2B5EF4-FFF2-40B4-BE49-F238E27FC236}">
                    <a16:creationId xmlns:a16="http://schemas.microsoft.com/office/drawing/2014/main" id="{45A84476-C353-DA48-96B2-ED5ECE095DA9}"/>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5" name="Picture Placeholder 99">
                <a:extLst>
                  <a:ext uri="{FF2B5EF4-FFF2-40B4-BE49-F238E27FC236}">
                    <a16:creationId xmlns:a16="http://schemas.microsoft.com/office/drawing/2014/main" id="{0BB4D298-9EB3-1140-83F9-696171A1B1D2}"/>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6" name="Picture Placeholder 99">
              <a:extLst>
                <a:ext uri="{FF2B5EF4-FFF2-40B4-BE49-F238E27FC236}">
                  <a16:creationId xmlns:a16="http://schemas.microsoft.com/office/drawing/2014/main" id="{121EB44C-47CB-D546-8B02-A050A5198A0D}"/>
                </a:ext>
              </a:extLst>
            </p:cNvPr>
            <p:cNvGrpSpPr/>
            <p:nvPr/>
          </p:nvGrpSpPr>
          <p:grpSpPr>
            <a:xfrm>
              <a:off x="8446849" y="2275560"/>
              <a:ext cx="595777" cy="35417"/>
              <a:chOff x="8446849" y="2275560"/>
              <a:chExt cx="595777" cy="35417"/>
            </a:xfrm>
            <a:solidFill>
              <a:schemeClr val="accent2"/>
            </a:solidFill>
          </p:grpSpPr>
          <p:sp>
            <p:nvSpPr>
              <p:cNvPr id="267" name="Picture Placeholder 99">
                <a:extLst>
                  <a:ext uri="{FF2B5EF4-FFF2-40B4-BE49-F238E27FC236}">
                    <a16:creationId xmlns:a16="http://schemas.microsoft.com/office/drawing/2014/main" id="{0020F2EC-E799-0D47-A8C9-A4503EDE2E54}"/>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8" name="Picture Placeholder 99">
                <a:extLst>
                  <a:ext uri="{FF2B5EF4-FFF2-40B4-BE49-F238E27FC236}">
                    <a16:creationId xmlns:a16="http://schemas.microsoft.com/office/drawing/2014/main" id="{1FE6CCFA-5C9B-F44C-BDE1-48DEB1EC9603}"/>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9" name="Picture Placeholder 99">
                <a:extLst>
                  <a:ext uri="{FF2B5EF4-FFF2-40B4-BE49-F238E27FC236}">
                    <a16:creationId xmlns:a16="http://schemas.microsoft.com/office/drawing/2014/main" id="{B6867CCB-0BBB-5F4F-B8EF-CD89A6F0DF70}"/>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0" name="Picture Placeholder 99">
                <a:extLst>
                  <a:ext uri="{FF2B5EF4-FFF2-40B4-BE49-F238E27FC236}">
                    <a16:creationId xmlns:a16="http://schemas.microsoft.com/office/drawing/2014/main" id="{85085326-BFFE-8D44-B644-9188DF931AC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1" name="Picture Placeholder 99">
                <a:extLst>
                  <a:ext uri="{FF2B5EF4-FFF2-40B4-BE49-F238E27FC236}">
                    <a16:creationId xmlns:a16="http://schemas.microsoft.com/office/drawing/2014/main" id="{7FF3251E-5A8A-0648-AB10-A4A4C4FE26FE}"/>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2" name="Picture Placeholder 99">
                <a:extLst>
                  <a:ext uri="{FF2B5EF4-FFF2-40B4-BE49-F238E27FC236}">
                    <a16:creationId xmlns:a16="http://schemas.microsoft.com/office/drawing/2014/main" id="{FDF9D543-B6EE-3A47-88B8-3BD69D98030B}"/>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3" name="Picture Placeholder 99">
                <a:extLst>
                  <a:ext uri="{FF2B5EF4-FFF2-40B4-BE49-F238E27FC236}">
                    <a16:creationId xmlns:a16="http://schemas.microsoft.com/office/drawing/2014/main" id="{AC3560C1-1F34-3943-AB56-32A001222BE1}"/>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4" name="Picture Placeholder 99">
                <a:extLst>
                  <a:ext uri="{FF2B5EF4-FFF2-40B4-BE49-F238E27FC236}">
                    <a16:creationId xmlns:a16="http://schemas.microsoft.com/office/drawing/2014/main" id="{7EF9362C-5959-AC44-BF43-758D70ED0EBF}"/>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5" name="Picture Placeholder 99">
                <a:extLst>
                  <a:ext uri="{FF2B5EF4-FFF2-40B4-BE49-F238E27FC236}">
                    <a16:creationId xmlns:a16="http://schemas.microsoft.com/office/drawing/2014/main" id="{508DA184-F271-E445-98C9-DD52D0840B43}"/>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6" name="Picture Placeholder 99">
                <a:extLst>
                  <a:ext uri="{FF2B5EF4-FFF2-40B4-BE49-F238E27FC236}">
                    <a16:creationId xmlns:a16="http://schemas.microsoft.com/office/drawing/2014/main" id="{7E779AA8-AA72-C444-86A5-89A0374575BA}"/>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7" name="Picture Placeholder 99">
              <a:extLst>
                <a:ext uri="{FF2B5EF4-FFF2-40B4-BE49-F238E27FC236}">
                  <a16:creationId xmlns:a16="http://schemas.microsoft.com/office/drawing/2014/main" id="{1FF95FE9-85DF-354F-9902-7666164E0B6F}"/>
                </a:ext>
              </a:extLst>
            </p:cNvPr>
            <p:cNvGrpSpPr/>
            <p:nvPr/>
          </p:nvGrpSpPr>
          <p:grpSpPr>
            <a:xfrm>
              <a:off x="8508830" y="2362207"/>
              <a:ext cx="533796" cy="35417"/>
              <a:chOff x="8508830" y="2362207"/>
              <a:chExt cx="533796" cy="35417"/>
            </a:xfrm>
            <a:solidFill>
              <a:schemeClr val="accent2"/>
            </a:solidFill>
          </p:grpSpPr>
          <p:sp>
            <p:nvSpPr>
              <p:cNvPr id="258" name="Picture Placeholder 99">
                <a:extLst>
                  <a:ext uri="{FF2B5EF4-FFF2-40B4-BE49-F238E27FC236}">
                    <a16:creationId xmlns:a16="http://schemas.microsoft.com/office/drawing/2014/main" id="{60B115D5-8F34-CA4F-A95C-BF907124EADA}"/>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9" name="Picture Placeholder 99">
                <a:extLst>
                  <a:ext uri="{FF2B5EF4-FFF2-40B4-BE49-F238E27FC236}">
                    <a16:creationId xmlns:a16="http://schemas.microsoft.com/office/drawing/2014/main" id="{AA467A78-0E9C-D540-A6E6-767CA046F277}"/>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0" name="Picture Placeholder 99">
                <a:extLst>
                  <a:ext uri="{FF2B5EF4-FFF2-40B4-BE49-F238E27FC236}">
                    <a16:creationId xmlns:a16="http://schemas.microsoft.com/office/drawing/2014/main" id="{C47673BE-46CF-0748-8279-E2C71AB46C1D}"/>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1" name="Picture Placeholder 99">
                <a:extLst>
                  <a:ext uri="{FF2B5EF4-FFF2-40B4-BE49-F238E27FC236}">
                    <a16:creationId xmlns:a16="http://schemas.microsoft.com/office/drawing/2014/main" id="{80253464-0AA2-CA45-9CFA-191EFA51F845}"/>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2" name="Picture Placeholder 99">
                <a:extLst>
                  <a:ext uri="{FF2B5EF4-FFF2-40B4-BE49-F238E27FC236}">
                    <a16:creationId xmlns:a16="http://schemas.microsoft.com/office/drawing/2014/main" id="{1432AB05-3C23-5745-B065-FE8FB9D21474}"/>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3" name="Picture Placeholder 99">
                <a:extLst>
                  <a:ext uri="{FF2B5EF4-FFF2-40B4-BE49-F238E27FC236}">
                    <a16:creationId xmlns:a16="http://schemas.microsoft.com/office/drawing/2014/main" id="{362B74E8-78BD-404E-83BD-2867677FB619}"/>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4" name="Picture Placeholder 99">
                <a:extLst>
                  <a:ext uri="{FF2B5EF4-FFF2-40B4-BE49-F238E27FC236}">
                    <a16:creationId xmlns:a16="http://schemas.microsoft.com/office/drawing/2014/main" id="{C3E0C70C-2564-3C42-8A9E-98764EDF1E82}"/>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5" name="Picture Placeholder 99">
                <a:extLst>
                  <a:ext uri="{FF2B5EF4-FFF2-40B4-BE49-F238E27FC236}">
                    <a16:creationId xmlns:a16="http://schemas.microsoft.com/office/drawing/2014/main" id="{074FD8EC-9194-5743-A0C6-6E555E0067F1}"/>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66" name="Picture Placeholder 99">
                <a:extLst>
                  <a:ext uri="{FF2B5EF4-FFF2-40B4-BE49-F238E27FC236}">
                    <a16:creationId xmlns:a16="http://schemas.microsoft.com/office/drawing/2014/main" id="{3CA0D728-584A-6B43-B49C-3E5B45F0518A}"/>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48" name="Picture Placeholder 99">
              <a:extLst>
                <a:ext uri="{FF2B5EF4-FFF2-40B4-BE49-F238E27FC236}">
                  <a16:creationId xmlns:a16="http://schemas.microsoft.com/office/drawing/2014/main" id="{9FA20966-A865-A04E-9B7A-BB1169C925BF}"/>
                </a:ext>
              </a:extLst>
            </p:cNvPr>
            <p:cNvGrpSpPr/>
            <p:nvPr/>
          </p:nvGrpSpPr>
          <p:grpSpPr>
            <a:xfrm>
              <a:off x="8571443" y="2448854"/>
              <a:ext cx="471182" cy="35417"/>
              <a:chOff x="8571443" y="2448854"/>
              <a:chExt cx="471182" cy="35417"/>
            </a:xfrm>
            <a:solidFill>
              <a:schemeClr val="accent2"/>
            </a:solidFill>
          </p:grpSpPr>
          <p:sp>
            <p:nvSpPr>
              <p:cNvPr id="250" name="Picture Placeholder 99">
                <a:extLst>
                  <a:ext uri="{FF2B5EF4-FFF2-40B4-BE49-F238E27FC236}">
                    <a16:creationId xmlns:a16="http://schemas.microsoft.com/office/drawing/2014/main" id="{9F0F9F95-7909-B440-A824-7FBAF0E4448E}"/>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1" name="Picture Placeholder 99">
                <a:extLst>
                  <a:ext uri="{FF2B5EF4-FFF2-40B4-BE49-F238E27FC236}">
                    <a16:creationId xmlns:a16="http://schemas.microsoft.com/office/drawing/2014/main" id="{24BAA637-740B-4546-A1CA-0964B9D7F56E}"/>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2" name="Picture Placeholder 99">
                <a:extLst>
                  <a:ext uri="{FF2B5EF4-FFF2-40B4-BE49-F238E27FC236}">
                    <a16:creationId xmlns:a16="http://schemas.microsoft.com/office/drawing/2014/main" id="{61FF02C7-FBD2-524D-A6D8-7387A51D3D11}"/>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3" name="Picture Placeholder 99">
                <a:extLst>
                  <a:ext uri="{FF2B5EF4-FFF2-40B4-BE49-F238E27FC236}">
                    <a16:creationId xmlns:a16="http://schemas.microsoft.com/office/drawing/2014/main" id="{149CA4D1-13F2-9E4E-BEBE-4511D3E9FB0D}"/>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4" name="Picture Placeholder 99">
                <a:extLst>
                  <a:ext uri="{FF2B5EF4-FFF2-40B4-BE49-F238E27FC236}">
                    <a16:creationId xmlns:a16="http://schemas.microsoft.com/office/drawing/2014/main" id="{18E0528B-E7C7-2F4C-A2A5-FA4450C68138}"/>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5" name="Picture Placeholder 99">
                <a:extLst>
                  <a:ext uri="{FF2B5EF4-FFF2-40B4-BE49-F238E27FC236}">
                    <a16:creationId xmlns:a16="http://schemas.microsoft.com/office/drawing/2014/main" id="{2C2A6A9E-2FCD-8545-935D-908872805FF2}"/>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6" name="Picture Placeholder 99">
                <a:extLst>
                  <a:ext uri="{FF2B5EF4-FFF2-40B4-BE49-F238E27FC236}">
                    <a16:creationId xmlns:a16="http://schemas.microsoft.com/office/drawing/2014/main" id="{3E5D12E3-EC42-A84B-BE41-DD5CA6C5AB6A}"/>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57" name="Picture Placeholder 99">
                <a:extLst>
                  <a:ext uri="{FF2B5EF4-FFF2-40B4-BE49-F238E27FC236}">
                    <a16:creationId xmlns:a16="http://schemas.microsoft.com/office/drawing/2014/main" id="{DAC1A843-2EB5-0646-9718-026917D4D67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9" name="Picture Placeholder 99">
              <a:extLst>
                <a:ext uri="{FF2B5EF4-FFF2-40B4-BE49-F238E27FC236}">
                  <a16:creationId xmlns:a16="http://schemas.microsoft.com/office/drawing/2014/main" id="{5F4738FD-F057-BF49-AB87-5BC087A03F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01" name="Rectangle 300">
            <a:extLst>
              <a:ext uri="{FF2B5EF4-FFF2-40B4-BE49-F238E27FC236}">
                <a16:creationId xmlns:a16="http://schemas.microsoft.com/office/drawing/2014/main" id="{EFFD540D-019F-FA42-BE10-C1D5EC98A28C}"/>
              </a:ext>
            </a:extLst>
          </p:cNvPr>
          <p:cNvSpPr>
            <a:spLocks noChangeAspect="1"/>
          </p:cNvSpPr>
          <p:nvPr/>
        </p:nvSpPr>
        <p:spPr>
          <a:xfrm>
            <a:off x="4187092" y="4119533"/>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514" name="Group 513">
            <a:extLst>
              <a:ext uri="{FF2B5EF4-FFF2-40B4-BE49-F238E27FC236}">
                <a16:creationId xmlns:a16="http://schemas.microsoft.com/office/drawing/2014/main" id="{39A26F80-08D5-9B4E-BE66-41ACFC3608A1}"/>
              </a:ext>
            </a:extLst>
          </p:cNvPr>
          <p:cNvGrpSpPr>
            <a:grpSpLocks noChangeAspect="1"/>
          </p:cNvGrpSpPr>
          <p:nvPr/>
        </p:nvGrpSpPr>
        <p:grpSpPr>
          <a:xfrm>
            <a:off x="6596225" y="2702229"/>
            <a:ext cx="457200" cy="457200"/>
            <a:chOff x="9847623" y="592919"/>
            <a:chExt cx="1778085" cy="3298795"/>
          </a:xfrm>
        </p:grpSpPr>
        <p:sp>
          <p:nvSpPr>
            <p:cNvPr id="537" name="Rectangle 536">
              <a:extLst>
                <a:ext uri="{FF2B5EF4-FFF2-40B4-BE49-F238E27FC236}">
                  <a16:creationId xmlns:a16="http://schemas.microsoft.com/office/drawing/2014/main" id="{83F5410E-6EB9-0540-9B83-02B44209C128}"/>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538" name="Straight Connector 537">
              <a:extLst>
                <a:ext uri="{FF2B5EF4-FFF2-40B4-BE49-F238E27FC236}">
                  <a16:creationId xmlns:a16="http://schemas.microsoft.com/office/drawing/2014/main" id="{ECFC4CFD-42F0-2E47-B148-F2250BB71125}"/>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39" name="Straight Connector 538">
              <a:extLst>
                <a:ext uri="{FF2B5EF4-FFF2-40B4-BE49-F238E27FC236}">
                  <a16:creationId xmlns:a16="http://schemas.microsoft.com/office/drawing/2014/main" id="{77D7B1DF-E2CC-A543-8D71-63D75176C92A}"/>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41510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a:t>Distributed Malware Detection and Prevention:</a:t>
            </a:r>
          </a:p>
          <a:p>
            <a:pPr marL="285750" indent="-285750">
              <a:buFont typeface="Arial" panose="020B0604020202020204" pitchFamily="34" charset="0"/>
              <a:buChar char="•"/>
            </a:pPr>
            <a:r>
              <a:rPr lang="en-US"/>
              <a:t>VMTools NSX File Introspection Driver Failure</a:t>
            </a:r>
          </a:p>
          <a:p>
            <a:pPr marL="742950" lvl="1" indent="-285750"/>
            <a:r>
              <a:rPr lang="en-US"/>
              <a:t>VMTools NSX File Introspection Driver restarts automatically</a:t>
            </a:r>
          </a:p>
          <a:p>
            <a:pPr marL="285750" indent="-285750">
              <a:buFont typeface="Arial" panose="020B0604020202020204" pitchFamily="34" charset="0"/>
              <a:buChar char="•"/>
            </a:pPr>
            <a:r>
              <a:rPr lang="en-US"/>
              <a:t>During failure</a:t>
            </a:r>
          </a:p>
          <a:p>
            <a:pPr marL="742950" lvl="1" indent="-285750"/>
            <a:r>
              <a:rPr lang="en-US"/>
              <a:t>File is NOT inspected</a:t>
            </a:r>
          </a:p>
          <a:p>
            <a:pPr marL="742950" lvl="1" indent="-285750"/>
            <a:r>
              <a:rPr lang="en-US"/>
              <a:t>Failure is reported </a:t>
            </a:r>
            <a:r>
              <a:rPr lang="en-US" sz="1200" i="1"/>
              <a:t>(under “Security - Security Overview – Configuration”)</a:t>
            </a:r>
            <a:endParaRPr lang="en-US" i="1"/>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Distributed Malware Detection and Prevention – VMTools Failure (1/4)</a:t>
            </a:r>
          </a:p>
        </p:txBody>
      </p:sp>
      <p:cxnSp>
        <p:nvCxnSpPr>
          <p:cNvPr id="102" name="Straight Connector 101">
            <a:extLst>
              <a:ext uri="{FF2B5EF4-FFF2-40B4-BE49-F238E27FC236}">
                <a16:creationId xmlns:a16="http://schemas.microsoft.com/office/drawing/2014/main" id="{DCEC6CDD-E771-8B4C-89BC-20157D259AF7}"/>
              </a:ext>
            </a:extLst>
          </p:cNvPr>
          <p:cNvCxnSpPr>
            <a:cxnSpLocks/>
          </p:cNvCxnSpPr>
          <p:nvPr/>
        </p:nvCxnSpPr>
        <p:spPr bwMode="gray">
          <a:xfrm>
            <a:off x="300981"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F4C70BD-494C-AB4E-9CF5-39CB1707B365}"/>
              </a:ext>
            </a:extLst>
          </p:cNvPr>
          <p:cNvCxnSpPr>
            <a:cxnSpLocks/>
          </p:cNvCxnSpPr>
          <p:nvPr/>
        </p:nvCxnSpPr>
        <p:spPr bwMode="gray">
          <a:xfrm>
            <a:off x="1381427" y="3520006"/>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8" name="Rectangle 107">
            <a:extLst>
              <a:ext uri="{FF2B5EF4-FFF2-40B4-BE49-F238E27FC236}">
                <a16:creationId xmlns:a16="http://schemas.microsoft.com/office/drawing/2014/main" id="{F7AB3E4C-092B-F844-9602-8AAD2048E703}"/>
              </a:ext>
            </a:extLst>
          </p:cNvPr>
          <p:cNvSpPr>
            <a:spLocks/>
          </p:cNvSpPr>
          <p:nvPr/>
        </p:nvSpPr>
        <p:spPr>
          <a:xfrm>
            <a:off x="316538" y="3875543"/>
            <a:ext cx="2583791" cy="1426352"/>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lgn="ctr">
              <a:spcAft>
                <a:spcPts val="600"/>
              </a:spcAft>
              <a:defRPr/>
            </a:pPr>
            <a:r>
              <a:rPr lang="en-US">
                <a:solidFill>
                  <a:schemeClr val="tx1"/>
                </a:solidFill>
                <a:latin typeface="Calibri" panose="020F0502020204030204" pitchFamily="34" charset="0"/>
                <a:cs typeface="Calibri" panose="020F0502020204030204" pitchFamily="34" charset="0"/>
              </a:rPr>
              <a:t>Workload-VM</a:t>
            </a:r>
            <a:endPar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endParaRPr>
          </a:p>
        </p:txBody>
      </p:sp>
      <p:sp>
        <p:nvSpPr>
          <p:cNvPr id="122" name="Rectangle 121">
            <a:extLst>
              <a:ext uri="{FF2B5EF4-FFF2-40B4-BE49-F238E27FC236}">
                <a16:creationId xmlns:a16="http://schemas.microsoft.com/office/drawing/2014/main" id="{891D894A-5E3A-8F4E-AE98-BC5B52EA5161}"/>
              </a:ext>
            </a:extLst>
          </p:cNvPr>
          <p:cNvSpPr>
            <a:spLocks noChangeAspect="1"/>
          </p:cNvSpPr>
          <p:nvPr/>
        </p:nvSpPr>
        <p:spPr>
          <a:xfrm>
            <a:off x="119468" y="2905248"/>
            <a:ext cx="5038258" cy="2864616"/>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23" name="TextBox 122">
            <a:extLst>
              <a:ext uri="{FF2B5EF4-FFF2-40B4-BE49-F238E27FC236}">
                <a16:creationId xmlns:a16="http://schemas.microsoft.com/office/drawing/2014/main" id="{DAA6F23F-BF50-8748-98A3-BB052CC0FED7}"/>
              </a:ext>
            </a:extLst>
          </p:cNvPr>
          <p:cNvSpPr txBox="1"/>
          <p:nvPr/>
        </p:nvSpPr>
        <p:spPr>
          <a:xfrm>
            <a:off x="2689824" y="5778898"/>
            <a:ext cx="431913" cy="307777"/>
          </a:xfrm>
          <a:prstGeom prst="rect">
            <a:avLst/>
          </a:prstGeom>
        </p:spPr>
        <p:txBody>
          <a:bodyPr wrap="none" lIns="0" tIns="0" rIns="0" bIns="0" rtlCol="0">
            <a:spAutoFit/>
          </a:bodyPr>
          <a:lstStyle/>
          <a:p>
            <a:pPr algn="ctr">
              <a:spcAft>
                <a:spcPts val="600"/>
              </a:spcAft>
            </a:pPr>
            <a:r>
              <a:rPr lang="en-US" sz="2000">
                <a:solidFill>
                  <a:schemeClr val="tx2"/>
                </a:solidFill>
                <a:latin typeface="Calibri" panose="020F0502020204030204" pitchFamily="34" charset="0"/>
              </a:rPr>
              <a:t>ESXi</a:t>
            </a:r>
            <a:endParaRPr lang="en-US">
              <a:solidFill>
                <a:schemeClr val="tx2"/>
              </a:solidFill>
              <a:latin typeface="Calibri" panose="020F0502020204030204" pitchFamily="34" charset="0"/>
            </a:endParaRPr>
          </a:p>
        </p:txBody>
      </p:sp>
      <p:sp>
        <p:nvSpPr>
          <p:cNvPr id="124" name="TextBox 123">
            <a:extLst>
              <a:ext uri="{FF2B5EF4-FFF2-40B4-BE49-F238E27FC236}">
                <a16:creationId xmlns:a16="http://schemas.microsoft.com/office/drawing/2014/main" id="{97EECB0A-64C9-3149-A3BA-B658FF2B64D7}"/>
              </a:ext>
            </a:extLst>
          </p:cNvPr>
          <p:cNvSpPr txBox="1"/>
          <p:nvPr/>
        </p:nvSpPr>
        <p:spPr>
          <a:xfrm>
            <a:off x="325834" y="3144121"/>
            <a:ext cx="1646285" cy="338554"/>
          </a:xfrm>
          <a:prstGeom prst="rect">
            <a:avLst/>
          </a:prstGeom>
        </p:spPr>
        <p:txBody>
          <a:bodyPr wrap="none" lIns="0" tIns="0" rIns="0" bIns="0" rtlCol="0" anchor="b">
            <a:spAutoFit/>
          </a:bodyPr>
          <a:lstStyle/>
          <a:p>
            <a:r>
              <a:rPr lang="en-US" sz="1200" dirty="0">
                <a:latin typeface="Calibri" panose="020F0502020204030204" pitchFamily="34" charset="0"/>
              </a:rPr>
              <a:t>VDS-</a:t>
            </a:r>
            <a:r>
              <a:rPr lang="en-US" sz="1200" dirty="0" err="1">
                <a:latin typeface="Calibri" panose="020F0502020204030204" pitchFamily="34" charset="0"/>
              </a:rPr>
              <a:t>PortGroup</a:t>
            </a:r>
            <a:endParaRPr lang="en-US" sz="1200" dirty="0">
              <a:latin typeface="Calibri" panose="020F0502020204030204" pitchFamily="34" charset="0"/>
            </a:endParaRPr>
          </a:p>
          <a:p>
            <a:r>
              <a:rPr lang="en-US" sz="1000" i="1" dirty="0">
                <a:latin typeface="Calibri" panose="020F0502020204030204" pitchFamily="34" charset="0"/>
              </a:rPr>
              <a:t>(NSX Segment VLAN or Overlay)</a:t>
            </a:r>
            <a:endParaRPr lang="en-US" sz="1050" i="1" dirty="0">
              <a:latin typeface="Calibri" panose="020F0502020204030204" pitchFamily="34" charset="0"/>
            </a:endParaRPr>
          </a:p>
        </p:txBody>
      </p:sp>
      <p:sp>
        <p:nvSpPr>
          <p:cNvPr id="128" name="Rectangle 127">
            <a:extLst>
              <a:ext uri="{FF2B5EF4-FFF2-40B4-BE49-F238E27FC236}">
                <a16:creationId xmlns:a16="http://schemas.microsoft.com/office/drawing/2014/main" id="{8EB666DC-38E3-5E40-B6EB-5820EE2DC9F9}"/>
              </a:ext>
            </a:extLst>
          </p:cNvPr>
          <p:cNvSpPr>
            <a:spLocks noChangeAspect="1"/>
          </p:cNvSpPr>
          <p:nvPr/>
        </p:nvSpPr>
        <p:spPr>
          <a:xfrm>
            <a:off x="3774180" y="3873592"/>
            <a:ext cx="1288915" cy="1763537"/>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rPr>
              <a:t>SVM</a:t>
            </a:r>
          </a:p>
        </p:txBody>
      </p:sp>
      <p:cxnSp>
        <p:nvCxnSpPr>
          <p:cNvPr id="151" name="Straight Connector 150">
            <a:extLst>
              <a:ext uri="{FF2B5EF4-FFF2-40B4-BE49-F238E27FC236}">
                <a16:creationId xmlns:a16="http://schemas.microsoft.com/office/drawing/2014/main" id="{3F35A071-BDC6-D548-86AE-4301B1F2BE9E}"/>
              </a:ext>
            </a:extLst>
          </p:cNvPr>
          <p:cNvCxnSpPr>
            <a:cxnSpLocks/>
          </p:cNvCxnSpPr>
          <p:nvPr/>
        </p:nvCxnSpPr>
        <p:spPr bwMode="gray">
          <a:xfrm>
            <a:off x="3216940"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1D3AB5DC-863D-DE47-9A77-1FBC3E3A3638}"/>
              </a:ext>
            </a:extLst>
          </p:cNvPr>
          <p:cNvSpPr txBox="1"/>
          <p:nvPr/>
        </p:nvSpPr>
        <p:spPr>
          <a:xfrm>
            <a:off x="3241793" y="3298009"/>
            <a:ext cx="1417247" cy="184666"/>
          </a:xfrm>
          <a:prstGeom prst="rect">
            <a:avLst/>
          </a:prstGeom>
        </p:spPr>
        <p:txBody>
          <a:bodyPr wrap="none" lIns="0" tIns="0" rIns="0" bIns="0" rtlCol="0" anchor="b">
            <a:spAutoFit/>
          </a:bodyPr>
          <a:lstStyle/>
          <a:p>
            <a:r>
              <a:rPr lang="en-US" sz="1200" dirty="0">
                <a:latin typeface="Calibri" panose="020F0502020204030204" pitchFamily="34" charset="0"/>
              </a:rPr>
              <a:t>VSS-</a:t>
            </a:r>
            <a:r>
              <a:rPr lang="en-US" sz="1200" dirty="0" err="1">
                <a:latin typeface="Calibri" panose="020F0502020204030204" pitchFamily="34" charset="0"/>
              </a:rPr>
              <a:t>vmservice</a:t>
            </a:r>
            <a:r>
              <a:rPr lang="en-US" sz="1200" dirty="0">
                <a:latin typeface="Calibri" panose="020F0502020204030204" pitchFamily="34" charset="0"/>
              </a:rPr>
              <a:t>-</a:t>
            </a:r>
            <a:r>
              <a:rPr lang="en-US" sz="1200" dirty="0" err="1">
                <a:latin typeface="Calibri" panose="020F0502020204030204" pitchFamily="34" charset="0"/>
              </a:rPr>
              <a:t>vswitch</a:t>
            </a:r>
            <a:endParaRPr lang="en-US" sz="1200" dirty="0">
              <a:latin typeface="Calibri" panose="020F0502020204030204" pitchFamily="34" charset="0"/>
            </a:endParaRPr>
          </a:p>
        </p:txBody>
      </p:sp>
      <p:cxnSp>
        <p:nvCxnSpPr>
          <p:cNvPr id="153" name="Straight Connector 152">
            <a:extLst>
              <a:ext uri="{FF2B5EF4-FFF2-40B4-BE49-F238E27FC236}">
                <a16:creationId xmlns:a16="http://schemas.microsoft.com/office/drawing/2014/main" id="{F0399DDE-1298-484B-B631-CDAAAAB16972}"/>
              </a:ext>
            </a:extLst>
          </p:cNvPr>
          <p:cNvCxnSpPr>
            <a:cxnSpLocks/>
            <a:endCxn id="128" idx="0"/>
          </p:cNvCxnSpPr>
          <p:nvPr/>
        </p:nvCxnSpPr>
        <p:spPr bwMode="gray">
          <a:xfrm>
            <a:off x="4418637" y="3518889"/>
            <a:ext cx="1" cy="35470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69" name="Picture Placeholder 101" descr="vSAN Database&#10;">
            <a:extLst>
              <a:ext uri="{FF2B5EF4-FFF2-40B4-BE49-F238E27FC236}">
                <a16:creationId xmlns:a16="http://schemas.microsoft.com/office/drawing/2014/main" id="{FC87FF19-BDC5-BD4F-B379-D2C7D718F50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a:stretch/>
        </p:blipFill>
        <p:spPr>
          <a:xfrm>
            <a:off x="493453" y="4100124"/>
            <a:ext cx="548640" cy="548640"/>
          </a:xfrm>
          <a:prstGeom prst="rect">
            <a:avLst/>
          </a:prstGeom>
        </p:spPr>
      </p:pic>
      <p:sp>
        <p:nvSpPr>
          <p:cNvPr id="170" name="TextBox 169">
            <a:extLst>
              <a:ext uri="{FF2B5EF4-FFF2-40B4-BE49-F238E27FC236}">
                <a16:creationId xmlns:a16="http://schemas.microsoft.com/office/drawing/2014/main" id="{2C87A5BD-8F15-1F4B-8268-53617A1AF0DF}"/>
              </a:ext>
            </a:extLst>
          </p:cNvPr>
          <p:cNvSpPr txBox="1"/>
          <p:nvPr/>
        </p:nvSpPr>
        <p:spPr>
          <a:xfrm>
            <a:off x="615488" y="4607041"/>
            <a:ext cx="304571" cy="215444"/>
          </a:xfrm>
          <a:prstGeom prst="rect">
            <a:avLst/>
          </a:prstGeom>
        </p:spPr>
        <p:txBody>
          <a:bodyPr wrap="none" lIns="0" tIns="0" rIns="0" bIns="0" rtlCol="0" anchor="b">
            <a:spAutoFit/>
          </a:bodyPr>
          <a:lstStyle/>
          <a:p>
            <a:r>
              <a:rPr lang="en-US" sz="1400">
                <a:solidFill>
                  <a:schemeClr val="accent2"/>
                </a:solidFill>
                <a:latin typeface="Calibri" panose="020F0502020204030204" pitchFamily="34" charset="0"/>
              </a:rPr>
              <a:t>Disk</a:t>
            </a:r>
            <a:endParaRPr lang="en-US" sz="1100" i="1">
              <a:solidFill>
                <a:schemeClr val="accent2"/>
              </a:solidFill>
              <a:latin typeface="Calibri" panose="020F0502020204030204" pitchFamily="34" charset="0"/>
            </a:endParaRPr>
          </a:p>
        </p:txBody>
      </p:sp>
      <p:grpSp>
        <p:nvGrpSpPr>
          <p:cNvPr id="35" name="Group 34">
            <a:extLst>
              <a:ext uri="{FF2B5EF4-FFF2-40B4-BE49-F238E27FC236}">
                <a16:creationId xmlns:a16="http://schemas.microsoft.com/office/drawing/2014/main" id="{70222252-B379-034C-B070-DE258C1008FC}"/>
              </a:ext>
            </a:extLst>
          </p:cNvPr>
          <p:cNvGrpSpPr/>
          <p:nvPr/>
        </p:nvGrpSpPr>
        <p:grpSpPr>
          <a:xfrm>
            <a:off x="516562" y="4054657"/>
            <a:ext cx="2290782" cy="1582490"/>
            <a:chOff x="726874" y="4054657"/>
            <a:chExt cx="2290782" cy="1582490"/>
          </a:xfrm>
        </p:grpSpPr>
        <p:sp>
          <p:nvSpPr>
            <p:cNvPr id="154" name="Rectangle 153">
              <a:extLst>
                <a:ext uri="{FF2B5EF4-FFF2-40B4-BE49-F238E27FC236}">
                  <a16:creationId xmlns:a16="http://schemas.microsoft.com/office/drawing/2014/main" id="{C984180F-B3D1-5B42-A433-A25332D3A546}"/>
                </a:ext>
              </a:extLst>
            </p:cNvPr>
            <p:cNvSpPr>
              <a:spLocks noChangeAspect="1"/>
            </p:cNvSpPr>
            <p:nvPr/>
          </p:nvSpPr>
          <p:spPr>
            <a:xfrm>
              <a:off x="1699789" y="4054657"/>
              <a:ext cx="1317867" cy="880071"/>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spcAft>
                  <a:spcPts val="600"/>
                </a:spcAft>
                <a:defRPr/>
              </a:pPr>
              <a:r>
                <a:rPr lang="en-US" sz="1400">
                  <a:solidFill>
                    <a:schemeClr val="accent2"/>
                  </a:solidFill>
                  <a:latin typeface="Calibri" panose="020F0502020204030204" pitchFamily="34" charset="0"/>
                  <a:cs typeface="Calibri" panose="020F0502020204030204" pitchFamily="34" charset="0"/>
                </a:rPr>
                <a:t>VMTools</a:t>
              </a: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57" name="Picture Placeholder 105" descr="Management Tools&#10;">
              <a:extLst>
                <a:ext uri="{FF2B5EF4-FFF2-40B4-BE49-F238E27FC236}">
                  <a16:creationId xmlns:a16="http://schemas.microsoft.com/office/drawing/2014/main" id="{AE91B61D-17C8-4F46-89DA-6694EACBE9D8}"/>
                </a:ext>
              </a:extLst>
            </p:cNvPr>
            <p:cNvGrpSpPr>
              <a:grpSpLocks noChangeAspect="1"/>
            </p:cNvGrpSpPr>
            <p:nvPr/>
          </p:nvGrpSpPr>
          <p:grpSpPr>
            <a:xfrm>
              <a:off x="2625193" y="4597577"/>
              <a:ext cx="329650" cy="273644"/>
              <a:chOff x="8443918" y="4821778"/>
              <a:chExt cx="602502" cy="500145"/>
            </a:xfrm>
            <a:solidFill>
              <a:schemeClr val="accent2"/>
            </a:solidFill>
          </p:grpSpPr>
          <p:grpSp>
            <p:nvGrpSpPr>
              <p:cNvPr id="158" name="Picture Placeholder 105">
                <a:extLst>
                  <a:ext uri="{FF2B5EF4-FFF2-40B4-BE49-F238E27FC236}">
                    <a16:creationId xmlns:a16="http://schemas.microsoft.com/office/drawing/2014/main" id="{AF3DCDB7-22BE-FA46-9488-31C535368D36}"/>
                  </a:ext>
                </a:extLst>
              </p:cNvPr>
              <p:cNvGrpSpPr/>
              <p:nvPr/>
            </p:nvGrpSpPr>
            <p:grpSpPr>
              <a:xfrm>
                <a:off x="8451909" y="4831337"/>
                <a:ext cx="449046" cy="490581"/>
                <a:chOff x="8451909" y="4831337"/>
                <a:chExt cx="449046" cy="490581"/>
              </a:xfrm>
              <a:solidFill>
                <a:schemeClr val="accent2"/>
              </a:solidFill>
            </p:grpSpPr>
            <p:sp>
              <p:nvSpPr>
                <p:cNvPr id="166" name="Picture Placeholder 105">
                  <a:extLst>
                    <a:ext uri="{FF2B5EF4-FFF2-40B4-BE49-F238E27FC236}">
                      <a16:creationId xmlns:a16="http://schemas.microsoft.com/office/drawing/2014/main" id="{8F3BB9B9-F50B-C34F-B199-E6F89FFA4DC4}"/>
                    </a:ext>
                  </a:extLst>
                </p:cNvPr>
                <p:cNvSpPr/>
                <p:nvPr/>
              </p:nvSpPr>
              <p:spPr>
                <a:xfrm>
                  <a:off x="8704419" y="5163632"/>
                  <a:ext cx="196536" cy="158286"/>
                </a:xfrm>
                <a:custGeom>
                  <a:avLst/>
                  <a:gdLst>
                    <a:gd name="connsiteX0" fmla="*/ 181990 w 196536"/>
                    <a:gd name="connsiteY0" fmla="*/ 118992 h 158286"/>
                    <a:gd name="connsiteX1" fmla="*/ 160487 w 196536"/>
                    <a:gd name="connsiteY1" fmla="*/ 141174 h 158286"/>
                    <a:gd name="connsiteX2" fmla="*/ 151000 w 196536"/>
                    <a:gd name="connsiteY2" fmla="*/ 139273 h 158286"/>
                    <a:gd name="connsiteX3" fmla="*/ 13756 w 196536"/>
                    <a:gd name="connsiteY3" fmla="*/ 2377 h 158286"/>
                    <a:gd name="connsiteX4" fmla="*/ 2372 w 196536"/>
                    <a:gd name="connsiteY4" fmla="*/ 2377 h 158286"/>
                    <a:gd name="connsiteX5" fmla="*/ 2372 w 196536"/>
                    <a:gd name="connsiteY5" fmla="*/ 13785 h 158286"/>
                    <a:gd name="connsiteX6" fmla="*/ 142145 w 196536"/>
                    <a:gd name="connsiteY6" fmla="*/ 153850 h 158286"/>
                    <a:gd name="connsiteX7" fmla="*/ 164914 w 196536"/>
                    <a:gd name="connsiteY7" fmla="*/ 158286 h 158286"/>
                    <a:gd name="connsiteX8" fmla="*/ 196537 w 196536"/>
                    <a:gd name="connsiteY8" fmla="*/ 126597 h 158286"/>
                    <a:gd name="connsiteX9" fmla="*/ 181990 w 196536"/>
                    <a:gd name="connsiteY9" fmla="*/ 118992 h 1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536" h="158286">
                      <a:moveTo>
                        <a:pt x="181990" y="118992"/>
                      </a:moveTo>
                      <a:lnTo>
                        <a:pt x="160487" y="141174"/>
                      </a:lnTo>
                      <a:lnTo>
                        <a:pt x="151000" y="139273"/>
                      </a:lnTo>
                      <a:lnTo>
                        <a:pt x="13756" y="2377"/>
                      </a:lnTo>
                      <a:cubicBezTo>
                        <a:pt x="10594" y="-792"/>
                        <a:pt x="5534" y="-792"/>
                        <a:pt x="2372" y="2377"/>
                      </a:cubicBezTo>
                      <a:cubicBezTo>
                        <a:pt x="-791" y="5546"/>
                        <a:pt x="-791" y="10616"/>
                        <a:pt x="2372" y="13785"/>
                      </a:cubicBezTo>
                      <a:lnTo>
                        <a:pt x="142145" y="153850"/>
                      </a:lnTo>
                      <a:lnTo>
                        <a:pt x="164914" y="158286"/>
                      </a:lnTo>
                      <a:lnTo>
                        <a:pt x="196537" y="126597"/>
                      </a:lnTo>
                      <a:lnTo>
                        <a:pt x="181990" y="118992"/>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7" name="Picture Placeholder 105">
                  <a:extLst>
                    <a:ext uri="{FF2B5EF4-FFF2-40B4-BE49-F238E27FC236}">
                      <a16:creationId xmlns:a16="http://schemas.microsoft.com/office/drawing/2014/main" id="{490D5487-BD86-DA47-B697-C44503D8CFEE}"/>
                    </a:ext>
                  </a:extLst>
                </p:cNvPr>
                <p:cNvSpPr/>
                <p:nvPr/>
              </p:nvSpPr>
              <p:spPr>
                <a:xfrm>
                  <a:off x="8451909" y="4831337"/>
                  <a:ext cx="364930" cy="321802"/>
                </a:xfrm>
                <a:custGeom>
                  <a:avLst/>
                  <a:gdLst>
                    <a:gd name="connsiteX0" fmla="*/ 259309 w 364929"/>
                    <a:gd name="connsiteY0" fmla="*/ 319424 h 321800"/>
                    <a:gd name="connsiteX1" fmla="*/ 313700 w 364929"/>
                    <a:gd name="connsiteY1" fmla="*/ 264919 h 321800"/>
                    <a:gd name="connsiteX2" fmla="*/ 335204 w 364929"/>
                    <a:gd name="connsiteY2" fmla="*/ 276327 h 321800"/>
                    <a:gd name="connsiteX3" fmla="*/ 357340 w 364929"/>
                    <a:gd name="connsiteY3" fmla="*/ 298510 h 321800"/>
                    <a:gd name="connsiteX4" fmla="*/ 364929 w 364929"/>
                    <a:gd name="connsiteY4" fmla="*/ 283299 h 321800"/>
                    <a:gd name="connsiteX5" fmla="*/ 345323 w 364929"/>
                    <a:gd name="connsiteY5" fmla="*/ 263018 h 321800"/>
                    <a:gd name="connsiteX6" fmla="*/ 317495 w 364929"/>
                    <a:gd name="connsiteY6" fmla="*/ 248441 h 321800"/>
                    <a:gd name="connsiteX7" fmla="*/ 310538 w 364929"/>
                    <a:gd name="connsiteY7" fmla="*/ 232597 h 321800"/>
                    <a:gd name="connsiteX8" fmla="*/ 295991 w 364929"/>
                    <a:gd name="connsiteY8" fmla="*/ 218020 h 321800"/>
                    <a:gd name="connsiteX9" fmla="*/ 261206 w 364929"/>
                    <a:gd name="connsiteY9" fmla="*/ 217386 h 321800"/>
                    <a:gd name="connsiteX10" fmla="*/ 245394 w 364929"/>
                    <a:gd name="connsiteY10" fmla="*/ 233230 h 321800"/>
                    <a:gd name="connsiteX11" fmla="*/ 80955 w 364929"/>
                    <a:gd name="connsiteY11" fmla="*/ 68448 h 321800"/>
                    <a:gd name="connsiteX12" fmla="*/ 80955 w 364929"/>
                    <a:gd name="connsiteY12" fmla="*/ 34858 h 321800"/>
                    <a:gd name="connsiteX13" fmla="*/ 27196 w 364929"/>
                    <a:gd name="connsiteY13" fmla="*/ 0 h 321800"/>
                    <a:gd name="connsiteX14" fmla="*/ 0 w 364929"/>
                    <a:gd name="connsiteY14" fmla="*/ 27252 h 321800"/>
                    <a:gd name="connsiteX15" fmla="*/ 26563 w 364929"/>
                    <a:gd name="connsiteY15" fmla="*/ 72885 h 321800"/>
                    <a:gd name="connsiteX16" fmla="*/ 37315 w 364929"/>
                    <a:gd name="connsiteY16" fmla="*/ 75420 h 321800"/>
                    <a:gd name="connsiteX17" fmla="*/ 39845 w 364929"/>
                    <a:gd name="connsiteY17" fmla="*/ 64645 h 321800"/>
                    <a:gd name="connsiteX18" fmla="*/ 19606 w 364929"/>
                    <a:gd name="connsiteY18" fmla="*/ 29788 h 321800"/>
                    <a:gd name="connsiteX19" fmla="*/ 29093 w 364929"/>
                    <a:gd name="connsiteY19" fmla="*/ 20281 h 321800"/>
                    <a:gd name="connsiteX20" fmla="*/ 64511 w 364929"/>
                    <a:gd name="connsiteY20" fmla="*/ 43097 h 321800"/>
                    <a:gd name="connsiteX21" fmla="*/ 64511 w 364929"/>
                    <a:gd name="connsiteY21" fmla="*/ 74786 h 321800"/>
                    <a:gd name="connsiteX22" fmla="*/ 234010 w 364929"/>
                    <a:gd name="connsiteY22" fmla="*/ 244005 h 321800"/>
                    <a:gd name="connsiteX23" fmla="*/ 211242 w 364929"/>
                    <a:gd name="connsiteY23" fmla="*/ 266821 h 321800"/>
                    <a:gd name="connsiteX24" fmla="*/ 211874 w 364929"/>
                    <a:gd name="connsiteY24" fmla="*/ 301678 h 321800"/>
                    <a:gd name="connsiteX25" fmla="*/ 224523 w 364929"/>
                    <a:gd name="connsiteY25" fmla="*/ 314354 h 321800"/>
                    <a:gd name="connsiteX26" fmla="*/ 235908 w 364929"/>
                    <a:gd name="connsiteY26" fmla="*/ 302946 h 321800"/>
                    <a:gd name="connsiteX27" fmla="*/ 223258 w 364929"/>
                    <a:gd name="connsiteY27" fmla="*/ 290270 h 321800"/>
                    <a:gd name="connsiteX28" fmla="*/ 222626 w 364929"/>
                    <a:gd name="connsiteY28" fmla="*/ 278229 h 321800"/>
                    <a:gd name="connsiteX29" fmla="*/ 271958 w 364929"/>
                    <a:gd name="connsiteY29" fmla="*/ 228794 h 321800"/>
                    <a:gd name="connsiteX30" fmla="*/ 283975 w 364929"/>
                    <a:gd name="connsiteY30" fmla="*/ 229428 h 321800"/>
                    <a:gd name="connsiteX31" fmla="*/ 298521 w 364929"/>
                    <a:gd name="connsiteY31" fmla="*/ 244005 h 321800"/>
                    <a:gd name="connsiteX32" fmla="*/ 301051 w 364929"/>
                    <a:gd name="connsiteY32" fmla="*/ 250342 h 321800"/>
                    <a:gd name="connsiteX33" fmla="*/ 298521 w 364929"/>
                    <a:gd name="connsiteY33" fmla="*/ 256046 h 321800"/>
                    <a:gd name="connsiteX34" fmla="*/ 298521 w 364929"/>
                    <a:gd name="connsiteY34" fmla="*/ 256046 h 321800"/>
                    <a:gd name="connsiteX35" fmla="*/ 246659 w 364929"/>
                    <a:gd name="connsiteY35" fmla="*/ 308016 h 321800"/>
                    <a:gd name="connsiteX36" fmla="*/ 246659 w 364929"/>
                    <a:gd name="connsiteY36" fmla="*/ 319424 h 321800"/>
                    <a:gd name="connsiteX37" fmla="*/ 259309 w 364929"/>
                    <a:gd name="connsiteY37" fmla="*/ 319424 h 32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64929" h="321800">
                      <a:moveTo>
                        <a:pt x="259309" y="319424"/>
                      </a:moveTo>
                      <a:lnTo>
                        <a:pt x="313700" y="264919"/>
                      </a:lnTo>
                      <a:lnTo>
                        <a:pt x="335204" y="276327"/>
                      </a:lnTo>
                      <a:lnTo>
                        <a:pt x="357340" y="298510"/>
                      </a:lnTo>
                      <a:lnTo>
                        <a:pt x="364929" y="283299"/>
                      </a:lnTo>
                      <a:lnTo>
                        <a:pt x="345323" y="263018"/>
                      </a:lnTo>
                      <a:lnTo>
                        <a:pt x="317495" y="248441"/>
                      </a:lnTo>
                      <a:cubicBezTo>
                        <a:pt x="316862" y="242737"/>
                        <a:pt x="314333" y="237033"/>
                        <a:pt x="310538" y="232597"/>
                      </a:cubicBezTo>
                      <a:lnTo>
                        <a:pt x="295991" y="218020"/>
                      </a:lnTo>
                      <a:cubicBezTo>
                        <a:pt x="286504" y="208513"/>
                        <a:pt x="270693" y="207879"/>
                        <a:pt x="261206" y="217386"/>
                      </a:cubicBezTo>
                      <a:lnTo>
                        <a:pt x="245394" y="233230"/>
                      </a:lnTo>
                      <a:lnTo>
                        <a:pt x="80955" y="68448"/>
                      </a:lnTo>
                      <a:lnTo>
                        <a:pt x="80955" y="34858"/>
                      </a:lnTo>
                      <a:lnTo>
                        <a:pt x="27196" y="0"/>
                      </a:lnTo>
                      <a:lnTo>
                        <a:pt x="0" y="27252"/>
                      </a:lnTo>
                      <a:lnTo>
                        <a:pt x="26563" y="72885"/>
                      </a:lnTo>
                      <a:cubicBezTo>
                        <a:pt x="28461" y="76687"/>
                        <a:pt x="33520" y="77955"/>
                        <a:pt x="37315" y="75420"/>
                      </a:cubicBezTo>
                      <a:cubicBezTo>
                        <a:pt x="41110" y="73518"/>
                        <a:pt x="42375" y="68448"/>
                        <a:pt x="39845" y="64645"/>
                      </a:cubicBezTo>
                      <a:lnTo>
                        <a:pt x="19606" y="29788"/>
                      </a:lnTo>
                      <a:lnTo>
                        <a:pt x="29093" y="20281"/>
                      </a:lnTo>
                      <a:lnTo>
                        <a:pt x="64511" y="43097"/>
                      </a:lnTo>
                      <a:lnTo>
                        <a:pt x="64511" y="74786"/>
                      </a:lnTo>
                      <a:lnTo>
                        <a:pt x="234010" y="244005"/>
                      </a:lnTo>
                      <a:lnTo>
                        <a:pt x="211242" y="266821"/>
                      </a:lnTo>
                      <a:cubicBezTo>
                        <a:pt x="201755" y="276327"/>
                        <a:pt x="202387" y="291538"/>
                        <a:pt x="211874" y="301678"/>
                      </a:cubicBezTo>
                      <a:lnTo>
                        <a:pt x="224523" y="314354"/>
                      </a:lnTo>
                      <a:lnTo>
                        <a:pt x="235908" y="302946"/>
                      </a:lnTo>
                      <a:lnTo>
                        <a:pt x="223258" y="290270"/>
                      </a:lnTo>
                      <a:cubicBezTo>
                        <a:pt x="219464" y="286468"/>
                        <a:pt x="219464" y="281398"/>
                        <a:pt x="222626" y="278229"/>
                      </a:cubicBezTo>
                      <a:lnTo>
                        <a:pt x="271958" y="228794"/>
                      </a:lnTo>
                      <a:cubicBezTo>
                        <a:pt x="275120" y="225625"/>
                        <a:pt x="280812" y="225625"/>
                        <a:pt x="283975" y="229428"/>
                      </a:cubicBezTo>
                      <a:lnTo>
                        <a:pt x="298521" y="244005"/>
                      </a:lnTo>
                      <a:cubicBezTo>
                        <a:pt x="300419" y="245906"/>
                        <a:pt x="301051" y="247807"/>
                        <a:pt x="301051" y="250342"/>
                      </a:cubicBezTo>
                      <a:cubicBezTo>
                        <a:pt x="301051" y="252878"/>
                        <a:pt x="300419" y="254779"/>
                        <a:pt x="298521" y="256046"/>
                      </a:cubicBezTo>
                      <a:lnTo>
                        <a:pt x="298521" y="256046"/>
                      </a:lnTo>
                      <a:lnTo>
                        <a:pt x="246659" y="308016"/>
                      </a:lnTo>
                      <a:cubicBezTo>
                        <a:pt x="243497" y="311185"/>
                        <a:pt x="243497" y="316255"/>
                        <a:pt x="246659" y="319424"/>
                      </a:cubicBezTo>
                      <a:cubicBezTo>
                        <a:pt x="251087" y="322593"/>
                        <a:pt x="256146" y="322593"/>
                        <a:pt x="259309" y="3194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59" name="Picture Placeholder 105">
                <a:extLst>
                  <a:ext uri="{FF2B5EF4-FFF2-40B4-BE49-F238E27FC236}">
                    <a16:creationId xmlns:a16="http://schemas.microsoft.com/office/drawing/2014/main" id="{6DC52A8A-8014-3647-BC45-EB1D45564476}"/>
                  </a:ext>
                </a:extLst>
              </p:cNvPr>
              <p:cNvGrpSpPr/>
              <p:nvPr/>
            </p:nvGrpSpPr>
            <p:grpSpPr>
              <a:xfrm>
                <a:off x="8836444" y="5058236"/>
                <a:ext cx="209976" cy="207879"/>
                <a:chOff x="8836444" y="5058236"/>
                <a:chExt cx="209976" cy="207879"/>
              </a:xfrm>
              <a:solidFill>
                <a:schemeClr val="accent2"/>
              </a:solidFill>
            </p:grpSpPr>
            <p:sp>
              <p:nvSpPr>
                <p:cNvPr id="164" name="Picture Placeholder 105">
                  <a:extLst>
                    <a:ext uri="{FF2B5EF4-FFF2-40B4-BE49-F238E27FC236}">
                      <a16:creationId xmlns:a16="http://schemas.microsoft.com/office/drawing/2014/main" id="{F27AC93D-7625-0041-8FE6-08AF7BF6FB98}"/>
                    </a:ext>
                  </a:extLst>
                </p:cNvPr>
                <p:cNvSpPr/>
                <p:nvPr/>
              </p:nvSpPr>
              <p:spPr>
                <a:xfrm>
                  <a:off x="8884511" y="5105775"/>
                  <a:ext cx="113842" cy="113446"/>
                </a:xfrm>
                <a:custGeom>
                  <a:avLst/>
                  <a:gdLst>
                    <a:gd name="connsiteX0" fmla="*/ 56289 w 113842"/>
                    <a:gd name="connsiteY0" fmla="*/ 113446 h 113446"/>
                    <a:gd name="connsiteX1" fmla="*/ 48699 w 113842"/>
                    <a:gd name="connsiteY1" fmla="*/ 105841 h 113446"/>
                    <a:gd name="connsiteX2" fmla="*/ 56289 w 113842"/>
                    <a:gd name="connsiteY2" fmla="*/ 98236 h 113446"/>
                    <a:gd name="connsiteX3" fmla="*/ 97399 w 113842"/>
                    <a:gd name="connsiteY3" fmla="*/ 57040 h 113446"/>
                    <a:gd name="connsiteX4" fmla="*/ 56289 w 113842"/>
                    <a:gd name="connsiteY4" fmla="*/ 15844 h 113446"/>
                    <a:gd name="connsiteX5" fmla="*/ 15179 w 113842"/>
                    <a:gd name="connsiteY5" fmla="*/ 57040 h 113446"/>
                    <a:gd name="connsiteX6" fmla="*/ 7590 w 113842"/>
                    <a:gd name="connsiteY6" fmla="*/ 64645 h 113446"/>
                    <a:gd name="connsiteX7" fmla="*/ 0 w 113842"/>
                    <a:gd name="connsiteY7" fmla="*/ 57040 h 113446"/>
                    <a:gd name="connsiteX8" fmla="*/ 56921 w 113842"/>
                    <a:gd name="connsiteY8" fmla="*/ 0 h 113446"/>
                    <a:gd name="connsiteX9" fmla="*/ 113843 w 113842"/>
                    <a:gd name="connsiteY9" fmla="*/ 57040 h 113446"/>
                    <a:gd name="connsiteX10" fmla="*/ 56289 w 113842"/>
                    <a:gd name="connsiteY10" fmla="*/ 113446 h 1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842" h="113446">
                      <a:moveTo>
                        <a:pt x="56289" y="113446"/>
                      </a:moveTo>
                      <a:cubicBezTo>
                        <a:pt x="51862" y="113446"/>
                        <a:pt x="48699" y="109644"/>
                        <a:pt x="48699" y="105841"/>
                      </a:cubicBezTo>
                      <a:cubicBezTo>
                        <a:pt x="48699" y="102038"/>
                        <a:pt x="52494" y="98236"/>
                        <a:pt x="56289" y="98236"/>
                      </a:cubicBezTo>
                      <a:cubicBezTo>
                        <a:pt x="79058" y="98236"/>
                        <a:pt x="97399" y="79856"/>
                        <a:pt x="97399" y="57040"/>
                      </a:cubicBezTo>
                      <a:cubicBezTo>
                        <a:pt x="97399" y="34224"/>
                        <a:pt x="79058" y="15844"/>
                        <a:pt x="56289" y="15844"/>
                      </a:cubicBezTo>
                      <a:cubicBezTo>
                        <a:pt x="33520" y="15844"/>
                        <a:pt x="15179" y="34224"/>
                        <a:pt x="15179" y="57040"/>
                      </a:cubicBezTo>
                      <a:cubicBezTo>
                        <a:pt x="15179" y="61476"/>
                        <a:pt x="11384" y="64645"/>
                        <a:pt x="7590" y="64645"/>
                      </a:cubicBezTo>
                      <a:cubicBezTo>
                        <a:pt x="3795" y="64645"/>
                        <a:pt x="0" y="60843"/>
                        <a:pt x="0" y="57040"/>
                      </a:cubicBezTo>
                      <a:cubicBezTo>
                        <a:pt x="0" y="25351"/>
                        <a:pt x="25931" y="0"/>
                        <a:pt x="56921" y="0"/>
                      </a:cubicBezTo>
                      <a:cubicBezTo>
                        <a:pt x="88544" y="0"/>
                        <a:pt x="113843" y="25985"/>
                        <a:pt x="113843" y="57040"/>
                      </a:cubicBezTo>
                      <a:cubicBezTo>
                        <a:pt x="113843" y="88095"/>
                        <a:pt x="87912" y="113446"/>
                        <a:pt x="56289" y="11344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5" name="Picture Placeholder 105">
                  <a:extLst>
                    <a:ext uri="{FF2B5EF4-FFF2-40B4-BE49-F238E27FC236}">
                      <a16:creationId xmlns:a16="http://schemas.microsoft.com/office/drawing/2014/main" id="{7F124442-3731-1449-8480-27B439515DF1}"/>
                    </a:ext>
                  </a:extLst>
                </p:cNvPr>
                <p:cNvSpPr/>
                <p:nvPr/>
              </p:nvSpPr>
              <p:spPr>
                <a:xfrm>
                  <a:off x="8836444" y="5058236"/>
                  <a:ext cx="209976" cy="207879"/>
                </a:xfrm>
                <a:custGeom>
                  <a:avLst/>
                  <a:gdLst>
                    <a:gd name="connsiteX0" fmla="*/ 114475 w 209976"/>
                    <a:gd name="connsiteY0" fmla="*/ 207879 h 207879"/>
                    <a:gd name="connsiteX1" fmla="*/ 110681 w 209976"/>
                    <a:gd name="connsiteY1" fmla="*/ 204077 h 207879"/>
                    <a:gd name="connsiteX2" fmla="*/ 104356 w 209976"/>
                    <a:gd name="connsiteY2" fmla="*/ 194570 h 207879"/>
                    <a:gd name="connsiteX3" fmla="*/ 101194 w 209976"/>
                    <a:gd name="connsiteY3" fmla="*/ 189500 h 207879"/>
                    <a:gd name="connsiteX4" fmla="*/ 87912 w 209976"/>
                    <a:gd name="connsiteY4" fmla="*/ 187598 h 207879"/>
                    <a:gd name="connsiteX5" fmla="*/ 84117 w 209976"/>
                    <a:gd name="connsiteY5" fmla="*/ 191401 h 207879"/>
                    <a:gd name="connsiteX6" fmla="*/ 76528 w 209976"/>
                    <a:gd name="connsiteY6" fmla="*/ 199006 h 207879"/>
                    <a:gd name="connsiteX7" fmla="*/ 73365 w 209976"/>
                    <a:gd name="connsiteY7" fmla="*/ 201541 h 207879"/>
                    <a:gd name="connsiteX8" fmla="*/ 68938 w 209976"/>
                    <a:gd name="connsiteY8" fmla="*/ 200274 h 207879"/>
                    <a:gd name="connsiteX9" fmla="*/ 41742 w 209976"/>
                    <a:gd name="connsiteY9" fmla="*/ 186331 h 207879"/>
                    <a:gd name="connsiteX10" fmla="*/ 37948 w 209976"/>
                    <a:gd name="connsiteY10" fmla="*/ 184429 h 207879"/>
                    <a:gd name="connsiteX11" fmla="*/ 37948 w 209976"/>
                    <a:gd name="connsiteY11" fmla="*/ 179993 h 207879"/>
                    <a:gd name="connsiteX12" fmla="*/ 41110 w 209976"/>
                    <a:gd name="connsiteY12" fmla="*/ 162881 h 207879"/>
                    <a:gd name="connsiteX13" fmla="*/ 37315 w 209976"/>
                    <a:gd name="connsiteY13" fmla="*/ 158445 h 207879"/>
                    <a:gd name="connsiteX14" fmla="*/ 32888 w 209976"/>
                    <a:gd name="connsiteY14" fmla="*/ 152741 h 207879"/>
                    <a:gd name="connsiteX15" fmla="*/ 27196 w 209976"/>
                    <a:gd name="connsiteY15" fmla="*/ 152741 h 207879"/>
                    <a:gd name="connsiteX16" fmla="*/ 17709 w 209976"/>
                    <a:gd name="connsiteY16" fmla="*/ 152741 h 207879"/>
                    <a:gd name="connsiteX17" fmla="*/ 11384 w 209976"/>
                    <a:gd name="connsiteY17" fmla="*/ 153374 h 207879"/>
                    <a:gd name="connsiteX18" fmla="*/ 0 w 209976"/>
                    <a:gd name="connsiteY18" fmla="*/ 112179 h 207879"/>
                    <a:gd name="connsiteX19" fmla="*/ 5692 w 209976"/>
                    <a:gd name="connsiteY19" fmla="*/ 109010 h 207879"/>
                    <a:gd name="connsiteX20" fmla="*/ 13282 w 209976"/>
                    <a:gd name="connsiteY20" fmla="*/ 104573 h 207879"/>
                    <a:gd name="connsiteX21" fmla="*/ 18974 w 209976"/>
                    <a:gd name="connsiteY21" fmla="*/ 101405 h 207879"/>
                    <a:gd name="connsiteX22" fmla="*/ 19606 w 209976"/>
                    <a:gd name="connsiteY22" fmla="*/ 95067 h 207879"/>
                    <a:gd name="connsiteX23" fmla="*/ 20871 w 209976"/>
                    <a:gd name="connsiteY23" fmla="*/ 88095 h 207879"/>
                    <a:gd name="connsiteX24" fmla="*/ 11384 w 209976"/>
                    <a:gd name="connsiteY24" fmla="*/ 79222 h 207879"/>
                    <a:gd name="connsiteX25" fmla="*/ 6325 w 209976"/>
                    <a:gd name="connsiteY25" fmla="*/ 76053 h 207879"/>
                    <a:gd name="connsiteX26" fmla="*/ 8222 w 209976"/>
                    <a:gd name="connsiteY26" fmla="*/ 70349 h 207879"/>
                    <a:gd name="connsiteX27" fmla="*/ 22769 w 209976"/>
                    <a:gd name="connsiteY27" fmla="*/ 41829 h 207879"/>
                    <a:gd name="connsiteX28" fmla="*/ 25298 w 209976"/>
                    <a:gd name="connsiteY28" fmla="*/ 36759 h 207879"/>
                    <a:gd name="connsiteX29" fmla="*/ 30991 w 209976"/>
                    <a:gd name="connsiteY29" fmla="*/ 37393 h 207879"/>
                    <a:gd name="connsiteX30" fmla="*/ 47435 w 209976"/>
                    <a:gd name="connsiteY30" fmla="*/ 41196 h 207879"/>
                    <a:gd name="connsiteX31" fmla="*/ 57554 w 209976"/>
                    <a:gd name="connsiteY31" fmla="*/ 33590 h 207879"/>
                    <a:gd name="connsiteX32" fmla="*/ 57554 w 209976"/>
                    <a:gd name="connsiteY32" fmla="*/ 27886 h 207879"/>
                    <a:gd name="connsiteX33" fmla="*/ 57554 w 209976"/>
                    <a:gd name="connsiteY33" fmla="*/ 17112 h 207879"/>
                    <a:gd name="connsiteX34" fmla="*/ 57554 w 209976"/>
                    <a:gd name="connsiteY34" fmla="*/ 11408 h 207879"/>
                    <a:gd name="connsiteX35" fmla="*/ 96134 w 209976"/>
                    <a:gd name="connsiteY35" fmla="*/ 0 h 207879"/>
                    <a:gd name="connsiteX36" fmla="*/ 99296 w 209976"/>
                    <a:gd name="connsiteY36" fmla="*/ 4436 h 207879"/>
                    <a:gd name="connsiteX37" fmla="*/ 108783 w 209976"/>
                    <a:gd name="connsiteY37" fmla="*/ 18380 h 207879"/>
                    <a:gd name="connsiteX38" fmla="*/ 114475 w 209976"/>
                    <a:gd name="connsiteY38" fmla="*/ 19013 h 207879"/>
                    <a:gd name="connsiteX39" fmla="*/ 122065 w 209976"/>
                    <a:gd name="connsiteY39" fmla="*/ 20281 h 207879"/>
                    <a:gd name="connsiteX40" fmla="*/ 125227 w 209976"/>
                    <a:gd name="connsiteY40" fmla="*/ 17112 h 207879"/>
                    <a:gd name="connsiteX41" fmla="*/ 132817 w 209976"/>
                    <a:gd name="connsiteY41" fmla="*/ 8873 h 207879"/>
                    <a:gd name="connsiteX42" fmla="*/ 135979 w 209976"/>
                    <a:gd name="connsiteY42" fmla="*/ 6338 h 207879"/>
                    <a:gd name="connsiteX43" fmla="*/ 139774 w 209976"/>
                    <a:gd name="connsiteY43" fmla="*/ 7605 h 207879"/>
                    <a:gd name="connsiteX44" fmla="*/ 154953 w 209976"/>
                    <a:gd name="connsiteY44" fmla="*/ 14577 h 207879"/>
                    <a:gd name="connsiteX45" fmla="*/ 166969 w 209976"/>
                    <a:gd name="connsiteY45" fmla="*/ 20915 h 207879"/>
                    <a:gd name="connsiteX46" fmla="*/ 173294 w 209976"/>
                    <a:gd name="connsiteY46" fmla="*/ 23450 h 207879"/>
                    <a:gd name="connsiteX47" fmla="*/ 172029 w 209976"/>
                    <a:gd name="connsiteY47" fmla="*/ 29788 h 207879"/>
                    <a:gd name="connsiteX48" fmla="*/ 168234 w 209976"/>
                    <a:gd name="connsiteY48" fmla="*/ 46266 h 207879"/>
                    <a:gd name="connsiteX49" fmla="*/ 175824 w 209976"/>
                    <a:gd name="connsiteY49" fmla="*/ 56406 h 207879"/>
                    <a:gd name="connsiteX50" fmla="*/ 182781 w 209976"/>
                    <a:gd name="connsiteY50" fmla="*/ 56406 h 207879"/>
                    <a:gd name="connsiteX51" fmla="*/ 191635 w 209976"/>
                    <a:gd name="connsiteY51" fmla="*/ 56406 h 207879"/>
                    <a:gd name="connsiteX52" fmla="*/ 197960 w 209976"/>
                    <a:gd name="connsiteY52" fmla="*/ 55772 h 207879"/>
                    <a:gd name="connsiteX53" fmla="*/ 209977 w 209976"/>
                    <a:gd name="connsiteY53" fmla="*/ 96968 h 207879"/>
                    <a:gd name="connsiteX54" fmla="*/ 204285 w 209976"/>
                    <a:gd name="connsiteY54" fmla="*/ 100137 h 207879"/>
                    <a:gd name="connsiteX55" fmla="*/ 196695 w 209976"/>
                    <a:gd name="connsiteY55" fmla="*/ 104573 h 207879"/>
                    <a:gd name="connsiteX56" fmla="*/ 191003 w 209976"/>
                    <a:gd name="connsiteY56" fmla="*/ 107742 h 207879"/>
                    <a:gd name="connsiteX57" fmla="*/ 190370 w 209976"/>
                    <a:gd name="connsiteY57" fmla="*/ 113446 h 207879"/>
                    <a:gd name="connsiteX58" fmla="*/ 189738 w 209976"/>
                    <a:gd name="connsiteY58" fmla="*/ 121052 h 207879"/>
                    <a:gd name="connsiteX59" fmla="*/ 193533 w 209976"/>
                    <a:gd name="connsiteY59" fmla="*/ 124221 h 207879"/>
                    <a:gd name="connsiteX60" fmla="*/ 199857 w 209976"/>
                    <a:gd name="connsiteY60" fmla="*/ 129925 h 207879"/>
                    <a:gd name="connsiteX61" fmla="*/ 204285 w 209976"/>
                    <a:gd name="connsiteY61" fmla="*/ 133093 h 207879"/>
                    <a:gd name="connsiteX62" fmla="*/ 202387 w 209976"/>
                    <a:gd name="connsiteY62" fmla="*/ 138797 h 207879"/>
                    <a:gd name="connsiteX63" fmla="*/ 187841 w 209976"/>
                    <a:gd name="connsiteY63" fmla="*/ 166684 h 207879"/>
                    <a:gd name="connsiteX64" fmla="*/ 185311 w 209976"/>
                    <a:gd name="connsiteY64" fmla="*/ 171754 h 207879"/>
                    <a:gd name="connsiteX65" fmla="*/ 179619 w 209976"/>
                    <a:gd name="connsiteY65" fmla="*/ 171120 h 207879"/>
                    <a:gd name="connsiteX66" fmla="*/ 163807 w 209976"/>
                    <a:gd name="connsiteY66" fmla="*/ 167317 h 207879"/>
                    <a:gd name="connsiteX67" fmla="*/ 153688 w 209976"/>
                    <a:gd name="connsiteY67" fmla="*/ 175557 h 207879"/>
                    <a:gd name="connsiteX68" fmla="*/ 153688 w 209976"/>
                    <a:gd name="connsiteY68" fmla="*/ 180627 h 207879"/>
                    <a:gd name="connsiteX69" fmla="*/ 153688 w 209976"/>
                    <a:gd name="connsiteY69" fmla="*/ 193302 h 207879"/>
                    <a:gd name="connsiteX70" fmla="*/ 153055 w 209976"/>
                    <a:gd name="connsiteY70" fmla="*/ 198373 h 207879"/>
                    <a:gd name="connsiteX71" fmla="*/ 114475 w 209976"/>
                    <a:gd name="connsiteY71" fmla="*/ 207879 h 207879"/>
                    <a:gd name="connsiteX72" fmla="*/ 88544 w 209976"/>
                    <a:gd name="connsiteY72" fmla="*/ 171754 h 207879"/>
                    <a:gd name="connsiteX73" fmla="*/ 106886 w 209976"/>
                    <a:gd name="connsiteY73" fmla="*/ 174289 h 207879"/>
                    <a:gd name="connsiteX74" fmla="*/ 110048 w 209976"/>
                    <a:gd name="connsiteY74" fmla="*/ 174923 h 207879"/>
                    <a:gd name="connsiteX75" fmla="*/ 111945 w 209976"/>
                    <a:gd name="connsiteY75" fmla="*/ 177458 h 207879"/>
                    <a:gd name="connsiteX76" fmla="*/ 117638 w 209976"/>
                    <a:gd name="connsiteY76" fmla="*/ 186965 h 207879"/>
                    <a:gd name="connsiteX77" fmla="*/ 119535 w 209976"/>
                    <a:gd name="connsiteY77" fmla="*/ 190134 h 207879"/>
                    <a:gd name="connsiteX78" fmla="*/ 136611 w 209976"/>
                    <a:gd name="connsiteY78" fmla="*/ 185063 h 207879"/>
                    <a:gd name="connsiteX79" fmla="*/ 136611 w 209976"/>
                    <a:gd name="connsiteY79" fmla="*/ 181261 h 207879"/>
                    <a:gd name="connsiteX80" fmla="*/ 137244 w 209976"/>
                    <a:gd name="connsiteY80" fmla="*/ 168585 h 207879"/>
                    <a:gd name="connsiteX81" fmla="*/ 137876 w 209976"/>
                    <a:gd name="connsiteY81" fmla="*/ 165416 h 207879"/>
                    <a:gd name="connsiteX82" fmla="*/ 141039 w 209976"/>
                    <a:gd name="connsiteY82" fmla="*/ 163515 h 207879"/>
                    <a:gd name="connsiteX83" fmla="*/ 154320 w 209976"/>
                    <a:gd name="connsiteY83" fmla="*/ 152741 h 207879"/>
                    <a:gd name="connsiteX84" fmla="*/ 157483 w 209976"/>
                    <a:gd name="connsiteY84" fmla="*/ 148938 h 207879"/>
                    <a:gd name="connsiteX85" fmla="*/ 162542 w 209976"/>
                    <a:gd name="connsiteY85" fmla="*/ 150205 h 207879"/>
                    <a:gd name="connsiteX86" fmla="*/ 175191 w 209976"/>
                    <a:gd name="connsiteY86" fmla="*/ 153374 h 207879"/>
                    <a:gd name="connsiteX87" fmla="*/ 183413 w 209976"/>
                    <a:gd name="connsiteY87" fmla="*/ 137530 h 207879"/>
                    <a:gd name="connsiteX88" fmla="*/ 180251 w 209976"/>
                    <a:gd name="connsiteY88" fmla="*/ 134995 h 207879"/>
                    <a:gd name="connsiteX89" fmla="*/ 173294 w 209976"/>
                    <a:gd name="connsiteY89" fmla="*/ 128657 h 207879"/>
                    <a:gd name="connsiteX90" fmla="*/ 168867 w 209976"/>
                    <a:gd name="connsiteY90" fmla="*/ 124854 h 207879"/>
                    <a:gd name="connsiteX91" fmla="*/ 171397 w 209976"/>
                    <a:gd name="connsiteY91" fmla="*/ 119150 h 207879"/>
                    <a:gd name="connsiteX92" fmla="*/ 172662 w 209976"/>
                    <a:gd name="connsiteY92" fmla="*/ 112179 h 207879"/>
                    <a:gd name="connsiteX93" fmla="*/ 173927 w 209976"/>
                    <a:gd name="connsiteY93" fmla="*/ 100137 h 207879"/>
                    <a:gd name="connsiteX94" fmla="*/ 175191 w 209976"/>
                    <a:gd name="connsiteY94" fmla="*/ 96334 h 207879"/>
                    <a:gd name="connsiteX95" fmla="*/ 178354 w 209976"/>
                    <a:gd name="connsiteY95" fmla="*/ 95067 h 207879"/>
                    <a:gd name="connsiteX96" fmla="*/ 185311 w 209976"/>
                    <a:gd name="connsiteY96" fmla="*/ 91264 h 207879"/>
                    <a:gd name="connsiteX97" fmla="*/ 188473 w 209976"/>
                    <a:gd name="connsiteY97" fmla="*/ 89363 h 207879"/>
                    <a:gd name="connsiteX98" fmla="*/ 183413 w 209976"/>
                    <a:gd name="connsiteY98" fmla="*/ 72251 h 207879"/>
                    <a:gd name="connsiteX99" fmla="*/ 179619 w 209976"/>
                    <a:gd name="connsiteY99" fmla="*/ 72251 h 207879"/>
                    <a:gd name="connsiteX100" fmla="*/ 172662 w 209976"/>
                    <a:gd name="connsiteY100" fmla="*/ 72885 h 207879"/>
                    <a:gd name="connsiteX101" fmla="*/ 160012 w 209976"/>
                    <a:gd name="connsiteY101" fmla="*/ 65913 h 207879"/>
                    <a:gd name="connsiteX102" fmla="*/ 150526 w 209976"/>
                    <a:gd name="connsiteY102" fmla="*/ 52604 h 207879"/>
                    <a:gd name="connsiteX103" fmla="*/ 147996 w 209976"/>
                    <a:gd name="connsiteY103" fmla="*/ 49435 h 207879"/>
                    <a:gd name="connsiteX104" fmla="*/ 149261 w 209976"/>
                    <a:gd name="connsiteY104" fmla="*/ 45632 h 207879"/>
                    <a:gd name="connsiteX105" fmla="*/ 152423 w 209976"/>
                    <a:gd name="connsiteY105" fmla="*/ 32956 h 207879"/>
                    <a:gd name="connsiteX106" fmla="*/ 144201 w 209976"/>
                    <a:gd name="connsiteY106" fmla="*/ 28520 h 207879"/>
                    <a:gd name="connsiteX107" fmla="*/ 136611 w 209976"/>
                    <a:gd name="connsiteY107" fmla="*/ 24717 h 207879"/>
                    <a:gd name="connsiteX108" fmla="*/ 134082 w 209976"/>
                    <a:gd name="connsiteY108" fmla="*/ 27886 h 207879"/>
                    <a:gd name="connsiteX109" fmla="*/ 125227 w 209976"/>
                    <a:gd name="connsiteY109" fmla="*/ 36125 h 207879"/>
                    <a:gd name="connsiteX110" fmla="*/ 123330 w 209976"/>
                    <a:gd name="connsiteY110" fmla="*/ 36759 h 207879"/>
                    <a:gd name="connsiteX111" fmla="*/ 119535 w 209976"/>
                    <a:gd name="connsiteY111" fmla="*/ 35492 h 207879"/>
                    <a:gd name="connsiteX112" fmla="*/ 111945 w 209976"/>
                    <a:gd name="connsiteY112" fmla="*/ 34224 h 207879"/>
                    <a:gd name="connsiteX113" fmla="*/ 101194 w 209976"/>
                    <a:gd name="connsiteY113" fmla="*/ 33590 h 207879"/>
                    <a:gd name="connsiteX114" fmla="*/ 97399 w 209976"/>
                    <a:gd name="connsiteY114" fmla="*/ 32956 h 207879"/>
                    <a:gd name="connsiteX115" fmla="*/ 95501 w 209976"/>
                    <a:gd name="connsiteY115" fmla="*/ 29788 h 207879"/>
                    <a:gd name="connsiteX116" fmla="*/ 88544 w 209976"/>
                    <a:gd name="connsiteY116" fmla="*/ 18380 h 207879"/>
                    <a:gd name="connsiteX117" fmla="*/ 72100 w 209976"/>
                    <a:gd name="connsiteY117" fmla="*/ 23450 h 207879"/>
                    <a:gd name="connsiteX118" fmla="*/ 72100 w 209976"/>
                    <a:gd name="connsiteY118" fmla="*/ 27252 h 207879"/>
                    <a:gd name="connsiteX119" fmla="*/ 72100 w 209976"/>
                    <a:gd name="connsiteY119" fmla="*/ 38027 h 207879"/>
                    <a:gd name="connsiteX120" fmla="*/ 72100 w 209976"/>
                    <a:gd name="connsiteY120" fmla="*/ 43731 h 207879"/>
                    <a:gd name="connsiteX121" fmla="*/ 67041 w 209976"/>
                    <a:gd name="connsiteY121" fmla="*/ 45632 h 207879"/>
                    <a:gd name="connsiteX122" fmla="*/ 53127 w 209976"/>
                    <a:gd name="connsiteY122" fmla="*/ 56406 h 207879"/>
                    <a:gd name="connsiteX123" fmla="*/ 49332 w 209976"/>
                    <a:gd name="connsiteY123" fmla="*/ 59575 h 207879"/>
                    <a:gd name="connsiteX124" fmla="*/ 44905 w 209976"/>
                    <a:gd name="connsiteY124" fmla="*/ 57674 h 207879"/>
                    <a:gd name="connsiteX125" fmla="*/ 32255 w 209976"/>
                    <a:gd name="connsiteY125" fmla="*/ 54505 h 207879"/>
                    <a:gd name="connsiteX126" fmla="*/ 24034 w 209976"/>
                    <a:gd name="connsiteY126" fmla="*/ 70349 h 207879"/>
                    <a:gd name="connsiteX127" fmla="*/ 34153 w 209976"/>
                    <a:gd name="connsiteY127" fmla="*/ 79856 h 207879"/>
                    <a:gd name="connsiteX128" fmla="*/ 37315 w 209976"/>
                    <a:gd name="connsiteY128" fmla="*/ 83025 h 207879"/>
                    <a:gd name="connsiteX129" fmla="*/ 36050 w 209976"/>
                    <a:gd name="connsiteY129" fmla="*/ 87461 h 207879"/>
                    <a:gd name="connsiteX130" fmla="*/ 34785 w 209976"/>
                    <a:gd name="connsiteY130" fmla="*/ 96334 h 207879"/>
                    <a:gd name="connsiteX131" fmla="*/ 33520 w 209976"/>
                    <a:gd name="connsiteY131" fmla="*/ 107742 h 207879"/>
                    <a:gd name="connsiteX132" fmla="*/ 32255 w 209976"/>
                    <a:gd name="connsiteY132" fmla="*/ 112179 h 207879"/>
                    <a:gd name="connsiteX133" fmla="*/ 28461 w 209976"/>
                    <a:gd name="connsiteY133" fmla="*/ 114080 h 207879"/>
                    <a:gd name="connsiteX134" fmla="*/ 21504 w 209976"/>
                    <a:gd name="connsiteY134" fmla="*/ 117883 h 207879"/>
                    <a:gd name="connsiteX135" fmla="*/ 18341 w 209976"/>
                    <a:gd name="connsiteY135" fmla="*/ 119784 h 207879"/>
                    <a:gd name="connsiteX136" fmla="*/ 23401 w 209976"/>
                    <a:gd name="connsiteY136" fmla="*/ 136896 h 207879"/>
                    <a:gd name="connsiteX137" fmla="*/ 27196 w 209976"/>
                    <a:gd name="connsiteY137" fmla="*/ 136896 h 207879"/>
                    <a:gd name="connsiteX138" fmla="*/ 36050 w 209976"/>
                    <a:gd name="connsiteY138" fmla="*/ 136262 h 207879"/>
                    <a:gd name="connsiteX139" fmla="*/ 41742 w 209976"/>
                    <a:gd name="connsiteY139" fmla="*/ 134995 h 207879"/>
                    <a:gd name="connsiteX140" fmla="*/ 44272 w 209976"/>
                    <a:gd name="connsiteY140" fmla="*/ 140699 h 207879"/>
                    <a:gd name="connsiteX141" fmla="*/ 49332 w 209976"/>
                    <a:gd name="connsiteY141" fmla="*/ 148304 h 207879"/>
                    <a:gd name="connsiteX142" fmla="*/ 56289 w 209976"/>
                    <a:gd name="connsiteY142" fmla="*/ 156543 h 207879"/>
                    <a:gd name="connsiteX143" fmla="*/ 58186 w 209976"/>
                    <a:gd name="connsiteY143" fmla="*/ 159712 h 207879"/>
                    <a:gd name="connsiteX144" fmla="*/ 57554 w 209976"/>
                    <a:gd name="connsiteY144" fmla="*/ 162881 h 207879"/>
                    <a:gd name="connsiteX145" fmla="*/ 54392 w 209976"/>
                    <a:gd name="connsiteY145" fmla="*/ 176190 h 207879"/>
                    <a:gd name="connsiteX146" fmla="*/ 69571 w 209976"/>
                    <a:gd name="connsiteY146" fmla="*/ 184429 h 207879"/>
                    <a:gd name="connsiteX147" fmla="*/ 72100 w 209976"/>
                    <a:gd name="connsiteY147" fmla="*/ 181894 h 207879"/>
                    <a:gd name="connsiteX148" fmla="*/ 80955 w 209976"/>
                    <a:gd name="connsiteY148" fmla="*/ 173655 h 207879"/>
                    <a:gd name="connsiteX149" fmla="*/ 84117 w 209976"/>
                    <a:gd name="connsiteY149" fmla="*/ 171754 h 207879"/>
                    <a:gd name="connsiteX150" fmla="*/ 88544 w 209976"/>
                    <a:gd name="connsiteY150" fmla="*/ 171754 h 207879"/>
                    <a:gd name="connsiteX151" fmla="*/ 88544 w 209976"/>
                    <a:gd name="connsiteY151" fmla="*/ 171754 h 207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9976" h="207879">
                      <a:moveTo>
                        <a:pt x="114475" y="207879"/>
                      </a:moveTo>
                      <a:lnTo>
                        <a:pt x="110681" y="204077"/>
                      </a:lnTo>
                      <a:cubicBezTo>
                        <a:pt x="108783" y="202175"/>
                        <a:pt x="106886" y="199006"/>
                        <a:pt x="104356" y="194570"/>
                      </a:cubicBezTo>
                      <a:cubicBezTo>
                        <a:pt x="103091" y="192669"/>
                        <a:pt x="102459" y="190767"/>
                        <a:pt x="101194" y="189500"/>
                      </a:cubicBezTo>
                      <a:cubicBezTo>
                        <a:pt x="94869" y="188866"/>
                        <a:pt x="90442" y="188232"/>
                        <a:pt x="87912" y="187598"/>
                      </a:cubicBezTo>
                      <a:cubicBezTo>
                        <a:pt x="86647" y="188866"/>
                        <a:pt x="85382" y="190134"/>
                        <a:pt x="84117" y="191401"/>
                      </a:cubicBezTo>
                      <a:cubicBezTo>
                        <a:pt x="80955" y="195204"/>
                        <a:pt x="78425" y="197739"/>
                        <a:pt x="76528" y="199006"/>
                      </a:cubicBezTo>
                      <a:lnTo>
                        <a:pt x="73365" y="201541"/>
                      </a:lnTo>
                      <a:lnTo>
                        <a:pt x="68938" y="200274"/>
                      </a:lnTo>
                      <a:cubicBezTo>
                        <a:pt x="66408" y="199640"/>
                        <a:pt x="61349" y="197105"/>
                        <a:pt x="41742" y="186331"/>
                      </a:cubicBezTo>
                      <a:lnTo>
                        <a:pt x="37948" y="184429"/>
                      </a:lnTo>
                      <a:lnTo>
                        <a:pt x="37948" y="179993"/>
                      </a:lnTo>
                      <a:cubicBezTo>
                        <a:pt x="37948" y="178092"/>
                        <a:pt x="38580" y="174289"/>
                        <a:pt x="41110" y="162881"/>
                      </a:cubicBezTo>
                      <a:cubicBezTo>
                        <a:pt x="40477" y="161613"/>
                        <a:pt x="39213" y="160346"/>
                        <a:pt x="37315" y="158445"/>
                      </a:cubicBezTo>
                      <a:cubicBezTo>
                        <a:pt x="35418" y="156543"/>
                        <a:pt x="34153" y="154642"/>
                        <a:pt x="32888" y="152741"/>
                      </a:cubicBezTo>
                      <a:cubicBezTo>
                        <a:pt x="30991" y="152741"/>
                        <a:pt x="29093" y="152741"/>
                        <a:pt x="27196" y="152741"/>
                      </a:cubicBezTo>
                      <a:cubicBezTo>
                        <a:pt x="21504" y="152741"/>
                        <a:pt x="18974" y="152741"/>
                        <a:pt x="17709" y="152741"/>
                      </a:cubicBezTo>
                      <a:lnTo>
                        <a:pt x="11384" y="153374"/>
                      </a:lnTo>
                      <a:lnTo>
                        <a:pt x="0" y="112179"/>
                      </a:lnTo>
                      <a:lnTo>
                        <a:pt x="5692" y="109010"/>
                      </a:lnTo>
                      <a:cubicBezTo>
                        <a:pt x="6957" y="108376"/>
                        <a:pt x="9487" y="106475"/>
                        <a:pt x="13282" y="104573"/>
                      </a:cubicBezTo>
                      <a:cubicBezTo>
                        <a:pt x="15179" y="103306"/>
                        <a:pt x="17076" y="102038"/>
                        <a:pt x="18974" y="101405"/>
                      </a:cubicBezTo>
                      <a:cubicBezTo>
                        <a:pt x="18974" y="100137"/>
                        <a:pt x="19606" y="98236"/>
                        <a:pt x="19606" y="95067"/>
                      </a:cubicBezTo>
                      <a:cubicBezTo>
                        <a:pt x="19606" y="92532"/>
                        <a:pt x="20239" y="89997"/>
                        <a:pt x="20871" y="88095"/>
                      </a:cubicBezTo>
                      <a:cubicBezTo>
                        <a:pt x="14547" y="81757"/>
                        <a:pt x="12017" y="79856"/>
                        <a:pt x="11384" y="79222"/>
                      </a:cubicBezTo>
                      <a:lnTo>
                        <a:pt x="6325" y="76053"/>
                      </a:lnTo>
                      <a:lnTo>
                        <a:pt x="8222" y="70349"/>
                      </a:lnTo>
                      <a:cubicBezTo>
                        <a:pt x="8854" y="67814"/>
                        <a:pt x="11384" y="62744"/>
                        <a:pt x="22769" y="41829"/>
                      </a:cubicBezTo>
                      <a:lnTo>
                        <a:pt x="25298" y="36759"/>
                      </a:lnTo>
                      <a:lnTo>
                        <a:pt x="30991" y="37393"/>
                      </a:lnTo>
                      <a:cubicBezTo>
                        <a:pt x="37315" y="38660"/>
                        <a:pt x="43007" y="39928"/>
                        <a:pt x="47435" y="41196"/>
                      </a:cubicBezTo>
                      <a:cubicBezTo>
                        <a:pt x="51862" y="37393"/>
                        <a:pt x="55024" y="34858"/>
                        <a:pt x="57554" y="33590"/>
                      </a:cubicBezTo>
                      <a:cubicBezTo>
                        <a:pt x="57554" y="32323"/>
                        <a:pt x="57554" y="29788"/>
                        <a:pt x="57554" y="27886"/>
                      </a:cubicBezTo>
                      <a:cubicBezTo>
                        <a:pt x="57554" y="23450"/>
                        <a:pt x="57554" y="20281"/>
                        <a:pt x="57554" y="17112"/>
                      </a:cubicBezTo>
                      <a:lnTo>
                        <a:pt x="57554" y="11408"/>
                      </a:lnTo>
                      <a:lnTo>
                        <a:pt x="96134" y="0"/>
                      </a:lnTo>
                      <a:lnTo>
                        <a:pt x="99296" y="4436"/>
                      </a:lnTo>
                      <a:cubicBezTo>
                        <a:pt x="100561" y="5704"/>
                        <a:pt x="102459" y="8873"/>
                        <a:pt x="108783" y="18380"/>
                      </a:cubicBezTo>
                      <a:cubicBezTo>
                        <a:pt x="110048" y="18380"/>
                        <a:pt x="112578" y="18380"/>
                        <a:pt x="114475" y="19013"/>
                      </a:cubicBezTo>
                      <a:cubicBezTo>
                        <a:pt x="117005" y="19013"/>
                        <a:pt x="119535" y="19647"/>
                        <a:pt x="122065" y="20281"/>
                      </a:cubicBezTo>
                      <a:cubicBezTo>
                        <a:pt x="122697" y="19647"/>
                        <a:pt x="123962" y="18380"/>
                        <a:pt x="125227" y="17112"/>
                      </a:cubicBezTo>
                      <a:cubicBezTo>
                        <a:pt x="129022" y="13309"/>
                        <a:pt x="131552" y="10774"/>
                        <a:pt x="132817" y="8873"/>
                      </a:cubicBezTo>
                      <a:lnTo>
                        <a:pt x="135979" y="6338"/>
                      </a:lnTo>
                      <a:lnTo>
                        <a:pt x="139774" y="7605"/>
                      </a:lnTo>
                      <a:cubicBezTo>
                        <a:pt x="144201" y="8873"/>
                        <a:pt x="149261" y="10774"/>
                        <a:pt x="154953" y="14577"/>
                      </a:cubicBezTo>
                      <a:cubicBezTo>
                        <a:pt x="161910" y="18380"/>
                        <a:pt x="165705" y="20281"/>
                        <a:pt x="166969" y="20915"/>
                      </a:cubicBezTo>
                      <a:lnTo>
                        <a:pt x="173294" y="23450"/>
                      </a:lnTo>
                      <a:lnTo>
                        <a:pt x="172029" y="29788"/>
                      </a:lnTo>
                      <a:cubicBezTo>
                        <a:pt x="170764" y="36759"/>
                        <a:pt x="169499" y="41829"/>
                        <a:pt x="168234" y="46266"/>
                      </a:cubicBezTo>
                      <a:cubicBezTo>
                        <a:pt x="172029" y="51336"/>
                        <a:pt x="173927" y="54505"/>
                        <a:pt x="175824" y="56406"/>
                      </a:cubicBezTo>
                      <a:cubicBezTo>
                        <a:pt x="177721" y="56406"/>
                        <a:pt x="180251" y="56406"/>
                        <a:pt x="182781" y="56406"/>
                      </a:cubicBezTo>
                      <a:cubicBezTo>
                        <a:pt x="187208" y="56406"/>
                        <a:pt x="190370" y="56406"/>
                        <a:pt x="191635" y="56406"/>
                      </a:cubicBezTo>
                      <a:lnTo>
                        <a:pt x="197960" y="55772"/>
                      </a:lnTo>
                      <a:lnTo>
                        <a:pt x="209977" y="96968"/>
                      </a:lnTo>
                      <a:lnTo>
                        <a:pt x="204285" y="100137"/>
                      </a:lnTo>
                      <a:cubicBezTo>
                        <a:pt x="203020" y="100771"/>
                        <a:pt x="200490" y="102672"/>
                        <a:pt x="196695" y="104573"/>
                      </a:cubicBezTo>
                      <a:cubicBezTo>
                        <a:pt x="194798" y="105841"/>
                        <a:pt x="192900" y="107109"/>
                        <a:pt x="191003" y="107742"/>
                      </a:cubicBezTo>
                      <a:cubicBezTo>
                        <a:pt x="191003" y="109010"/>
                        <a:pt x="190370" y="110911"/>
                        <a:pt x="190370" y="113446"/>
                      </a:cubicBezTo>
                      <a:cubicBezTo>
                        <a:pt x="190370" y="115981"/>
                        <a:pt x="189738" y="118517"/>
                        <a:pt x="189738" y="121052"/>
                      </a:cubicBezTo>
                      <a:cubicBezTo>
                        <a:pt x="191003" y="121685"/>
                        <a:pt x="191635" y="122953"/>
                        <a:pt x="193533" y="124221"/>
                      </a:cubicBezTo>
                      <a:cubicBezTo>
                        <a:pt x="196063" y="126756"/>
                        <a:pt x="197960" y="128657"/>
                        <a:pt x="199857" y="129925"/>
                      </a:cubicBezTo>
                      <a:lnTo>
                        <a:pt x="204285" y="133093"/>
                      </a:lnTo>
                      <a:lnTo>
                        <a:pt x="202387" y="138797"/>
                      </a:lnTo>
                      <a:cubicBezTo>
                        <a:pt x="201755" y="141333"/>
                        <a:pt x="199225" y="146403"/>
                        <a:pt x="187841" y="166684"/>
                      </a:cubicBezTo>
                      <a:lnTo>
                        <a:pt x="185311" y="171754"/>
                      </a:lnTo>
                      <a:lnTo>
                        <a:pt x="179619" y="171120"/>
                      </a:lnTo>
                      <a:cubicBezTo>
                        <a:pt x="174559" y="170486"/>
                        <a:pt x="168867" y="169219"/>
                        <a:pt x="163807" y="167317"/>
                      </a:cubicBezTo>
                      <a:cubicBezTo>
                        <a:pt x="160645" y="170486"/>
                        <a:pt x="156850" y="173021"/>
                        <a:pt x="153688" y="175557"/>
                      </a:cubicBezTo>
                      <a:cubicBezTo>
                        <a:pt x="153688" y="176824"/>
                        <a:pt x="153688" y="178092"/>
                        <a:pt x="153688" y="180627"/>
                      </a:cubicBezTo>
                      <a:cubicBezTo>
                        <a:pt x="154320" y="188232"/>
                        <a:pt x="153688" y="191401"/>
                        <a:pt x="153688" y="193302"/>
                      </a:cubicBezTo>
                      <a:lnTo>
                        <a:pt x="153055" y="198373"/>
                      </a:lnTo>
                      <a:lnTo>
                        <a:pt x="114475" y="207879"/>
                      </a:lnTo>
                      <a:close/>
                      <a:moveTo>
                        <a:pt x="88544" y="171754"/>
                      </a:moveTo>
                      <a:cubicBezTo>
                        <a:pt x="88544" y="171754"/>
                        <a:pt x="92339" y="172388"/>
                        <a:pt x="106886" y="174289"/>
                      </a:cubicBezTo>
                      <a:lnTo>
                        <a:pt x="110048" y="174923"/>
                      </a:lnTo>
                      <a:lnTo>
                        <a:pt x="111945" y="177458"/>
                      </a:lnTo>
                      <a:cubicBezTo>
                        <a:pt x="113210" y="179359"/>
                        <a:pt x="115108" y="182528"/>
                        <a:pt x="117638" y="186965"/>
                      </a:cubicBezTo>
                      <a:cubicBezTo>
                        <a:pt x="118270" y="188232"/>
                        <a:pt x="118903" y="188866"/>
                        <a:pt x="119535" y="190134"/>
                      </a:cubicBezTo>
                      <a:lnTo>
                        <a:pt x="136611" y="185063"/>
                      </a:lnTo>
                      <a:cubicBezTo>
                        <a:pt x="136611" y="183796"/>
                        <a:pt x="136611" y="182528"/>
                        <a:pt x="136611" y="181261"/>
                      </a:cubicBezTo>
                      <a:cubicBezTo>
                        <a:pt x="135979" y="175557"/>
                        <a:pt x="136611" y="171120"/>
                        <a:pt x="137244" y="168585"/>
                      </a:cubicBezTo>
                      <a:lnTo>
                        <a:pt x="137876" y="165416"/>
                      </a:lnTo>
                      <a:lnTo>
                        <a:pt x="141039" y="163515"/>
                      </a:lnTo>
                      <a:cubicBezTo>
                        <a:pt x="145466" y="160980"/>
                        <a:pt x="149893" y="157811"/>
                        <a:pt x="154320" y="152741"/>
                      </a:cubicBezTo>
                      <a:lnTo>
                        <a:pt x="157483" y="148938"/>
                      </a:lnTo>
                      <a:lnTo>
                        <a:pt x="162542" y="150205"/>
                      </a:lnTo>
                      <a:cubicBezTo>
                        <a:pt x="166969" y="151473"/>
                        <a:pt x="171397" y="152741"/>
                        <a:pt x="175191" y="153374"/>
                      </a:cubicBezTo>
                      <a:cubicBezTo>
                        <a:pt x="179619" y="145769"/>
                        <a:pt x="182149" y="140699"/>
                        <a:pt x="183413" y="137530"/>
                      </a:cubicBezTo>
                      <a:cubicBezTo>
                        <a:pt x="182149" y="136896"/>
                        <a:pt x="181516" y="135629"/>
                        <a:pt x="180251" y="134995"/>
                      </a:cubicBezTo>
                      <a:cubicBezTo>
                        <a:pt x="176456" y="131192"/>
                        <a:pt x="174559" y="129291"/>
                        <a:pt x="173294" y="128657"/>
                      </a:cubicBezTo>
                      <a:lnTo>
                        <a:pt x="168867" y="124854"/>
                      </a:lnTo>
                      <a:lnTo>
                        <a:pt x="171397" y="119150"/>
                      </a:lnTo>
                      <a:cubicBezTo>
                        <a:pt x="171397" y="119150"/>
                        <a:pt x="172029" y="117249"/>
                        <a:pt x="172662" y="112179"/>
                      </a:cubicBezTo>
                      <a:cubicBezTo>
                        <a:pt x="173294" y="104573"/>
                        <a:pt x="173927" y="101405"/>
                        <a:pt x="173927" y="100137"/>
                      </a:cubicBezTo>
                      <a:lnTo>
                        <a:pt x="175191" y="96334"/>
                      </a:lnTo>
                      <a:lnTo>
                        <a:pt x="178354" y="95067"/>
                      </a:lnTo>
                      <a:cubicBezTo>
                        <a:pt x="180251" y="94433"/>
                        <a:pt x="182781" y="92532"/>
                        <a:pt x="185311" y="91264"/>
                      </a:cubicBezTo>
                      <a:cubicBezTo>
                        <a:pt x="186576" y="90630"/>
                        <a:pt x="187208" y="89997"/>
                        <a:pt x="188473" y="89363"/>
                      </a:cubicBezTo>
                      <a:lnTo>
                        <a:pt x="183413" y="72251"/>
                      </a:lnTo>
                      <a:cubicBezTo>
                        <a:pt x="182149" y="72251"/>
                        <a:pt x="180884" y="72251"/>
                        <a:pt x="179619" y="72251"/>
                      </a:cubicBezTo>
                      <a:cubicBezTo>
                        <a:pt x="177089" y="72251"/>
                        <a:pt x="174559" y="72251"/>
                        <a:pt x="172662" y="72885"/>
                      </a:cubicBezTo>
                      <a:cubicBezTo>
                        <a:pt x="166969" y="75420"/>
                        <a:pt x="163807" y="70349"/>
                        <a:pt x="160012" y="65913"/>
                      </a:cubicBezTo>
                      <a:cubicBezTo>
                        <a:pt x="158115" y="62744"/>
                        <a:pt x="154953" y="58941"/>
                        <a:pt x="150526" y="52604"/>
                      </a:cubicBezTo>
                      <a:lnTo>
                        <a:pt x="147996" y="49435"/>
                      </a:lnTo>
                      <a:lnTo>
                        <a:pt x="149261" y="45632"/>
                      </a:lnTo>
                      <a:cubicBezTo>
                        <a:pt x="149893" y="43097"/>
                        <a:pt x="151158" y="38660"/>
                        <a:pt x="152423" y="32956"/>
                      </a:cubicBezTo>
                      <a:cubicBezTo>
                        <a:pt x="149893" y="31689"/>
                        <a:pt x="147363" y="30421"/>
                        <a:pt x="144201" y="28520"/>
                      </a:cubicBezTo>
                      <a:cubicBezTo>
                        <a:pt x="141039" y="26619"/>
                        <a:pt x="138509" y="25351"/>
                        <a:pt x="136611" y="24717"/>
                      </a:cubicBezTo>
                      <a:cubicBezTo>
                        <a:pt x="135979" y="25351"/>
                        <a:pt x="134714" y="26619"/>
                        <a:pt x="134082" y="27886"/>
                      </a:cubicBezTo>
                      <a:cubicBezTo>
                        <a:pt x="130919" y="31689"/>
                        <a:pt x="128389" y="34224"/>
                        <a:pt x="125227" y="36125"/>
                      </a:cubicBezTo>
                      <a:lnTo>
                        <a:pt x="123330" y="36759"/>
                      </a:lnTo>
                      <a:lnTo>
                        <a:pt x="119535" y="35492"/>
                      </a:lnTo>
                      <a:cubicBezTo>
                        <a:pt x="118903" y="34858"/>
                        <a:pt x="116373" y="34858"/>
                        <a:pt x="111945" y="34224"/>
                      </a:cubicBezTo>
                      <a:cubicBezTo>
                        <a:pt x="106253" y="33590"/>
                        <a:pt x="102459" y="33590"/>
                        <a:pt x="101194" y="33590"/>
                      </a:cubicBezTo>
                      <a:lnTo>
                        <a:pt x="97399" y="32956"/>
                      </a:lnTo>
                      <a:lnTo>
                        <a:pt x="95501" y="29788"/>
                      </a:lnTo>
                      <a:cubicBezTo>
                        <a:pt x="92339" y="24084"/>
                        <a:pt x="89809" y="20915"/>
                        <a:pt x="88544" y="18380"/>
                      </a:cubicBezTo>
                      <a:lnTo>
                        <a:pt x="72100" y="23450"/>
                      </a:lnTo>
                      <a:cubicBezTo>
                        <a:pt x="72100" y="24717"/>
                        <a:pt x="72100" y="25985"/>
                        <a:pt x="72100" y="27252"/>
                      </a:cubicBezTo>
                      <a:cubicBezTo>
                        <a:pt x="72100" y="33590"/>
                        <a:pt x="72100" y="36759"/>
                        <a:pt x="72100" y="38027"/>
                      </a:cubicBezTo>
                      <a:lnTo>
                        <a:pt x="72100" y="43731"/>
                      </a:lnTo>
                      <a:lnTo>
                        <a:pt x="67041" y="45632"/>
                      </a:lnTo>
                      <a:cubicBezTo>
                        <a:pt x="67041" y="45632"/>
                        <a:pt x="64511" y="47533"/>
                        <a:pt x="53127" y="56406"/>
                      </a:cubicBezTo>
                      <a:lnTo>
                        <a:pt x="49332" y="59575"/>
                      </a:lnTo>
                      <a:lnTo>
                        <a:pt x="44905" y="57674"/>
                      </a:lnTo>
                      <a:cubicBezTo>
                        <a:pt x="41742" y="56406"/>
                        <a:pt x="37315" y="55139"/>
                        <a:pt x="32255" y="54505"/>
                      </a:cubicBezTo>
                      <a:cubicBezTo>
                        <a:pt x="27828" y="62110"/>
                        <a:pt x="25298" y="67181"/>
                        <a:pt x="24034" y="70349"/>
                      </a:cubicBezTo>
                      <a:cubicBezTo>
                        <a:pt x="26563" y="72251"/>
                        <a:pt x="29726" y="75420"/>
                        <a:pt x="34153" y="79856"/>
                      </a:cubicBezTo>
                      <a:lnTo>
                        <a:pt x="37315" y="83025"/>
                      </a:lnTo>
                      <a:lnTo>
                        <a:pt x="36050" y="87461"/>
                      </a:lnTo>
                      <a:cubicBezTo>
                        <a:pt x="35418" y="88729"/>
                        <a:pt x="34785" y="91264"/>
                        <a:pt x="34785" y="96334"/>
                      </a:cubicBezTo>
                      <a:cubicBezTo>
                        <a:pt x="34153" y="103940"/>
                        <a:pt x="33520" y="106475"/>
                        <a:pt x="33520" y="107742"/>
                      </a:cubicBezTo>
                      <a:lnTo>
                        <a:pt x="32255" y="112179"/>
                      </a:lnTo>
                      <a:lnTo>
                        <a:pt x="28461" y="114080"/>
                      </a:lnTo>
                      <a:cubicBezTo>
                        <a:pt x="26563" y="114714"/>
                        <a:pt x="24034" y="116615"/>
                        <a:pt x="21504" y="117883"/>
                      </a:cubicBezTo>
                      <a:cubicBezTo>
                        <a:pt x="20239" y="118517"/>
                        <a:pt x="19606" y="119150"/>
                        <a:pt x="18341" y="119784"/>
                      </a:cubicBezTo>
                      <a:lnTo>
                        <a:pt x="23401" y="136896"/>
                      </a:lnTo>
                      <a:cubicBezTo>
                        <a:pt x="24666" y="136896"/>
                        <a:pt x="25931" y="136896"/>
                        <a:pt x="27196" y="136896"/>
                      </a:cubicBezTo>
                      <a:cubicBezTo>
                        <a:pt x="30991" y="136896"/>
                        <a:pt x="33520" y="136262"/>
                        <a:pt x="36050" y="136262"/>
                      </a:cubicBezTo>
                      <a:lnTo>
                        <a:pt x="41742" y="134995"/>
                      </a:lnTo>
                      <a:lnTo>
                        <a:pt x="44272" y="140699"/>
                      </a:lnTo>
                      <a:cubicBezTo>
                        <a:pt x="45537" y="142600"/>
                        <a:pt x="46802" y="145135"/>
                        <a:pt x="49332" y="148304"/>
                      </a:cubicBezTo>
                      <a:cubicBezTo>
                        <a:pt x="54392" y="154008"/>
                        <a:pt x="55657" y="155909"/>
                        <a:pt x="56289" y="156543"/>
                      </a:cubicBezTo>
                      <a:lnTo>
                        <a:pt x="58186" y="159712"/>
                      </a:lnTo>
                      <a:lnTo>
                        <a:pt x="57554" y="162881"/>
                      </a:lnTo>
                      <a:cubicBezTo>
                        <a:pt x="56289" y="169219"/>
                        <a:pt x="55024" y="173021"/>
                        <a:pt x="54392" y="176190"/>
                      </a:cubicBezTo>
                      <a:cubicBezTo>
                        <a:pt x="61981" y="180627"/>
                        <a:pt x="67041" y="183162"/>
                        <a:pt x="69571" y="184429"/>
                      </a:cubicBezTo>
                      <a:cubicBezTo>
                        <a:pt x="70203" y="183796"/>
                        <a:pt x="70836" y="182528"/>
                        <a:pt x="72100" y="181894"/>
                      </a:cubicBezTo>
                      <a:cubicBezTo>
                        <a:pt x="75263" y="178092"/>
                        <a:pt x="78425" y="175557"/>
                        <a:pt x="80955" y="173655"/>
                      </a:cubicBezTo>
                      <a:lnTo>
                        <a:pt x="84117" y="171754"/>
                      </a:lnTo>
                      <a:lnTo>
                        <a:pt x="88544" y="171754"/>
                      </a:lnTo>
                      <a:cubicBezTo>
                        <a:pt x="88544" y="171754"/>
                        <a:pt x="88544" y="171754"/>
                        <a:pt x="88544" y="17175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61" name="Picture Placeholder 105">
                <a:extLst>
                  <a:ext uri="{FF2B5EF4-FFF2-40B4-BE49-F238E27FC236}">
                    <a16:creationId xmlns:a16="http://schemas.microsoft.com/office/drawing/2014/main" id="{F30CF446-7331-3E4E-8B47-1AB97205F1DE}"/>
                  </a:ext>
                </a:extLst>
              </p:cNvPr>
              <p:cNvGrpSpPr/>
              <p:nvPr/>
            </p:nvGrpSpPr>
            <p:grpSpPr>
              <a:xfrm>
                <a:off x="8443918" y="4821778"/>
                <a:ext cx="498246" cy="500145"/>
                <a:chOff x="8443918" y="4821778"/>
                <a:chExt cx="498246" cy="500145"/>
              </a:xfrm>
              <a:solidFill>
                <a:schemeClr val="accent2"/>
              </a:solidFill>
            </p:grpSpPr>
            <p:sp>
              <p:nvSpPr>
                <p:cNvPr id="162" name="Picture Placeholder 105">
                  <a:extLst>
                    <a:ext uri="{FF2B5EF4-FFF2-40B4-BE49-F238E27FC236}">
                      <a16:creationId xmlns:a16="http://schemas.microsoft.com/office/drawing/2014/main" id="{2AB08755-D4D8-2542-9AA3-B2FA32609F60}"/>
                    </a:ext>
                  </a:extLst>
                </p:cNvPr>
                <p:cNvSpPr/>
                <p:nvPr/>
              </p:nvSpPr>
              <p:spPr>
                <a:xfrm>
                  <a:off x="8688450" y="4821778"/>
                  <a:ext cx="253714" cy="223843"/>
                </a:xfrm>
                <a:custGeom>
                  <a:avLst/>
                  <a:gdLst>
                    <a:gd name="connsiteX0" fmla="*/ 247924 w 253715"/>
                    <a:gd name="connsiteY0" fmla="*/ 51457 h 223844"/>
                    <a:gd name="connsiteX1" fmla="*/ 243497 w 253715"/>
                    <a:gd name="connsiteY1" fmla="*/ 40049 h 223844"/>
                    <a:gd name="connsiteX2" fmla="*/ 201755 w 253715"/>
                    <a:gd name="connsiteY2" fmla="*/ 81878 h 223844"/>
                    <a:gd name="connsiteX3" fmla="*/ 178354 w 253715"/>
                    <a:gd name="connsiteY3" fmla="*/ 75540 h 223844"/>
                    <a:gd name="connsiteX4" fmla="*/ 172029 w 253715"/>
                    <a:gd name="connsiteY4" fmla="*/ 52091 h 223844"/>
                    <a:gd name="connsiteX5" fmla="*/ 213772 w 253715"/>
                    <a:gd name="connsiteY5" fmla="*/ 10261 h 223844"/>
                    <a:gd name="connsiteX6" fmla="*/ 202387 w 253715"/>
                    <a:gd name="connsiteY6" fmla="*/ 5825 h 223844"/>
                    <a:gd name="connsiteX7" fmla="*/ 114475 w 253715"/>
                    <a:gd name="connsiteY7" fmla="*/ 23570 h 223844"/>
                    <a:gd name="connsiteX8" fmla="*/ 94869 w 253715"/>
                    <a:gd name="connsiteY8" fmla="*/ 107229 h 223844"/>
                    <a:gd name="connsiteX9" fmla="*/ 0 w 253715"/>
                    <a:gd name="connsiteY9" fmla="*/ 202296 h 223844"/>
                    <a:gd name="connsiteX10" fmla="*/ 11384 w 253715"/>
                    <a:gd name="connsiteY10" fmla="*/ 213704 h 223844"/>
                    <a:gd name="connsiteX11" fmla="*/ 113843 w 253715"/>
                    <a:gd name="connsiteY11" fmla="*/ 111032 h 223844"/>
                    <a:gd name="connsiteX12" fmla="*/ 111945 w 253715"/>
                    <a:gd name="connsiteY12" fmla="*/ 105962 h 223844"/>
                    <a:gd name="connsiteX13" fmla="*/ 125860 w 253715"/>
                    <a:gd name="connsiteY13" fmla="*/ 34345 h 223844"/>
                    <a:gd name="connsiteX14" fmla="*/ 184678 w 253715"/>
                    <a:gd name="connsiteY14" fmla="*/ 16599 h 223844"/>
                    <a:gd name="connsiteX15" fmla="*/ 154320 w 253715"/>
                    <a:gd name="connsiteY15" fmla="*/ 47020 h 223844"/>
                    <a:gd name="connsiteX16" fmla="*/ 165072 w 253715"/>
                    <a:gd name="connsiteY16" fmla="*/ 88216 h 223844"/>
                    <a:gd name="connsiteX17" fmla="*/ 206182 w 253715"/>
                    <a:gd name="connsiteY17" fmla="*/ 98990 h 223844"/>
                    <a:gd name="connsiteX18" fmla="*/ 236540 w 253715"/>
                    <a:gd name="connsiteY18" fmla="*/ 68569 h 223844"/>
                    <a:gd name="connsiteX19" fmla="*/ 218831 w 253715"/>
                    <a:gd name="connsiteY19" fmla="*/ 127510 h 223844"/>
                    <a:gd name="connsiteX20" fmla="*/ 147363 w 253715"/>
                    <a:gd name="connsiteY20" fmla="*/ 141453 h 223844"/>
                    <a:gd name="connsiteX21" fmla="*/ 142304 w 253715"/>
                    <a:gd name="connsiteY21" fmla="*/ 139552 h 223844"/>
                    <a:gd name="connsiteX22" fmla="*/ 70836 w 253715"/>
                    <a:gd name="connsiteY22" fmla="*/ 211803 h 223844"/>
                    <a:gd name="connsiteX23" fmla="*/ 81587 w 253715"/>
                    <a:gd name="connsiteY23" fmla="*/ 223844 h 223844"/>
                    <a:gd name="connsiteX24" fmla="*/ 146098 w 253715"/>
                    <a:gd name="connsiteY24" fmla="*/ 158565 h 223844"/>
                    <a:gd name="connsiteX25" fmla="*/ 229583 w 253715"/>
                    <a:gd name="connsiteY25" fmla="*/ 138918 h 223844"/>
                    <a:gd name="connsiteX26" fmla="*/ 247924 w 253715"/>
                    <a:gd name="connsiteY26" fmla="*/ 51457 h 2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53715" h="223844">
                      <a:moveTo>
                        <a:pt x="247924" y="51457"/>
                      </a:moveTo>
                      <a:lnTo>
                        <a:pt x="243497" y="40049"/>
                      </a:lnTo>
                      <a:lnTo>
                        <a:pt x="201755" y="81878"/>
                      </a:lnTo>
                      <a:lnTo>
                        <a:pt x="178354" y="75540"/>
                      </a:lnTo>
                      <a:lnTo>
                        <a:pt x="172029" y="52091"/>
                      </a:lnTo>
                      <a:lnTo>
                        <a:pt x="213772" y="10261"/>
                      </a:lnTo>
                      <a:lnTo>
                        <a:pt x="202387" y="5825"/>
                      </a:lnTo>
                      <a:cubicBezTo>
                        <a:pt x="172029" y="-6217"/>
                        <a:pt x="137876" y="754"/>
                        <a:pt x="114475" y="23570"/>
                      </a:cubicBezTo>
                      <a:cubicBezTo>
                        <a:pt x="92339" y="45753"/>
                        <a:pt x="84750" y="78075"/>
                        <a:pt x="94869" y="107229"/>
                      </a:cubicBezTo>
                      <a:lnTo>
                        <a:pt x="0" y="202296"/>
                      </a:lnTo>
                      <a:lnTo>
                        <a:pt x="11384" y="213704"/>
                      </a:lnTo>
                      <a:lnTo>
                        <a:pt x="113843" y="111032"/>
                      </a:lnTo>
                      <a:lnTo>
                        <a:pt x="111945" y="105962"/>
                      </a:lnTo>
                      <a:cubicBezTo>
                        <a:pt x="101826" y="81244"/>
                        <a:pt x="107518" y="53358"/>
                        <a:pt x="125860" y="34345"/>
                      </a:cubicBezTo>
                      <a:cubicBezTo>
                        <a:pt x="141671" y="18500"/>
                        <a:pt x="163175" y="12162"/>
                        <a:pt x="184678" y="16599"/>
                      </a:cubicBezTo>
                      <a:lnTo>
                        <a:pt x="154320" y="47020"/>
                      </a:lnTo>
                      <a:lnTo>
                        <a:pt x="165072" y="88216"/>
                      </a:lnTo>
                      <a:lnTo>
                        <a:pt x="206182" y="98990"/>
                      </a:lnTo>
                      <a:lnTo>
                        <a:pt x="236540" y="68569"/>
                      </a:lnTo>
                      <a:cubicBezTo>
                        <a:pt x="240335" y="89483"/>
                        <a:pt x="234010" y="111666"/>
                        <a:pt x="218831" y="127510"/>
                      </a:cubicBezTo>
                      <a:cubicBezTo>
                        <a:pt x="199857" y="146523"/>
                        <a:pt x="172029" y="151594"/>
                        <a:pt x="147363" y="141453"/>
                      </a:cubicBezTo>
                      <a:lnTo>
                        <a:pt x="142304" y="139552"/>
                      </a:lnTo>
                      <a:lnTo>
                        <a:pt x="70836" y="211803"/>
                      </a:lnTo>
                      <a:lnTo>
                        <a:pt x="81587" y="223844"/>
                      </a:lnTo>
                      <a:lnTo>
                        <a:pt x="146098" y="158565"/>
                      </a:lnTo>
                      <a:cubicBezTo>
                        <a:pt x="175191" y="168706"/>
                        <a:pt x="207447" y="161100"/>
                        <a:pt x="229583" y="138918"/>
                      </a:cubicBezTo>
                      <a:cubicBezTo>
                        <a:pt x="252984" y="116102"/>
                        <a:pt x="259941" y="81244"/>
                        <a:pt x="247924" y="5145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3" name="Picture Placeholder 105">
                  <a:extLst>
                    <a:ext uri="{FF2B5EF4-FFF2-40B4-BE49-F238E27FC236}">
                      <a16:creationId xmlns:a16="http://schemas.microsoft.com/office/drawing/2014/main" id="{CD07346E-13D9-BC4F-965D-C1ED0E780A16}"/>
                    </a:ext>
                  </a:extLst>
                </p:cNvPr>
                <p:cNvSpPr/>
                <p:nvPr/>
              </p:nvSpPr>
              <p:spPr>
                <a:xfrm>
                  <a:off x="8443918" y="5068413"/>
                  <a:ext cx="217336" cy="253510"/>
                </a:xfrm>
                <a:custGeom>
                  <a:avLst/>
                  <a:gdLst>
                    <a:gd name="connsiteX0" fmla="*/ 205318 w 217335"/>
                    <a:gd name="connsiteY0" fmla="*/ 75420 h 253511"/>
                    <a:gd name="connsiteX1" fmla="*/ 139543 w 217335"/>
                    <a:gd name="connsiteY1" fmla="*/ 141333 h 253511"/>
                    <a:gd name="connsiteX2" fmla="*/ 141440 w 217335"/>
                    <a:gd name="connsiteY2" fmla="*/ 146403 h 253511"/>
                    <a:gd name="connsiteX3" fmla="*/ 127526 w 217335"/>
                    <a:gd name="connsiteY3" fmla="*/ 218020 h 253511"/>
                    <a:gd name="connsiteX4" fmla="*/ 68707 w 217335"/>
                    <a:gd name="connsiteY4" fmla="*/ 235766 h 253511"/>
                    <a:gd name="connsiteX5" fmla="*/ 99065 w 217335"/>
                    <a:gd name="connsiteY5" fmla="*/ 205344 h 253511"/>
                    <a:gd name="connsiteX6" fmla="*/ 88313 w 217335"/>
                    <a:gd name="connsiteY6" fmla="*/ 164149 h 253511"/>
                    <a:gd name="connsiteX7" fmla="*/ 47203 w 217335"/>
                    <a:gd name="connsiteY7" fmla="*/ 153374 h 253511"/>
                    <a:gd name="connsiteX8" fmla="*/ 16845 w 217335"/>
                    <a:gd name="connsiteY8" fmla="*/ 183796 h 253511"/>
                    <a:gd name="connsiteX9" fmla="*/ 34554 w 217335"/>
                    <a:gd name="connsiteY9" fmla="*/ 124854 h 253511"/>
                    <a:gd name="connsiteX10" fmla="*/ 106022 w 217335"/>
                    <a:gd name="connsiteY10" fmla="*/ 110911 h 253511"/>
                    <a:gd name="connsiteX11" fmla="*/ 111082 w 217335"/>
                    <a:gd name="connsiteY11" fmla="*/ 112813 h 253511"/>
                    <a:gd name="connsiteX12" fmla="*/ 212276 w 217335"/>
                    <a:gd name="connsiteY12" fmla="*/ 11408 h 253511"/>
                    <a:gd name="connsiteX13" fmla="*/ 200891 w 217335"/>
                    <a:gd name="connsiteY13" fmla="*/ 0 h 253511"/>
                    <a:gd name="connsiteX14" fmla="*/ 107287 w 217335"/>
                    <a:gd name="connsiteY14" fmla="*/ 94433 h 253511"/>
                    <a:gd name="connsiteX15" fmla="*/ 23802 w 217335"/>
                    <a:gd name="connsiteY15" fmla="*/ 114080 h 253511"/>
                    <a:gd name="connsiteX16" fmla="*/ 6094 w 217335"/>
                    <a:gd name="connsiteY16" fmla="*/ 202175 h 253511"/>
                    <a:gd name="connsiteX17" fmla="*/ 10521 w 217335"/>
                    <a:gd name="connsiteY17" fmla="*/ 213583 h 253511"/>
                    <a:gd name="connsiteX18" fmla="*/ 52263 w 217335"/>
                    <a:gd name="connsiteY18" fmla="*/ 171754 h 253511"/>
                    <a:gd name="connsiteX19" fmla="*/ 75664 w 217335"/>
                    <a:gd name="connsiteY19" fmla="*/ 178092 h 253511"/>
                    <a:gd name="connsiteX20" fmla="*/ 81989 w 217335"/>
                    <a:gd name="connsiteY20" fmla="*/ 201541 h 253511"/>
                    <a:gd name="connsiteX21" fmla="*/ 40246 w 217335"/>
                    <a:gd name="connsiteY21" fmla="*/ 243371 h 253511"/>
                    <a:gd name="connsiteX22" fmla="*/ 51631 w 217335"/>
                    <a:gd name="connsiteY22" fmla="*/ 247807 h 253511"/>
                    <a:gd name="connsiteX23" fmla="*/ 81989 w 217335"/>
                    <a:gd name="connsiteY23" fmla="*/ 253511 h 253511"/>
                    <a:gd name="connsiteX24" fmla="*/ 139543 w 217335"/>
                    <a:gd name="connsiteY24" fmla="*/ 229428 h 253511"/>
                    <a:gd name="connsiteX25" fmla="*/ 159149 w 217335"/>
                    <a:gd name="connsiteY25" fmla="*/ 145769 h 253511"/>
                    <a:gd name="connsiteX26" fmla="*/ 217335 w 217335"/>
                    <a:gd name="connsiteY26" fmla="*/ 87461 h 253511"/>
                    <a:gd name="connsiteX27" fmla="*/ 205318 w 217335"/>
                    <a:gd name="connsiteY27" fmla="*/ 75420 h 25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7335" h="253511">
                      <a:moveTo>
                        <a:pt x="205318" y="75420"/>
                      </a:moveTo>
                      <a:lnTo>
                        <a:pt x="139543" y="141333"/>
                      </a:lnTo>
                      <a:lnTo>
                        <a:pt x="141440" y="146403"/>
                      </a:lnTo>
                      <a:cubicBezTo>
                        <a:pt x="151559" y="171120"/>
                        <a:pt x="145867" y="199006"/>
                        <a:pt x="127526" y="218020"/>
                      </a:cubicBezTo>
                      <a:cubicBezTo>
                        <a:pt x="111714" y="233864"/>
                        <a:pt x="90211" y="240202"/>
                        <a:pt x="68707" y="235766"/>
                      </a:cubicBezTo>
                      <a:lnTo>
                        <a:pt x="99065" y="205344"/>
                      </a:lnTo>
                      <a:lnTo>
                        <a:pt x="88313" y="164149"/>
                      </a:lnTo>
                      <a:lnTo>
                        <a:pt x="47203" y="153374"/>
                      </a:lnTo>
                      <a:lnTo>
                        <a:pt x="16845" y="183796"/>
                      </a:lnTo>
                      <a:cubicBezTo>
                        <a:pt x="13051" y="162881"/>
                        <a:pt x="19375" y="140699"/>
                        <a:pt x="34554" y="124854"/>
                      </a:cubicBezTo>
                      <a:cubicBezTo>
                        <a:pt x="53528" y="105841"/>
                        <a:pt x="81356" y="100771"/>
                        <a:pt x="106022" y="110911"/>
                      </a:cubicBezTo>
                      <a:lnTo>
                        <a:pt x="111082" y="112813"/>
                      </a:lnTo>
                      <a:lnTo>
                        <a:pt x="212276" y="11408"/>
                      </a:lnTo>
                      <a:lnTo>
                        <a:pt x="200891" y="0"/>
                      </a:lnTo>
                      <a:lnTo>
                        <a:pt x="107287" y="94433"/>
                      </a:lnTo>
                      <a:cubicBezTo>
                        <a:pt x="78194" y="84292"/>
                        <a:pt x="45939" y="91898"/>
                        <a:pt x="23802" y="114080"/>
                      </a:cubicBezTo>
                      <a:cubicBezTo>
                        <a:pt x="1034" y="136896"/>
                        <a:pt x="-6556" y="171754"/>
                        <a:pt x="6094" y="202175"/>
                      </a:cubicBezTo>
                      <a:lnTo>
                        <a:pt x="10521" y="213583"/>
                      </a:lnTo>
                      <a:lnTo>
                        <a:pt x="52263" y="171754"/>
                      </a:lnTo>
                      <a:lnTo>
                        <a:pt x="75664" y="178092"/>
                      </a:lnTo>
                      <a:lnTo>
                        <a:pt x="81989" y="201541"/>
                      </a:lnTo>
                      <a:lnTo>
                        <a:pt x="40246" y="243371"/>
                      </a:lnTo>
                      <a:lnTo>
                        <a:pt x="51631" y="247807"/>
                      </a:lnTo>
                      <a:cubicBezTo>
                        <a:pt x="61750" y="251610"/>
                        <a:pt x="71869" y="253511"/>
                        <a:pt x="81989" y="253511"/>
                      </a:cubicBezTo>
                      <a:cubicBezTo>
                        <a:pt x="102860" y="253511"/>
                        <a:pt x="123731" y="245272"/>
                        <a:pt x="139543" y="229428"/>
                      </a:cubicBezTo>
                      <a:cubicBezTo>
                        <a:pt x="161679" y="207245"/>
                        <a:pt x="169268" y="174923"/>
                        <a:pt x="159149" y="145769"/>
                      </a:cubicBezTo>
                      <a:lnTo>
                        <a:pt x="217335" y="87461"/>
                      </a:lnTo>
                      <a:lnTo>
                        <a:pt x="205318" y="7542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pic>
          <p:nvPicPr>
            <p:cNvPr id="110" name="Picture 109">
              <a:extLst>
                <a:ext uri="{FF2B5EF4-FFF2-40B4-BE49-F238E27FC236}">
                  <a16:creationId xmlns:a16="http://schemas.microsoft.com/office/drawing/2014/main" id="{5026AB59-E5CB-3C42-BDE9-5CAD55A42083}"/>
                </a:ext>
              </a:extLst>
            </p:cNvPr>
            <p:cNvPicPr>
              <a:picLocks noChangeAspect="1"/>
            </p:cNvPicPr>
            <p:nvPr/>
          </p:nvPicPr>
          <p:blipFill>
            <a:blip r:embed="rId5"/>
            <a:stretch>
              <a:fillRect/>
            </a:stretch>
          </p:blipFill>
          <p:spPr>
            <a:xfrm>
              <a:off x="726874" y="5165417"/>
              <a:ext cx="446278" cy="444500"/>
            </a:xfrm>
            <a:prstGeom prst="rect">
              <a:avLst/>
            </a:prstGeom>
          </p:spPr>
        </p:pic>
        <p:sp>
          <p:nvSpPr>
            <p:cNvPr id="171" name="Picture Placeholder 80" descr="Defense Preventions&#10;">
              <a:extLst>
                <a:ext uri="{FF2B5EF4-FFF2-40B4-BE49-F238E27FC236}">
                  <a16:creationId xmlns:a16="http://schemas.microsoft.com/office/drawing/2014/main" id="{23E41C99-EEDA-844E-BE4A-AAAAE6E3F985}"/>
                </a:ext>
              </a:extLst>
            </p:cNvPr>
            <p:cNvSpPr>
              <a:spLocks noChangeAspect="1"/>
            </p:cNvSpPr>
            <p:nvPr/>
          </p:nvSpPr>
          <p:spPr>
            <a:xfrm>
              <a:off x="2517392" y="5151717"/>
              <a:ext cx="411937" cy="48543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12700" cap="flat">
              <a:solidFill>
                <a:schemeClr val="accent4"/>
              </a:solidFill>
              <a:prstDash val="solid"/>
              <a:miter/>
            </a:ln>
          </p:spPr>
          <p:txBody>
            <a:bodyPr rtlCol="0" anchor="ctr"/>
            <a:lstStyle/>
            <a:p>
              <a:endParaRPr lang="en-US">
                <a:latin typeface="Calibri" panose="020F0502020204030204" pitchFamily="34" charset="0"/>
              </a:endParaRPr>
            </a:p>
          </p:txBody>
        </p:sp>
      </p:grpSp>
      <p:cxnSp>
        <p:nvCxnSpPr>
          <p:cNvPr id="175" name="Straight Connector 174">
            <a:extLst>
              <a:ext uri="{FF2B5EF4-FFF2-40B4-BE49-F238E27FC236}">
                <a16:creationId xmlns:a16="http://schemas.microsoft.com/office/drawing/2014/main" id="{682B4ED1-763C-F44C-8CA4-5688F6147BDB}"/>
              </a:ext>
            </a:extLst>
          </p:cNvPr>
          <p:cNvCxnSpPr>
            <a:cxnSpLocks/>
          </p:cNvCxnSpPr>
          <p:nvPr/>
        </p:nvCxnSpPr>
        <p:spPr bwMode="gray">
          <a:xfrm flipH="1">
            <a:off x="2540292" y="2043355"/>
            <a:ext cx="181786" cy="861893"/>
          </a:xfrm>
          <a:prstGeom prst="line">
            <a:avLst/>
          </a:prstGeom>
          <a:ln w="381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76" name="Group 175">
            <a:extLst>
              <a:ext uri="{FF2B5EF4-FFF2-40B4-BE49-F238E27FC236}">
                <a16:creationId xmlns:a16="http://schemas.microsoft.com/office/drawing/2014/main" id="{E9BB1E42-C126-8148-9807-28A61D31C8E8}"/>
              </a:ext>
            </a:extLst>
          </p:cNvPr>
          <p:cNvGrpSpPr/>
          <p:nvPr/>
        </p:nvGrpSpPr>
        <p:grpSpPr>
          <a:xfrm>
            <a:off x="3844905" y="4868308"/>
            <a:ext cx="1146144" cy="461665"/>
            <a:chOff x="3732340" y="3867455"/>
            <a:chExt cx="1146144" cy="461665"/>
          </a:xfrm>
        </p:grpSpPr>
        <p:sp>
          <p:nvSpPr>
            <p:cNvPr id="177" name="TextBox 176">
              <a:extLst>
                <a:ext uri="{FF2B5EF4-FFF2-40B4-BE49-F238E27FC236}">
                  <a16:creationId xmlns:a16="http://schemas.microsoft.com/office/drawing/2014/main" id="{1488A09A-00E1-8247-98C1-6C0B5F0FDE31}"/>
                </a:ext>
              </a:extLst>
            </p:cNvPr>
            <p:cNvSpPr txBox="1"/>
            <p:nvPr/>
          </p:nvSpPr>
          <p:spPr>
            <a:xfrm>
              <a:off x="4083395" y="3867455"/>
              <a:ext cx="795089" cy="461665"/>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a:p>
              <a:r>
                <a:rPr lang="en-US" sz="1000">
                  <a:solidFill>
                    <a:schemeClr val="accent2"/>
                  </a:solidFill>
                  <a:latin typeface="Calibri" panose="020F0502020204030204" pitchFamily="34" charset="0"/>
                </a:rPr>
                <a:t>and Prevention</a:t>
              </a:r>
            </a:p>
          </p:txBody>
        </p:sp>
        <p:grpSp>
          <p:nvGrpSpPr>
            <p:cNvPr id="178" name="Picture Placeholder 77" descr="Threathunting&#10;">
              <a:extLst>
                <a:ext uri="{FF2B5EF4-FFF2-40B4-BE49-F238E27FC236}">
                  <a16:creationId xmlns:a16="http://schemas.microsoft.com/office/drawing/2014/main" id="{2C71AA6F-F2F6-444E-9522-B5F2B626BD96}"/>
                </a:ext>
              </a:extLst>
            </p:cNvPr>
            <p:cNvGrpSpPr>
              <a:grpSpLocks noChangeAspect="1"/>
            </p:cNvGrpSpPr>
            <p:nvPr/>
          </p:nvGrpSpPr>
          <p:grpSpPr>
            <a:xfrm>
              <a:off x="3732340" y="3953614"/>
              <a:ext cx="296113" cy="294542"/>
              <a:chOff x="4495969" y="4428417"/>
              <a:chExt cx="375950" cy="373960"/>
            </a:xfrm>
            <a:solidFill>
              <a:srgbClr val="FF0000"/>
            </a:solidFill>
          </p:grpSpPr>
          <p:sp>
            <p:nvSpPr>
              <p:cNvPr id="179" name="Picture Placeholder 77">
                <a:extLst>
                  <a:ext uri="{FF2B5EF4-FFF2-40B4-BE49-F238E27FC236}">
                    <a16:creationId xmlns:a16="http://schemas.microsoft.com/office/drawing/2014/main" id="{4F948FFF-BB26-1B4B-B54D-75742075E877}"/>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0" name="Picture Placeholder 77">
                <a:extLst>
                  <a:ext uri="{FF2B5EF4-FFF2-40B4-BE49-F238E27FC236}">
                    <a16:creationId xmlns:a16="http://schemas.microsoft.com/office/drawing/2014/main" id="{7E8D1510-9DA8-2B4E-9B06-0834688BE48C}"/>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grpSp>
        <p:nvGrpSpPr>
          <p:cNvPr id="184" name="Group 183">
            <a:extLst>
              <a:ext uri="{FF2B5EF4-FFF2-40B4-BE49-F238E27FC236}">
                <a16:creationId xmlns:a16="http://schemas.microsoft.com/office/drawing/2014/main" id="{752F8AAF-58BB-F540-88FF-FFFE68F97EE1}"/>
              </a:ext>
            </a:extLst>
          </p:cNvPr>
          <p:cNvGrpSpPr/>
          <p:nvPr/>
        </p:nvGrpSpPr>
        <p:grpSpPr>
          <a:xfrm>
            <a:off x="6244469" y="1863324"/>
            <a:ext cx="1051570" cy="789020"/>
            <a:chOff x="5781882" y="4522572"/>
            <a:chExt cx="1051570" cy="789020"/>
          </a:xfrm>
        </p:grpSpPr>
        <p:grpSp>
          <p:nvGrpSpPr>
            <p:cNvPr id="185" name="Group 184" descr="Cloud Analysis&#10;">
              <a:extLst>
                <a:ext uri="{FF2B5EF4-FFF2-40B4-BE49-F238E27FC236}">
                  <a16:creationId xmlns:a16="http://schemas.microsoft.com/office/drawing/2014/main" id="{1201AD4A-82B0-A646-8436-1CE77CD323AF}"/>
                </a:ext>
              </a:extLst>
            </p:cNvPr>
            <p:cNvGrpSpPr>
              <a:grpSpLocks noChangeAspect="1"/>
            </p:cNvGrpSpPr>
            <p:nvPr/>
          </p:nvGrpSpPr>
          <p:grpSpPr>
            <a:xfrm>
              <a:off x="6007252" y="4522572"/>
              <a:ext cx="443941" cy="418316"/>
              <a:chOff x="11080035" y="1971556"/>
              <a:chExt cx="600836" cy="566154"/>
            </a:xfrm>
          </p:grpSpPr>
          <p:sp>
            <p:nvSpPr>
              <p:cNvPr id="187" name="Picture Placeholder 91">
                <a:extLst>
                  <a:ext uri="{FF2B5EF4-FFF2-40B4-BE49-F238E27FC236}">
                    <a16:creationId xmlns:a16="http://schemas.microsoft.com/office/drawing/2014/main" id="{0DAADA4C-CD40-4A4F-8EBE-6D8F83D2EAC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188" name="Picture Placeholder 91">
                <a:extLst>
                  <a:ext uri="{FF2B5EF4-FFF2-40B4-BE49-F238E27FC236}">
                    <a16:creationId xmlns:a16="http://schemas.microsoft.com/office/drawing/2014/main" id="{A6D49A53-8F85-BE48-8965-0499D3D3C197}"/>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186" name="TextBox 185">
              <a:extLst>
                <a:ext uri="{FF2B5EF4-FFF2-40B4-BE49-F238E27FC236}">
                  <a16:creationId xmlns:a16="http://schemas.microsoft.com/office/drawing/2014/main" id="{D8A2466C-003F-0C4F-87C2-8A7292430FDF}"/>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195" name="Rectangle 194">
            <a:extLst>
              <a:ext uri="{FF2B5EF4-FFF2-40B4-BE49-F238E27FC236}">
                <a16:creationId xmlns:a16="http://schemas.microsoft.com/office/drawing/2014/main" id="{0DEF3D25-6E50-8A43-89B1-279434E0458B}"/>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96" name="TextBox 195">
            <a:extLst>
              <a:ext uri="{FF2B5EF4-FFF2-40B4-BE49-F238E27FC236}">
                <a16:creationId xmlns:a16="http://schemas.microsoft.com/office/drawing/2014/main" id="{E2B3D208-996B-FB42-A635-C1801ABB37C1}"/>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97" name="Rectangle 196">
            <a:extLst>
              <a:ext uri="{FF2B5EF4-FFF2-40B4-BE49-F238E27FC236}">
                <a16:creationId xmlns:a16="http://schemas.microsoft.com/office/drawing/2014/main" id="{C173A43D-300B-2C49-9263-0298EF4AAE4F}"/>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198" name="TextBox 197">
            <a:extLst>
              <a:ext uri="{FF2B5EF4-FFF2-40B4-BE49-F238E27FC236}">
                <a16:creationId xmlns:a16="http://schemas.microsoft.com/office/drawing/2014/main" id="{C69DA00F-9CB5-D046-8984-E046F91154B3}"/>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241" name="Picture Placeholder 77" descr="Secure Storage&#10;">
            <a:extLst>
              <a:ext uri="{FF2B5EF4-FFF2-40B4-BE49-F238E27FC236}">
                <a16:creationId xmlns:a16="http://schemas.microsoft.com/office/drawing/2014/main" id="{B3FE7D2D-8EDF-1843-8CDF-D5E94736C2EB}"/>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242" name="Picture Placeholder 77">
              <a:extLst>
                <a:ext uri="{FF2B5EF4-FFF2-40B4-BE49-F238E27FC236}">
                  <a16:creationId xmlns:a16="http://schemas.microsoft.com/office/drawing/2014/main" id="{251DB700-D2C9-B040-96A1-F58023BB59B5}"/>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7">
              <a:extLst>
                <a:ext uri="{FF2B5EF4-FFF2-40B4-BE49-F238E27FC236}">
                  <a16:creationId xmlns:a16="http://schemas.microsoft.com/office/drawing/2014/main" id="{B3C8908A-12A5-4E4E-AF10-1BA2A03CC63B}"/>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4" name="TextBox 243">
            <a:extLst>
              <a:ext uri="{FF2B5EF4-FFF2-40B4-BE49-F238E27FC236}">
                <a16:creationId xmlns:a16="http://schemas.microsoft.com/office/drawing/2014/main" id="{0B6305D1-658B-4E42-AF37-391CE211C51B}"/>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sp>
        <p:nvSpPr>
          <p:cNvPr id="273" name="Rectangle 272">
            <a:extLst>
              <a:ext uri="{FF2B5EF4-FFF2-40B4-BE49-F238E27FC236}">
                <a16:creationId xmlns:a16="http://schemas.microsoft.com/office/drawing/2014/main" id="{99DF0DB0-AD95-8B4B-8F14-010E53DBACFB}"/>
              </a:ext>
            </a:extLst>
          </p:cNvPr>
          <p:cNvSpPr>
            <a:spLocks noChangeAspect="1"/>
          </p:cNvSpPr>
          <p:nvPr/>
        </p:nvSpPr>
        <p:spPr>
          <a:xfrm>
            <a:off x="2437064" y="1700516"/>
            <a:ext cx="577638" cy="332465"/>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ToR</a:t>
            </a:r>
          </a:p>
        </p:txBody>
      </p:sp>
      <p:grpSp>
        <p:nvGrpSpPr>
          <p:cNvPr id="304" name="Picture Placeholder 95" descr="Detections 3&#10;">
            <a:extLst>
              <a:ext uri="{FF2B5EF4-FFF2-40B4-BE49-F238E27FC236}">
                <a16:creationId xmlns:a16="http://schemas.microsoft.com/office/drawing/2014/main" id="{33D1B07C-3D06-3E42-A925-088D583D1DC3}"/>
              </a:ext>
            </a:extLst>
          </p:cNvPr>
          <p:cNvGrpSpPr>
            <a:grpSpLocks noChangeAspect="1"/>
          </p:cNvGrpSpPr>
          <p:nvPr/>
        </p:nvGrpSpPr>
        <p:grpSpPr>
          <a:xfrm>
            <a:off x="4090341" y="3965060"/>
            <a:ext cx="274183" cy="275038"/>
            <a:chOff x="11081827" y="720438"/>
            <a:chExt cx="600204" cy="602073"/>
          </a:xfrm>
          <a:solidFill>
            <a:schemeClr val="accent2"/>
          </a:solidFill>
        </p:grpSpPr>
        <p:sp>
          <p:nvSpPr>
            <p:cNvPr id="305" name="Picture Placeholder 95">
              <a:extLst>
                <a:ext uri="{FF2B5EF4-FFF2-40B4-BE49-F238E27FC236}">
                  <a16:creationId xmlns:a16="http://schemas.microsoft.com/office/drawing/2014/main" id="{7F934691-27D5-7543-8A4F-A66493F5EBED}"/>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326" name="Picture Placeholder 95">
              <a:extLst>
                <a:ext uri="{FF2B5EF4-FFF2-40B4-BE49-F238E27FC236}">
                  <a16:creationId xmlns:a16="http://schemas.microsoft.com/office/drawing/2014/main" id="{5EBFCAD7-D491-CD41-A404-44E7DBF98E6A}"/>
                </a:ext>
              </a:extLst>
            </p:cNvPr>
            <p:cNvGrpSpPr/>
            <p:nvPr/>
          </p:nvGrpSpPr>
          <p:grpSpPr>
            <a:xfrm>
              <a:off x="11081827" y="720438"/>
              <a:ext cx="600204" cy="553805"/>
              <a:chOff x="11081827" y="720438"/>
              <a:chExt cx="600204" cy="553805"/>
            </a:xfrm>
            <a:solidFill>
              <a:schemeClr val="accent2"/>
            </a:solidFill>
          </p:grpSpPr>
          <p:grpSp>
            <p:nvGrpSpPr>
              <p:cNvPr id="327" name="Picture Placeholder 95">
                <a:extLst>
                  <a:ext uri="{FF2B5EF4-FFF2-40B4-BE49-F238E27FC236}">
                    <a16:creationId xmlns:a16="http://schemas.microsoft.com/office/drawing/2014/main" id="{F5C7B34F-ACBD-144E-8656-AB695DE04DE0}"/>
                  </a:ext>
                </a:extLst>
              </p:cNvPr>
              <p:cNvGrpSpPr/>
              <p:nvPr/>
            </p:nvGrpSpPr>
            <p:grpSpPr>
              <a:xfrm>
                <a:off x="11252592" y="851999"/>
                <a:ext cx="263103" cy="338137"/>
                <a:chOff x="11252592" y="851999"/>
                <a:chExt cx="263103" cy="338137"/>
              </a:xfrm>
              <a:solidFill>
                <a:schemeClr val="accent2"/>
              </a:solidFill>
            </p:grpSpPr>
            <p:sp>
              <p:nvSpPr>
                <p:cNvPr id="335" name="Picture Placeholder 95">
                  <a:extLst>
                    <a:ext uri="{FF2B5EF4-FFF2-40B4-BE49-F238E27FC236}">
                      <a16:creationId xmlns:a16="http://schemas.microsoft.com/office/drawing/2014/main" id="{09598604-180D-D84A-B37D-91A10C8531E9}"/>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95">
                  <a:extLst>
                    <a:ext uri="{FF2B5EF4-FFF2-40B4-BE49-F238E27FC236}">
                      <a16:creationId xmlns:a16="http://schemas.microsoft.com/office/drawing/2014/main" id="{10B5324D-3B11-654F-8BC5-DFEBCA2BDF49}"/>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95">
                  <a:extLst>
                    <a:ext uri="{FF2B5EF4-FFF2-40B4-BE49-F238E27FC236}">
                      <a16:creationId xmlns:a16="http://schemas.microsoft.com/office/drawing/2014/main" id="{739AB3A7-C4E2-7E4F-9DD0-331F182B56EF}"/>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95">
                  <a:extLst>
                    <a:ext uri="{FF2B5EF4-FFF2-40B4-BE49-F238E27FC236}">
                      <a16:creationId xmlns:a16="http://schemas.microsoft.com/office/drawing/2014/main" id="{47272DAF-76BC-2D4E-8C2A-EC01DA5CAD3E}"/>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9" name="Picture Placeholder 95">
                  <a:extLst>
                    <a:ext uri="{FF2B5EF4-FFF2-40B4-BE49-F238E27FC236}">
                      <a16:creationId xmlns:a16="http://schemas.microsoft.com/office/drawing/2014/main" id="{D9B2DDC1-EB3B-C349-BA4D-3F693C92A0D6}"/>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0" name="Picture Placeholder 95">
                  <a:extLst>
                    <a:ext uri="{FF2B5EF4-FFF2-40B4-BE49-F238E27FC236}">
                      <a16:creationId xmlns:a16="http://schemas.microsoft.com/office/drawing/2014/main" id="{30CE72CB-B307-FF4D-8CC8-4640B8FBA662}"/>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1" name="Picture Placeholder 95">
                  <a:extLst>
                    <a:ext uri="{FF2B5EF4-FFF2-40B4-BE49-F238E27FC236}">
                      <a16:creationId xmlns:a16="http://schemas.microsoft.com/office/drawing/2014/main" id="{C8367D30-6220-D843-ACD1-C66FB39C890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2" name="Picture Placeholder 95">
                  <a:extLst>
                    <a:ext uri="{FF2B5EF4-FFF2-40B4-BE49-F238E27FC236}">
                      <a16:creationId xmlns:a16="http://schemas.microsoft.com/office/drawing/2014/main" id="{E58FC695-C602-0B40-9204-61F13E42B318}"/>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95">
                <a:extLst>
                  <a:ext uri="{FF2B5EF4-FFF2-40B4-BE49-F238E27FC236}">
                    <a16:creationId xmlns:a16="http://schemas.microsoft.com/office/drawing/2014/main" id="{F1D6BD51-97D6-BE48-92AA-B93DBE040077}"/>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9" name="Picture Placeholder 95">
                <a:extLst>
                  <a:ext uri="{FF2B5EF4-FFF2-40B4-BE49-F238E27FC236}">
                    <a16:creationId xmlns:a16="http://schemas.microsoft.com/office/drawing/2014/main" id="{701F47ED-4C2C-C144-926D-82929E2A165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95">
                <a:extLst>
                  <a:ext uri="{FF2B5EF4-FFF2-40B4-BE49-F238E27FC236}">
                    <a16:creationId xmlns:a16="http://schemas.microsoft.com/office/drawing/2014/main" id="{CD60CBD2-413D-444F-A432-888ED665A2EB}"/>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95">
                <a:extLst>
                  <a:ext uri="{FF2B5EF4-FFF2-40B4-BE49-F238E27FC236}">
                    <a16:creationId xmlns:a16="http://schemas.microsoft.com/office/drawing/2014/main" id="{1422AFEF-D466-5B41-88D6-BE12778017D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95">
                <a:extLst>
                  <a:ext uri="{FF2B5EF4-FFF2-40B4-BE49-F238E27FC236}">
                    <a16:creationId xmlns:a16="http://schemas.microsoft.com/office/drawing/2014/main" id="{26156279-A6B1-6D44-875E-897F3160019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95">
                <a:extLst>
                  <a:ext uri="{FF2B5EF4-FFF2-40B4-BE49-F238E27FC236}">
                    <a16:creationId xmlns:a16="http://schemas.microsoft.com/office/drawing/2014/main" id="{14250997-16EC-2441-947C-601C309DCD9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95">
                <a:extLst>
                  <a:ext uri="{FF2B5EF4-FFF2-40B4-BE49-F238E27FC236}">
                    <a16:creationId xmlns:a16="http://schemas.microsoft.com/office/drawing/2014/main" id="{F44BF948-050E-7645-8739-F312EF014782}"/>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343" name="Picture Placeholder 99" descr="Unfiltered Data&#10;">
            <a:extLst>
              <a:ext uri="{FF2B5EF4-FFF2-40B4-BE49-F238E27FC236}">
                <a16:creationId xmlns:a16="http://schemas.microsoft.com/office/drawing/2014/main" id="{06FE718D-CDDD-5D41-960F-0C4D74DCA296}"/>
              </a:ext>
            </a:extLst>
          </p:cNvPr>
          <p:cNvGrpSpPr>
            <a:grpSpLocks noChangeAspect="1"/>
          </p:cNvGrpSpPr>
          <p:nvPr/>
        </p:nvGrpSpPr>
        <p:grpSpPr>
          <a:xfrm>
            <a:off x="4509023" y="3999098"/>
            <a:ext cx="204546" cy="204979"/>
            <a:chOff x="8446849" y="1951740"/>
            <a:chExt cx="595777" cy="597042"/>
          </a:xfrm>
          <a:solidFill>
            <a:schemeClr val="accent2"/>
          </a:solidFill>
        </p:grpSpPr>
        <p:grpSp>
          <p:nvGrpSpPr>
            <p:cNvPr id="344" name="Picture Placeholder 99">
              <a:extLst>
                <a:ext uri="{FF2B5EF4-FFF2-40B4-BE49-F238E27FC236}">
                  <a16:creationId xmlns:a16="http://schemas.microsoft.com/office/drawing/2014/main" id="{9FF6EC02-DAC0-B546-B1B6-5EE8ECE08DE2}"/>
                </a:ext>
              </a:extLst>
            </p:cNvPr>
            <p:cNvGrpSpPr/>
            <p:nvPr/>
          </p:nvGrpSpPr>
          <p:grpSpPr>
            <a:xfrm>
              <a:off x="8571443" y="2015619"/>
              <a:ext cx="471182" cy="35417"/>
              <a:chOff x="8571443" y="2015619"/>
              <a:chExt cx="471182" cy="35417"/>
            </a:xfrm>
            <a:solidFill>
              <a:schemeClr val="accent2"/>
            </a:solidFill>
          </p:grpSpPr>
          <p:sp>
            <p:nvSpPr>
              <p:cNvPr id="394" name="Picture Placeholder 99">
                <a:extLst>
                  <a:ext uri="{FF2B5EF4-FFF2-40B4-BE49-F238E27FC236}">
                    <a16:creationId xmlns:a16="http://schemas.microsoft.com/office/drawing/2014/main" id="{3EBE1755-535B-E944-B5AD-6FC7D9E67D8F}"/>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5" name="Picture Placeholder 99">
                <a:extLst>
                  <a:ext uri="{FF2B5EF4-FFF2-40B4-BE49-F238E27FC236}">
                    <a16:creationId xmlns:a16="http://schemas.microsoft.com/office/drawing/2014/main" id="{F500D391-D026-1249-9FED-C47F8D19C9CC}"/>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6" name="Picture Placeholder 99">
                <a:extLst>
                  <a:ext uri="{FF2B5EF4-FFF2-40B4-BE49-F238E27FC236}">
                    <a16:creationId xmlns:a16="http://schemas.microsoft.com/office/drawing/2014/main" id="{ED9D51C4-5E95-434F-B0E2-38A623FEB4A4}"/>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7" name="Picture Placeholder 99">
                <a:extLst>
                  <a:ext uri="{FF2B5EF4-FFF2-40B4-BE49-F238E27FC236}">
                    <a16:creationId xmlns:a16="http://schemas.microsoft.com/office/drawing/2014/main" id="{C2E27397-F21E-B24E-8825-7C9694C1C6D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8" name="Picture Placeholder 99">
                <a:extLst>
                  <a:ext uri="{FF2B5EF4-FFF2-40B4-BE49-F238E27FC236}">
                    <a16:creationId xmlns:a16="http://schemas.microsoft.com/office/drawing/2014/main" id="{5DC0C65F-3837-B448-B65E-D0586D3BEE80}"/>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9" name="Picture Placeholder 99">
                <a:extLst>
                  <a:ext uri="{FF2B5EF4-FFF2-40B4-BE49-F238E27FC236}">
                    <a16:creationId xmlns:a16="http://schemas.microsoft.com/office/drawing/2014/main" id="{FA960D21-4F3B-8747-BA0A-0D66C74B87C7}"/>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0" name="Picture Placeholder 99">
                <a:extLst>
                  <a:ext uri="{FF2B5EF4-FFF2-40B4-BE49-F238E27FC236}">
                    <a16:creationId xmlns:a16="http://schemas.microsoft.com/office/drawing/2014/main" id="{07F67DA8-699C-BD40-A7E6-06AAC4CB1DCB}"/>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1" name="Picture Placeholder 99">
                <a:extLst>
                  <a:ext uri="{FF2B5EF4-FFF2-40B4-BE49-F238E27FC236}">
                    <a16:creationId xmlns:a16="http://schemas.microsoft.com/office/drawing/2014/main" id="{AD02CEA9-E677-3249-94C3-16DAD8E4C82C}"/>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5" name="Picture Placeholder 99">
              <a:extLst>
                <a:ext uri="{FF2B5EF4-FFF2-40B4-BE49-F238E27FC236}">
                  <a16:creationId xmlns:a16="http://schemas.microsoft.com/office/drawing/2014/main" id="{BD276560-A4F3-2145-AD24-312D5BD2E79E}"/>
                </a:ext>
              </a:extLst>
            </p:cNvPr>
            <p:cNvGrpSpPr/>
            <p:nvPr/>
          </p:nvGrpSpPr>
          <p:grpSpPr>
            <a:xfrm>
              <a:off x="8633425" y="2102266"/>
              <a:ext cx="409201" cy="35417"/>
              <a:chOff x="8633425" y="2102266"/>
              <a:chExt cx="409201" cy="35417"/>
            </a:xfrm>
            <a:solidFill>
              <a:schemeClr val="accent2"/>
            </a:solidFill>
          </p:grpSpPr>
          <p:sp>
            <p:nvSpPr>
              <p:cNvPr id="387" name="Picture Placeholder 99">
                <a:extLst>
                  <a:ext uri="{FF2B5EF4-FFF2-40B4-BE49-F238E27FC236}">
                    <a16:creationId xmlns:a16="http://schemas.microsoft.com/office/drawing/2014/main" id="{DBECD70F-4A42-9240-B3C2-012EBCDA12D5}"/>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8" name="Picture Placeholder 99">
                <a:extLst>
                  <a:ext uri="{FF2B5EF4-FFF2-40B4-BE49-F238E27FC236}">
                    <a16:creationId xmlns:a16="http://schemas.microsoft.com/office/drawing/2014/main" id="{29913691-509B-494F-A1EC-155FB2098CD5}"/>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9" name="Picture Placeholder 99">
                <a:extLst>
                  <a:ext uri="{FF2B5EF4-FFF2-40B4-BE49-F238E27FC236}">
                    <a16:creationId xmlns:a16="http://schemas.microsoft.com/office/drawing/2014/main" id="{1BC7EC68-ADF7-5B4C-BB98-82AB7BF79C75}"/>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0" name="Picture Placeholder 99">
                <a:extLst>
                  <a:ext uri="{FF2B5EF4-FFF2-40B4-BE49-F238E27FC236}">
                    <a16:creationId xmlns:a16="http://schemas.microsoft.com/office/drawing/2014/main" id="{A02B4C32-ABF9-9C46-B404-5B77B06AA107}"/>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1" name="Picture Placeholder 99">
                <a:extLst>
                  <a:ext uri="{FF2B5EF4-FFF2-40B4-BE49-F238E27FC236}">
                    <a16:creationId xmlns:a16="http://schemas.microsoft.com/office/drawing/2014/main" id="{C237CCE7-294D-A940-9B02-92767D7F446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2" name="Picture Placeholder 99">
                <a:extLst>
                  <a:ext uri="{FF2B5EF4-FFF2-40B4-BE49-F238E27FC236}">
                    <a16:creationId xmlns:a16="http://schemas.microsoft.com/office/drawing/2014/main" id="{D76DFB7C-ACB1-7944-8C7E-BE651EF046CB}"/>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3" name="Picture Placeholder 99">
                <a:extLst>
                  <a:ext uri="{FF2B5EF4-FFF2-40B4-BE49-F238E27FC236}">
                    <a16:creationId xmlns:a16="http://schemas.microsoft.com/office/drawing/2014/main" id="{93254ACA-93D7-BA4A-BB55-21E16E1013CC}"/>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6" name="Picture Placeholder 99">
              <a:extLst>
                <a:ext uri="{FF2B5EF4-FFF2-40B4-BE49-F238E27FC236}">
                  <a16:creationId xmlns:a16="http://schemas.microsoft.com/office/drawing/2014/main" id="{2E936314-279C-0A4C-88EF-18335E841765}"/>
                </a:ext>
              </a:extLst>
            </p:cNvPr>
            <p:cNvGrpSpPr/>
            <p:nvPr/>
          </p:nvGrpSpPr>
          <p:grpSpPr>
            <a:xfrm>
              <a:off x="8510095" y="2188913"/>
              <a:ext cx="532531" cy="35417"/>
              <a:chOff x="8510095" y="2188913"/>
              <a:chExt cx="532531" cy="35417"/>
            </a:xfrm>
            <a:solidFill>
              <a:schemeClr val="accent2"/>
            </a:solidFill>
          </p:grpSpPr>
          <p:sp>
            <p:nvSpPr>
              <p:cNvPr id="378" name="Picture Placeholder 99">
                <a:extLst>
                  <a:ext uri="{FF2B5EF4-FFF2-40B4-BE49-F238E27FC236}">
                    <a16:creationId xmlns:a16="http://schemas.microsoft.com/office/drawing/2014/main" id="{E3D4B9D2-8BF5-BA48-97EB-EB5B82D42F69}"/>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9" name="Picture Placeholder 99">
                <a:extLst>
                  <a:ext uri="{FF2B5EF4-FFF2-40B4-BE49-F238E27FC236}">
                    <a16:creationId xmlns:a16="http://schemas.microsoft.com/office/drawing/2014/main" id="{F9CC51DC-F4B2-5142-991B-80070C69AAAF}"/>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0" name="Picture Placeholder 99">
                <a:extLst>
                  <a:ext uri="{FF2B5EF4-FFF2-40B4-BE49-F238E27FC236}">
                    <a16:creationId xmlns:a16="http://schemas.microsoft.com/office/drawing/2014/main" id="{1108F15B-D472-D546-A173-2D85EC4B065E}"/>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1" name="Picture Placeholder 99">
                <a:extLst>
                  <a:ext uri="{FF2B5EF4-FFF2-40B4-BE49-F238E27FC236}">
                    <a16:creationId xmlns:a16="http://schemas.microsoft.com/office/drawing/2014/main" id="{DA370511-DB65-9440-A2BE-16CF9A0ECABB}"/>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2" name="Picture Placeholder 99">
                <a:extLst>
                  <a:ext uri="{FF2B5EF4-FFF2-40B4-BE49-F238E27FC236}">
                    <a16:creationId xmlns:a16="http://schemas.microsoft.com/office/drawing/2014/main" id="{FAE7BB74-9D07-D142-95E0-352CED4A2E77}"/>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3" name="Picture Placeholder 99">
                <a:extLst>
                  <a:ext uri="{FF2B5EF4-FFF2-40B4-BE49-F238E27FC236}">
                    <a16:creationId xmlns:a16="http://schemas.microsoft.com/office/drawing/2014/main" id="{0A266D83-6C5B-5E45-AC85-F2F26827FFCD}"/>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4" name="Picture Placeholder 99">
                <a:extLst>
                  <a:ext uri="{FF2B5EF4-FFF2-40B4-BE49-F238E27FC236}">
                    <a16:creationId xmlns:a16="http://schemas.microsoft.com/office/drawing/2014/main" id="{F47A317B-1CB7-7B43-9ACE-6191EDF62EF0}"/>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5" name="Picture Placeholder 99">
                <a:extLst>
                  <a:ext uri="{FF2B5EF4-FFF2-40B4-BE49-F238E27FC236}">
                    <a16:creationId xmlns:a16="http://schemas.microsoft.com/office/drawing/2014/main" id="{C2A18DA1-823A-ED48-B6CF-FBEA4EAB0B44}"/>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6" name="Picture Placeholder 99">
                <a:extLst>
                  <a:ext uri="{FF2B5EF4-FFF2-40B4-BE49-F238E27FC236}">
                    <a16:creationId xmlns:a16="http://schemas.microsoft.com/office/drawing/2014/main" id="{DA970115-7C7D-CB4B-B71E-B2F2B6B126CA}"/>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7" name="Picture Placeholder 99">
              <a:extLst>
                <a:ext uri="{FF2B5EF4-FFF2-40B4-BE49-F238E27FC236}">
                  <a16:creationId xmlns:a16="http://schemas.microsoft.com/office/drawing/2014/main" id="{DD175E94-2389-0742-B815-6832EF4B142B}"/>
                </a:ext>
              </a:extLst>
            </p:cNvPr>
            <p:cNvGrpSpPr/>
            <p:nvPr/>
          </p:nvGrpSpPr>
          <p:grpSpPr>
            <a:xfrm>
              <a:off x="8446849" y="2275560"/>
              <a:ext cx="595777" cy="35417"/>
              <a:chOff x="8446849" y="2275560"/>
              <a:chExt cx="595777" cy="35417"/>
            </a:xfrm>
            <a:solidFill>
              <a:schemeClr val="accent2"/>
            </a:solidFill>
          </p:grpSpPr>
          <p:sp>
            <p:nvSpPr>
              <p:cNvPr id="368" name="Picture Placeholder 99">
                <a:extLst>
                  <a:ext uri="{FF2B5EF4-FFF2-40B4-BE49-F238E27FC236}">
                    <a16:creationId xmlns:a16="http://schemas.microsoft.com/office/drawing/2014/main" id="{011D9297-B3C4-FA48-A5AB-8C5B936D0147}"/>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9" name="Picture Placeholder 99">
                <a:extLst>
                  <a:ext uri="{FF2B5EF4-FFF2-40B4-BE49-F238E27FC236}">
                    <a16:creationId xmlns:a16="http://schemas.microsoft.com/office/drawing/2014/main" id="{9E13A889-8D71-804A-8410-4EA449514B34}"/>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0" name="Picture Placeholder 99">
                <a:extLst>
                  <a:ext uri="{FF2B5EF4-FFF2-40B4-BE49-F238E27FC236}">
                    <a16:creationId xmlns:a16="http://schemas.microsoft.com/office/drawing/2014/main" id="{ADA5EF45-5FB6-A549-B31B-05586FB45019}"/>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1" name="Picture Placeholder 99">
                <a:extLst>
                  <a:ext uri="{FF2B5EF4-FFF2-40B4-BE49-F238E27FC236}">
                    <a16:creationId xmlns:a16="http://schemas.microsoft.com/office/drawing/2014/main" id="{ADB0E49E-FDE1-214A-8111-B3F20E9C2D6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2" name="Picture Placeholder 99">
                <a:extLst>
                  <a:ext uri="{FF2B5EF4-FFF2-40B4-BE49-F238E27FC236}">
                    <a16:creationId xmlns:a16="http://schemas.microsoft.com/office/drawing/2014/main" id="{65A9ED37-82F8-B749-8976-C2DC82CE5A1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3" name="Picture Placeholder 99">
                <a:extLst>
                  <a:ext uri="{FF2B5EF4-FFF2-40B4-BE49-F238E27FC236}">
                    <a16:creationId xmlns:a16="http://schemas.microsoft.com/office/drawing/2014/main" id="{685DBF1A-48AA-394F-BDEE-59CD518D23FE}"/>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4" name="Picture Placeholder 99">
                <a:extLst>
                  <a:ext uri="{FF2B5EF4-FFF2-40B4-BE49-F238E27FC236}">
                    <a16:creationId xmlns:a16="http://schemas.microsoft.com/office/drawing/2014/main" id="{2222650F-546E-C241-82B8-B828D1C1A769}"/>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5" name="Picture Placeholder 99">
                <a:extLst>
                  <a:ext uri="{FF2B5EF4-FFF2-40B4-BE49-F238E27FC236}">
                    <a16:creationId xmlns:a16="http://schemas.microsoft.com/office/drawing/2014/main" id="{D2FF1F15-0A58-634E-B38E-6B800257169E}"/>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6" name="Picture Placeholder 99">
                <a:extLst>
                  <a:ext uri="{FF2B5EF4-FFF2-40B4-BE49-F238E27FC236}">
                    <a16:creationId xmlns:a16="http://schemas.microsoft.com/office/drawing/2014/main" id="{8E224EFF-7820-2247-B652-CF491040C31C}"/>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7" name="Picture Placeholder 99">
                <a:extLst>
                  <a:ext uri="{FF2B5EF4-FFF2-40B4-BE49-F238E27FC236}">
                    <a16:creationId xmlns:a16="http://schemas.microsoft.com/office/drawing/2014/main" id="{199CF4C7-FE35-664E-A806-8BDA2B79789B}"/>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8" name="Picture Placeholder 99">
              <a:extLst>
                <a:ext uri="{FF2B5EF4-FFF2-40B4-BE49-F238E27FC236}">
                  <a16:creationId xmlns:a16="http://schemas.microsoft.com/office/drawing/2014/main" id="{CF2C1707-C860-AF42-9E05-9AA312981142}"/>
                </a:ext>
              </a:extLst>
            </p:cNvPr>
            <p:cNvGrpSpPr/>
            <p:nvPr/>
          </p:nvGrpSpPr>
          <p:grpSpPr>
            <a:xfrm>
              <a:off x="8508830" y="2362207"/>
              <a:ext cx="533796" cy="35417"/>
              <a:chOff x="8508830" y="2362207"/>
              <a:chExt cx="533796" cy="35417"/>
            </a:xfrm>
            <a:solidFill>
              <a:schemeClr val="accent2"/>
            </a:solidFill>
          </p:grpSpPr>
          <p:sp>
            <p:nvSpPr>
              <p:cNvPr id="359" name="Picture Placeholder 99">
                <a:extLst>
                  <a:ext uri="{FF2B5EF4-FFF2-40B4-BE49-F238E27FC236}">
                    <a16:creationId xmlns:a16="http://schemas.microsoft.com/office/drawing/2014/main" id="{120E2D8C-132D-3042-9B0E-FFAE949AB071}"/>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99">
                <a:extLst>
                  <a:ext uri="{FF2B5EF4-FFF2-40B4-BE49-F238E27FC236}">
                    <a16:creationId xmlns:a16="http://schemas.microsoft.com/office/drawing/2014/main" id="{ED368609-D991-FB40-BCFC-C664FCDB7AF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99">
                <a:extLst>
                  <a:ext uri="{FF2B5EF4-FFF2-40B4-BE49-F238E27FC236}">
                    <a16:creationId xmlns:a16="http://schemas.microsoft.com/office/drawing/2014/main" id="{33A10CB7-D3EE-B543-81F6-0CAFA206CCF9}"/>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99">
                <a:extLst>
                  <a:ext uri="{FF2B5EF4-FFF2-40B4-BE49-F238E27FC236}">
                    <a16:creationId xmlns:a16="http://schemas.microsoft.com/office/drawing/2014/main" id="{E9CA0CBE-6839-8C46-AEE7-A993158C5886}"/>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3" name="Picture Placeholder 99">
                <a:extLst>
                  <a:ext uri="{FF2B5EF4-FFF2-40B4-BE49-F238E27FC236}">
                    <a16:creationId xmlns:a16="http://schemas.microsoft.com/office/drawing/2014/main" id="{359CA546-8846-2543-9902-79969CC62CD2}"/>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99">
                <a:extLst>
                  <a:ext uri="{FF2B5EF4-FFF2-40B4-BE49-F238E27FC236}">
                    <a16:creationId xmlns:a16="http://schemas.microsoft.com/office/drawing/2014/main" id="{FFFF1BD8-5307-FF4F-A2F9-E02CA23B0D0D}"/>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99">
                <a:extLst>
                  <a:ext uri="{FF2B5EF4-FFF2-40B4-BE49-F238E27FC236}">
                    <a16:creationId xmlns:a16="http://schemas.microsoft.com/office/drawing/2014/main" id="{875D6BCE-F0B2-AD44-A032-CDB83EFC1D1F}"/>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99">
                <a:extLst>
                  <a:ext uri="{FF2B5EF4-FFF2-40B4-BE49-F238E27FC236}">
                    <a16:creationId xmlns:a16="http://schemas.microsoft.com/office/drawing/2014/main" id="{D4AF89AF-2EC3-874A-BA8F-4B8C51AA058E}"/>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99">
                <a:extLst>
                  <a:ext uri="{FF2B5EF4-FFF2-40B4-BE49-F238E27FC236}">
                    <a16:creationId xmlns:a16="http://schemas.microsoft.com/office/drawing/2014/main" id="{47097067-6295-3E4D-8EF0-D752BAE92EF2}"/>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9" name="Picture Placeholder 99">
              <a:extLst>
                <a:ext uri="{FF2B5EF4-FFF2-40B4-BE49-F238E27FC236}">
                  <a16:creationId xmlns:a16="http://schemas.microsoft.com/office/drawing/2014/main" id="{F6531E83-0610-DF40-8B40-BE4B5153B11B}"/>
                </a:ext>
              </a:extLst>
            </p:cNvPr>
            <p:cNvGrpSpPr/>
            <p:nvPr/>
          </p:nvGrpSpPr>
          <p:grpSpPr>
            <a:xfrm>
              <a:off x="8571443" y="2448854"/>
              <a:ext cx="471182" cy="35417"/>
              <a:chOff x="8571443" y="2448854"/>
              <a:chExt cx="471182" cy="35417"/>
            </a:xfrm>
            <a:solidFill>
              <a:schemeClr val="accent2"/>
            </a:solidFill>
          </p:grpSpPr>
          <p:sp>
            <p:nvSpPr>
              <p:cNvPr id="351" name="Picture Placeholder 99">
                <a:extLst>
                  <a:ext uri="{FF2B5EF4-FFF2-40B4-BE49-F238E27FC236}">
                    <a16:creationId xmlns:a16="http://schemas.microsoft.com/office/drawing/2014/main" id="{9EFA75C7-268A-BF4E-9B46-5DCC767CF39D}"/>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2" name="Picture Placeholder 99">
                <a:extLst>
                  <a:ext uri="{FF2B5EF4-FFF2-40B4-BE49-F238E27FC236}">
                    <a16:creationId xmlns:a16="http://schemas.microsoft.com/office/drawing/2014/main" id="{0F034321-5D8C-3242-AF29-E830F313B6E7}"/>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3" name="Picture Placeholder 99">
                <a:extLst>
                  <a:ext uri="{FF2B5EF4-FFF2-40B4-BE49-F238E27FC236}">
                    <a16:creationId xmlns:a16="http://schemas.microsoft.com/office/drawing/2014/main" id="{D4C30993-132A-7941-AD13-571A743FF57C}"/>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4" name="Picture Placeholder 99">
                <a:extLst>
                  <a:ext uri="{FF2B5EF4-FFF2-40B4-BE49-F238E27FC236}">
                    <a16:creationId xmlns:a16="http://schemas.microsoft.com/office/drawing/2014/main" id="{71158781-9E7F-634B-8B2F-37750F7D4D0C}"/>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5" name="Picture Placeholder 99">
                <a:extLst>
                  <a:ext uri="{FF2B5EF4-FFF2-40B4-BE49-F238E27FC236}">
                    <a16:creationId xmlns:a16="http://schemas.microsoft.com/office/drawing/2014/main" id="{4888230A-3486-6047-B3D0-05B4FFF1054A}"/>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6" name="Picture Placeholder 99">
                <a:extLst>
                  <a:ext uri="{FF2B5EF4-FFF2-40B4-BE49-F238E27FC236}">
                    <a16:creationId xmlns:a16="http://schemas.microsoft.com/office/drawing/2014/main" id="{2AC45642-8DC3-9B4F-ACC2-3299848B334A}"/>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7" name="Picture Placeholder 99">
                <a:extLst>
                  <a:ext uri="{FF2B5EF4-FFF2-40B4-BE49-F238E27FC236}">
                    <a16:creationId xmlns:a16="http://schemas.microsoft.com/office/drawing/2014/main" id="{8D4DDAA4-3D83-0644-98C2-DDADA555AD14}"/>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99">
                <a:extLst>
                  <a:ext uri="{FF2B5EF4-FFF2-40B4-BE49-F238E27FC236}">
                    <a16:creationId xmlns:a16="http://schemas.microsoft.com/office/drawing/2014/main" id="{67EF2B37-1BF2-8E40-8781-A55695165C6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50" name="Picture Placeholder 99">
              <a:extLst>
                <a:ext uri="{FF2B5EF4-FFF2-40B4-BE49-F238E27FC236}">
                  <a16:creationId xmlns:a16="http://schemas.microsoft.com/office/drawing/2014/main" id="{F8D59DFB-3B01-324B-B367-461D755087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02" name="Rectangle 401">
            <a:extLst>
              <a:ext uri="{FF2B5EF4-FFF2-40B4-BE49-F238E27FC236}">
                <a16:creationId xmlns:a16="http://schemas.microsoft.com/office/drawing/2014/main" id="{4C954C36-A899-F74B-8C77-BF48762A862C}"/>
              </a:ext>
            </a:extLst>
          </p:cNvPr>
          <p:cNvSpPr>
            <a:spLocks noChangeAspect="1"/>
          </p:cNvSpPr>
          <p:nvPr/>
        </p:nvSpPr>
        <p:spPr>
          <a:xfrm>
            <a:off x="4056391" y="3941847"/>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472" name="Group 471">
            <a:extLst>
              <a:ext uri="{FF2B5EF4-FFF2-40B4-BE49-F238E27FC236}">
                <a16:creationId xmlns:a16="http://schemas.microsoft.com/office/drawing/2014/main" id="{74F93827-92D0-7546-BF29-B48645230430}"/>
              </a:ext>
            </a:extLst>
          </p:cNvPr>
          <p:cNvGrpSpPr>
            <a:grpSpLocks noChangeAspect="1"/>
          </p:cNvGrpSpPr>
          <p:nvPr/>
        </p:nvGrpSpPr>
        <p:grpSpPr>
          <a:xfrm>
            <a:off x="1429065" y="3993116"/>
            <a:ext cx="1429985" cy="1000509"/>
            <a:chOff x="9847623" y="592919"/>
            <a:chExt cx="1778085" cy="3298795"/>
          </a:xfrm>
        </p:grpSpPr>
        <p:sp>
          <p:nvSpPr>
            <p:cNvPr id="473" name="Rectangle 472">
              <a:extLst>
                <a:ext uri="{FF2B5EF4-FFF2-40B4-BE49-F238E27FC236}">
                  <a16:creationId xmlns:a16="http://schemas.microsoft.com/office/drawing/2014/main" id="{3C79B359-740A-1D49-822E-BD10744E97FE}"/>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474" name="Straight Connector 473">
              <a:extLst>
                <a:ext uri="{FF2B5EF4-FFF2-40B4-BE49-F238E27FC236}">
                  <a16:creationId xmlns:a16="http://schemas.microsoft.com/office/drawing/2014/main" id="{FC8FDDB4-359B-1540-95E1-7844B7A15DD7}"/>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75" name="Straight Connector 474">
              <a:extLst>
                <a:ext uri="{FF2B5EF4-FFF2-40B4-BE49-F238E27FC236}">
                  <a16:creationId xmlns:a16="http://schemas.microsoft.com/office/drawing/2014/main" id="{7AA66F63-79C4-7E4D-81D5-CC42BFB9FDBF}"/>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3" name="Picture 2">
            <a:extLst>
              <a:ext uri="{FF2B5EF4-FFF2-40B4-BE49-F238E27FC236}">
                <a16:creationId xmlns:a16="http://schemas.microsoft.com/office/drawing/2014/main" id="{AE919B9B-5286-A148-B49E-A835B59534EF}"/>
              </a:ext>
            </a:extLst>
          </p:cNvPr>
          <p:cNvPicPr>
            <a:picLocks noChangeAspect="1"/>
          </p:cNvPicPr>
          <p:nvPr/>
        </p:nvPicPr>
        <p:blipFill>
          <a:blip r:embed="rId6"/>
          <a:stretch>
            <a:fillRect/>
          </a:stretch>
        </p:blipFill>
        <p:spPr>
          <a:xfrm>
            <a:off x="8315072" y="5230875"/>
            <a:ext cx="3834311" cy="1159708"/>
          </a:xfrm>
          <a:prstGeom prst="rect">
            <a:avLst/>
          </a:prstGeom>
        </p:spPr>
      </p:pic>
      <p:grpSp>
        <p:nvGrpSpPr>
          <p:cNvPr id="155" name="Group 154">
            <a:extLst>
              <a:ext uri="{FF2B5EF4-FFF2-40B4-BE49-F238E27FC236}">
                <a16:creationId xmlns:a16="http://schemas.microsoft.com/office/drawing/2014/main" id="{69194791-2A83-7145-A8F4-24ECCA4A417F}"/>
              </a:ext>
            </a:extLst>
          </p:cNvPr>
          <p:cNvGrpSpPr>
            <a:grpSpLocks noChangeAspect="1"/>
          </p:cNvGrpSpPr>
          <p:nvPr/>
        </p:nvGrpSpPr>
        <p:grpSpPr>
          <a:xfrm>
            <a:off x="887530" y="4118513"/>
            <a:ext cx="198194" cy="198194"/>
            <a:chOff x="3113791" y="1367124"/>
            <a:chExt cx="612898" cy="612898"/>
          </a:xfrm>
          <a:noFill/>
        </p:grpSpPr>
        <p:sp>
          <p:nvSpPr>
            <p:cNvPr id="156" name="Oval 155">
              <a:extLst>
                <a:ext uri="{FF2B5EF4-FFF2-40B4-BE49-F238E27FC236}">
                  <a16:creationId xmlns:a16="http://schemas.microsoft.com/office/drawing/2014/main" id="{D563144C-74ED-5D4F-A7D5-5DFBB6839EE9}"/>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60" name="Picture Placeholder 75" descr="Virus 1&#10;">
              <a:extLst>
                <a:ext uri="{FF2B5EF4-FFF2-40B4-BE49-F238E27FC236}">
                  <a16:creationId xmlns:a16="http://schemas.microsoft.com/office/drawing/2014/main" id="{1D29C5AF-081C-2349-B52D-173E5CF17513}"/>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spTree>
    <p:extLst>
      <p:ext uri="{BB962C8B-B14F-4D97-AF65-F5344CB8AC3E}">
        <p14:creationId xmlns:p14="http://schemas.microsoft.com/office/powerpoint/2010/main" val="2542598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a:t>Distributed Malware Detection and Prevention:</a:t>
            </a:r>
          </a:p>
          <a:p>
            <a:pPr marL="285750" indent="-285750">
              <a:buFont typeface="Arial" panose="020B0604020202020204" pitchFamily="34" charset="0"/>
              <a:buChar char="•"/>
            </a:pPr>
            <a:r>
              <a:rPr lang="en-US"/>
              <a:t>SVM Failure</a:t>
            </a:r>
          </a:p>
          <a:p>
            <a:pPr marL="742950" lvl="1" indent="-285750"/>
            <a:r>
              <a:rPr lang="en-US"/>
              <a:t>No high-availability</a:t>
            </a:r>
          </a:p>
          <a:p>
            <a:pPr marL="285750" indent="-285750">
              <a:buFont typeface="Arial" panose="020B0604020202020204" pitchFamily="34" charset="0"/>
              <a:buChar char="•"/>
            </a:pPr>
            <a:r>
              <a:rPr lang="en-US"/>
              <a:t>During failure</a:t>
            </a:r>
          </a:p>
          <a:p>
            <a:pPr marL="742950" lvl="1" indent="-285750"/>
            <a:r>
              <a:rPr lang="en-US"/>
              <a:t>File is NOT inspected</a:t>
            </a:r>
          </a:p>
          <a:p>
            <a:pPr marL="742950" lvl="1" indent="-285750"/>
            <a:r>
              <a:rPr lang="en-US"/>
              <a:t>Failure is reported </a:t>
            </a:r>
            <a:r>
              <a:rPr lang="en-US" sz="1200" i="1"/>
              <a:t>(under “System - Service Deployments -  Service Instances” and “Alarm”)</a:t>
            </a:r>
            <a:endParaRPr lang="en-US" i="1"/>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Distributed Malware Detection and Prevention – SVM Failure (2/4)</a:t>
            </a:r>
          </a:p>
        </p:txBody>
      </p:sp>
      <p:cxnSp>
        <p:nvCxnSpPr>
          <p:cNvPr id="102" name="Straight Connector 101">
            <a:extLst>
              <a:ext uri="{FF2B5EF4-FFF2-40B4-BE49-F238E27FC236}">
                <a16:creationId xmlns:a16="http://schemas.microsoft.com/office/drawing/2014/main" id="{DCEC6CDD-E771-8B4C-89BC-20157D259AF7}"/>
              </a:ext>
            </a:extLst>
          </p:cNvPr>
          <p:cNvCxnSpPr>
            <a:cxnSpLocks/>
          </p:cNvCxnSpPr>
          <p:nvPr/>
        </p:nvCxnSpPr>
        <p:spPr bwMode="gray">
          <a:xfrm>
            <a:off x="300981"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F4C70BD-494C-AB4E-9CF5-39CB1707B365}"/>
              </a:ext>
            </a:extLst>
          </p:cNvPr>
          <p:cNvCxnSpPr>
            <a:cxnSpLocks/>
          </p:cNvCxnSpPr>
          <p:nvPr/>
        </p:nvCxnSpPr>
        <p:spPr bwMode="gray">
          <a:xfrm>
            <a:off x="1381427" y="3520006"/>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8" name="Rectangle 107">
            <a:extLst>
              <a:ext uri="{FF2B5EF4-FFF2-40B4-BE49-F238E27FC236}">
                <a16:creationId xmlns:a16="http://schemas.microsoft.com/office/drawing/2014/main" id="{F7AB3E4C-092B-F844-9602-8AAD2048E703}"/>
              </a:ext>
            </a:extLst>
          </p:cNvPr>
          <p:cNvSpPr>
            <a:spLocks/>
          </p:cNvSpPr>
          <p:nvPr/>
        </p:nvSpPr>
        <p:spPr>
          <a:xfrm>
            <a:off x="316538" y="3875543"/>
            <a:ext cx="2583791" cy="1426352"/>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lgn="ctr">
              <a:spcAft>
                <a:spcPts val="600"/>
              </a:spcAft>
              <a:defRPr/>
            </a:pPr>
            <a:r>
              <a:rPr lang="en-US">
                <a:solidFill>
                  <a:schemeClr val="tx1"/>
                </a:solidFill>
                <a:latin typeface="Calibri" panose="020F0502020204030204" pitchFamily="34" charset="0"/>
                <a:cs typeface="Calibri" panose="020F0502020204030204" pitchFamily="34" charset="0"/>
              </a:rPr>
              <a:t>Workload-VM</a:t>
            </a:r>
            <a:endPar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endParaRPr>
          </a:p>
        </p:txBody>
      </p:sp>
      <p:sp>
        <p:nvSpPr>
          <p:cNvPr id="122" name="Rectangle 121">
            <a:extLst>
              <a:ext uri="{FF2B5EF4-FFF2-40B4-BE49-F238E27FC236}">
                <a16:creationId xmlns:a16="http://schemas.microsoft.com/office/drawing/2014/main" id="{891D894A-5E3A-8F4E-AE98-BC5B52EA5161}"/>
              </a:ext>
            </a:extLst>
          </p:cNvPr>
          <p:cNvSpPr>
            <a:spLocks noChangeAspect="1"/>
          </p:cNvSpPr>
          <p:nvPr/>
        </p:nvSpPr>
        <p:spPr>
          <a:xfrm>
            <a:off x="119468" y="2905248"/>
            <a:ext cx="5038258" cy="2864616"/>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23" name="TextBox 122">
            <a:extLst>
              <a:ext uri="{FF2B5EF4-FFF2-40B4-BE49-F238E27FC236}">
                <a16:creationId xmlns:a16="http://schemas.microsoft.com/office/drawing/2014/main" id="{DAA6F23F-BF50-8748-98A3-BB052CC0FED7}"/>
              </a:ext>
            </a:extLst>
          </p:cNvPr>
          <p:cNvSpPr txBox="1"/>
          <p:nvPr/>
        </p:nvSpPr>
        <p:spPr>
          <a:xfrm>
            <a:off x="2689824" y="5778898"/>
            <a:ext cx="431913" cy="307777"/>
          </a:xfrm>
          <a:prstGeom prst="rect">
            <a:avLst/>
          </a:prstGeom>
        </p:spPr>
        <p:txBody>
          <a:bodyPr wrap="none" lIns="0" tIns="0" rIns="0" bIns="0" rtlCol="0">
            <a:spAutoFit/>
          </a:bodyPr>
          <a:lstStyle/>
          <a:p>
            <a:pPr algn="ctr">
              <a:spcAft>
                <a:spcPts val="600"/>
              </a:spcAft>
            </a:pPr>
            <a:r>
              <a:rPr lang="en-US" sz="2000">
                <a:solidFill>
                  <a:schemeClr val="tx2"/>
                </a:solidFill>
                <a:latin typeface="Calibri" panose="020F0502020204030204" pitchFamily="34" charset="0"/>
              </a:rPr>
              <a:t>ESXi</a:t>
            </a:r>
            <a:endParaRPr lang="en-US">
              <a:solidFill>
                <a:schemeClr val="tx2"/>
              </a:solidFill>
              <a:latin typeface="Calibri" panose="020F0502020204030204" pitchFamily="34" charset="0"/>
            </a:endParaRPr>
          </a:p>
        </p:txBody>
      </p:sp>
      <p:sp>
        <p:nvSpPr>
          <p:cNvPr id="124" name="TextBox 123">
            <a:extLst>
              <a:ext uri="{FF2B5EF4-FFF2-40B4-BE49-F238E27FC236}">
                <a16:creationId xmlns:a16="http://schemas.microsoft.com/office/drawing/2014/main" id="{97EECB0A-64C9-3149-A3BA-B658FF2B64D7}"/>
              </a:ext>
            </a:extLst>
          </p:cNvPr>
          <p:cNvSpPr txBox="1"/>
          <p:nvPr/>
        </p:nvSpPr>
        <p:spPr>
          <a:xfrm>
            <a:off x="325834" y="3144121"/>
            <a:ext cx="1646285" cy="338554"/>
          </a:xfrm>
          <a:prstGeom prst="rect">
            <a:avLst/>
          </a:prstGeom>
        </p:spPr>
        <p:txBody>
          <a:bodyPr wrap="none" lIns="0" tIns="0" rIns="0" bIns="0" rtlCol="0" anchor="b">
            <a:spAutoFit/>
          </a:bodyPr>
          <a:lstStyle/>
          <a:p>
            <a:r>
              <a:rPr lang="en-US" sz="1200">
                <a:latin typeface="Calibri" panose="020F0502020204030204" pitchFamily="34" charset="0"/>
              </a:rPr>
              <a:t>VDS-</a:t>
            </a:r>
            <a:r>
              <a:rPr lang="en-US" sz="1200" err="1">
                <a:latin typeface="Calibri" panose="020F0502020204030204" pitchFamily="34" charset="0"/>
              </a:rPr>
              <a:t>PortGroup</a:t>
            </a:r>
            <a:endParaRPr lang="en-US" sz="1200">
              <a:latin typeface="Calibri" panose="020F0502020204030204" pitchFamily="34" charset="0"/>
            </a:endParaRPr>
          </a:p>
          <a:p>
            <a:r>
              <a:rPr lang="en-US" sz="1000" i="1">
                <a:latin typeface="Calibri" panose="020F0502020204030204" pitchFamily="34" charset="0"/>
              </a:rPr>
              <a:t>(NSX Segment VLAN or Overlay)</a:t>
            </a:r>
            <a:endParaRPr lang="en-US" sz="1050" i="1">
              <a:latin typeface="Calibri" panose="020F0502020204030204" pitchFamily="34" charset="0"/>
            </a:endParaRPr>
          </a:p>
        </p:txBody>
      </p:sp>
      <p:sp>
        <p:nvSpPr>
          <p:cNvPr id="128" name="Rectangle 127">
            <a:extLst>
              <a:ext uri="{FF2B5EF4-FFF2-40B4-BE49-F238E27FC236}">
                <a16:creationId xmlns:a16="http://schemas.microsoft.com/office/drawing/2014/main" id="{8EB666DC-38E3-5E40-B6EB-5820EE2DC9F9}"/>
              </a:ext>
            </a:extLst>
          </p:cNvPr>
          <p:cNvSpPr>
            <a:spLocks noChangeAspect="1"/>
          </p:cNvSpPr>
          <p:nvPr/>
        </p:nvSpPr>
        <p:spPr>
          <a:xfrm>
            <a:off x="3774180" y="3873592"/>
            <a:ext cx="1288915" cy="1763537"/>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rPr>
              <a:t>SVM</a:t>
            </a:r>
          </a:p>
        </p:txBody>
      </p:sp>
      <p:cxnSp>
        <p:nvCxnSpPr>
          <p:cNvPr id="151" name="Straight Connector 150">
            <a:extLst>
              <a:ext uri="{FF2B5EF4-FFF2-40B4-BE49-F238E27FC236}">
                <a16:creationId xmlns:a16="http://schemas.microsoft.com/office/drawing/2014/main" id="{3F35A071-BDC6-D548-86AE-4301B1F2BE9E}"/>
              </a:ext>
            </a:extLst>
          </p:cNvPr>
          <p:cNvCxnSpPr>
            <a:cxnSpLocks/>
          </p:cNvCxnSpPr>
          <p:nvPr/>
        </p:nvCxnSpPr>
        <p:spPr bwMode="gray">
          <a:xfrm>
            <a:off x="3216940"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1D3AB5DC-863D-DE47-9A77-1FBC3E3A3638}"/>
              </a:ext>
            </a:extLst>
          </p:cNvPr>
          <p:cNvSpPr txBox="1"/>
          <p:nvPr/>
        </p:nvSpPr>
        <p:spPr>
          <a:xfrm>
            <a:off x="3241793" y="3298009"/>
            <a:ext cx="1417247" cy="184666"/>
          </a:xfrm>
          <a:prstGeom prst="rect">
            <a:avLst/>
          </a:prstGeom>
        </p:spPr>
        <p:txBody>
          <a:bodyPr wrap="none" lIns="0" tIns="0" rIns="0" bIns="0" rtlCol="0" anchor="b">
            <a:spAutoFit/>
          </a:bodyPr>
          <a:lstStyle/>
          <a:p>
            <a:r>
              <a:rPr lang="en-US" sz="1200" dirty="0">
                <a:latin typeface="Calibri" panose="020F0502020204030204" pitchFamily="34" charset="0"/>
              </a:rPr>
              <a:t>VSS-</a:t>
            </a:r>
            <a:r>
              <a:rPr lang="en-US" sz="1200" dirty="0" err="1">
                <a:latin typeface="Calibri" panose="020F0502020204030204" pitchFamily="34" charset="0"/>
              </a:rPr>
              <a:t>vmservice</a:t>
            </a:r>
            <a:r>
              <a:rPr lang="en-US" sz="1200" dirty="0">
                <a:latin typeface="Calibri" panose="020F0502020204030204" pitchFamily="34" charset="0"/>
              </a:rPr>
              <a:t>-</a:t>
            </a:r>
            <a:r>
              <a:rPr lang="en-US" sz="1200" dirty="0" err="1">
                <a:latin typeface="Calibri" panose="020F0502020204030204" pitchFamily="34" charset="0"/>
              </a:rPr>
              <a:t>vswitch</a:t>
            </a:r>
            <a:endParaRPr lang="en-US" sz="1200" dirty="0">
              <a:latin typeface="Calibri" panose="020F0502020204030204" pitchFamily="34" charset="0"/>
            </a:endParaRPr>
          </a:p>
        </p:txBody>
      </p:sp>
      <p:cxnSp>
        <p:nvCxnSpPr>
          <p:cNvPr id="153" name="Straight Connector 152">
            <a:extLst>
              <a:ext uri="{FF2B5EF4-FFF2-40B4-BE49-F238E27FC236}">
                <a16:creationId xmlns:a16="http://schemas.microsoft.com/office/drawing/2014/main" id="{F0399DDE-1298-484B-B631-CDAAAAB16972}"/>
              </a:ext>
            </a:extLst>
          </p:cNvPr>
          <p:cNvCxnSpPr>
            <a:cxnSpLocks/>
            <a:endCxn id="128" idx="0"/>
          </p:cNvCxnSpPr>
          <p:nvPr/>
        </p:nvCxnSpPr>
        <p:spPr bwMode="gray">
          <a:xfrm>
            <a:off x="4418637" y="3518889"/>
            <a:ext cx="1" cy="35470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69" name="Picture Placeholder 101" descr="vSAN Database&#10;">
            <a:extLst>
              <a:ext uri="{FF2B5EF4-FFF2-40B4-BE49-F238E27FC236}">
                <a16:creationId xmlns:a16="http://schemas.microsoft.com/office/drawing/2014/main" id="{FC87FF19-BDC5-BD4F-B379-D2C7D718F50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a:stretch/>
        </p:blipFill>
        <p:spPr>
          <a:xfrm>
            <a:off x="493453" y="4100124"/>
            <a:ext cx="548640" cy="548640"/>
          </a:xfrm>
          <a:prstGeom prst="rect">
            <a:avLst/>
          </a:prstGeom>
        </p:spPr>
      </p:pic>
      <p:sp>
        <p:nvSpPr>
          <p:cNvPr id="170" name="TextBox 169">
            <a:extLst>
              <a:ext uri="{FF2B5EF4-FFF2-40B4-BE49-F238E27FC236}">
                <a16:creationId xmlns:a16="http://schemas.microsoft.com/office/drawing/2014/main" id="{2C87A5BD-8F15-1F4B-8268-53617A1AF0DF}"/>
              </a:ext>
            </a:extLst>
          </p:cNvPr>
          <p:cNvSpPr txBox="1"/>
          <p:nvPr/>
        </p:nvSpPr>
        <p:spPr>
          <a:xfrm>
            <a:off x="615488" y="4607041"/>
            <a:ext cx="304571" cy="215444"/>
          </a:xfrm>
          <a:prstGeom prst="rect">
            <a:avLst/>
          </a:prstGeom>
        </p:spPr>
        <p:txBody>
          <a:bodyPr wrap="none" lIns="0" tIns="0" rIns="0" bIns="0" rtlCol="0" anchor="b">
            <a:spAutoFit/>
          </a:bodyPr>
          <a:lstStyle/>
          <a:p>
            <a:r>
              <a:rPr lang="en-US" sz="1400">
                <a:solidFill>
                  <a:schemeClr val="accent2"/>
                </a:solidFill>
                <a:latin typeface="Calibri" panose="020F0502020204030204" pitchFamily="34" charset="0"/>
              </a:rPr>
              <a:t>Disk</a:t>
            </a:r>
            <a:endParaRPr lang="en-US" sz="1100" i="1">
              <a:solidFill>
                <a:schemeClr val="accent2"/>
              </a:solidFill>
              <a:latin typeface="Calibri" panose="020F0502020204030204" pitchFamily="34" charset="0"/>
            </a:endParaRPr>
          </a:p>
        </p:txBody>
      </p:sp>
      <p:grpSp>
        <p:nvGrpSpPr>
          <p:cNvPr id="35" name="Group 34">
            <a:extLst>
              <a:ext uri="{FF2B5EF4-FFF2-40B4-BE49-F238E27FC236}">
                <a16:creationId xmlns:a16="http://schemas.microsoft.com/office/drawing/2014/main" id="{70222252-B379-034C-B070-DE258C1008FC}"/>
              </a:ext>
            </a:extLst>
          </p:cNvPr>
          <p:cNvGrpSpPr/>
          <p:nvPr/>
        </p:nvGrpSpPr>
        <p:grpSpPr>
          <a:xfrm>
            <a:off x="516562" y="4054657"/>
            <a:ext cx="2290782" cy="1582490"/>
            <a:chOff x="726874" y="4054657"/>
            <a:chExt cx="2290782" cy="1582490"/>
          </a:xfrm>
        </p:grpSpPr>
        <p:sp>
          <p:nvSpPr>
            <p:cNvPr id="154" name="Rectangle 153">
              <a:extLst>
                <a:ext uri="{FF2B5EF4-FFF2-40B4-BE49-F238E27FC236}">
                  <a16:creationId xmlns:a16="http://schemas.microsoft.com/office/drawing/2014/main" id="{C984180F-B3D1-5B42-A433-A25332D3A546}"/>
                </a:ext>
              </a:extLst>
            </p:cNvPr>
            <p:cNvSpPr>
              <a:spLocks noChangeAspect="1"/>
            </p:cNvSpPr>
            <p:nvPr/>
          </p:nvSpPr>
          <p:spPr>
            <a:xfrm>
              <a:off x="1699789" y="4054657"/>
              <a:ext cx="1317867" cy="880071"/>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spcAft>
                  <a:spcPts val="600"/>
                </a:spcAft>
                <a:defRPr/>
              </a:pPr>
              <a:r>
                <a:rPr lang="en-US" sz="1400">
                  <a:solidFill>
                    <a:schemeClr val="accent2"/>
                  </a:solidFill>
                  <a:latin typeface="Calibri" panose="020F0502020204030204" pitchFamily="34" charset="0"/>
                  <a:cs typeface="Calibri" panose="020F0502020204030204" pitchFamily="34" charset="0"/>
                </a:rPr>
                <a:t>VMTools</a:t>
              </a: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57" name="Picture Placeholder 105" descr="Management Tools&#10;">
              <a:extLst>
                <a:ext uri="{FF2B5EF4-FFF2-40B4-BE49-F238E27FC236}">
                  <a16:creationId xmlns:a16="http://schemas.microsoft.com/office/drawing/2014/main" id="{AE91B61D-17C8-4F46-89DA-6694EACBE9D8}"/>
                </a:ext>
              </a:extLst>
            </p:cNvPr>
            <p:cNvGrpSpPr>
              <a:grpSpLocks noChangeAspect="1"/>
            </p:cNvGrpSpPr>
            <p:nvPr/>
          </p:nvGrpSpPr>
          <p:grpSpPr>
            <a:xfrm>
              <a:off x="2625193" y="4597577"/>
              <a:ext cx="329650" cy="273644"/>
              <a:chOff x="8443918" y="4821778"/>
              <a:chExt cx="602502" cy="500145"/>
            </a:xfrm>
            <a:solidFill>
              <a:schemeClr val="accent2"/>
            </a:solidFill>
          </p:grpSpPr>
          <p:grpSp>
            <p:nvGrpSpPr>
              <p:cNvPr id="158" name="Picture Placeholder 105">
                <a:extLst>
                  <a:ext uri="{FF2B5EF4-FFF2-40B4-BE49-F238E27FC236}">
                    <a16:creationId xmlns:a16="http://schemas.microsoft.com/office/drawing/2014/main" id="{AF3DCDB7-22BE-FA46-9488-31C535368D36}"/>
                  </a:ext>
                </a:extLst>
              </p:cNvPr>
              <p:cNvGrpSpPr/>
              <p:nvPr/>
            </p:nvGrpSpPr>
            <p:grpSpPr>
              <a:xfrm>
                <a:off x="8451909" y="4831337"/>
                <a:ext cx="449046" cy="490581"/>
                <a:chOff x="8451909" y="4831337"/>
                <a:chExt cx="449046" cy="490581"/>
              </a:xfrm>
              <a:solidFill>
                <a:schemeClr val="accent2"/>
              </a:solidFill>
            </p:grpSpPr>
            <p:sp>
              <p:nvSpPr>
                <p:cNvPr id="166" name="Picture Placeholder 105">
                  <a:extLst>
                    <a:ext uri="{FF2B5EF4-FFF2-40B4-BE49-F238E27FC236}">
                      <a16:creationId xmlns:a16="http://schemas.microsoft.com/office/drawing/2014/main" id="{8F3BB9B9-F50B-C34F-B199-E6F89FFA4DC4}"/>
                    </a:ext>
                  </a:extLst>
                </p:cNvPr>
                <p:cNvSpPr/>
                <p:nvPr/>
              </p:nvSpPr>
              <p:spPr>
                <a:xfrm>
                  <a:off x="8704419" y="5163632"/>
                  <a:ext cx="196536" cy="158286"/>
                </a:xfrm>
                <a:custGeom>
                  <a:avLst/>
                  <a:gdLst>
                    <a:gd name="connsiteX0" fmla="*/ 181990 w 196536"/>
                    <a:gd name="connsiteY0" fmla="*/ 118992 h 158286"/>
                    <a:gd name="connsiteX1" fmla="*/ 160487 w 196536"/>
                    <a:gd name="connsiteY1" fmla="*/ 141174 h 158286"/>
                    <a:gd name="connsiteX2" fmla="*/ 151000 w 196536"/>
                    <a:gd name="connsiteY2" fmla="*/ 139273 h 158286"/>
                    <a:gd name="connsiteX3" fmla="*/ 13756 w 196536"/>
                    <a:gd name="connsiteY3" fmla="*/ 2377 h 158286"/>
                    <a:gd name="connsiteX4" fmla="*/ 2372 w 196536"/>
                    <a:gd name="connsiteY4" fmla="*/ 2377 h 158286"/>
                    <a:gd name="connsiteX5" fmla="*/ 2372 w 196536"/>
                    <a:gd name="connsiteY5" fmla="*/ 13785 h 158286"/>
                    <a:gd name="connsiteX6" fmla="*/ 142145 w 196536"/>
                    <a:gd name="connsiteY6" fmla="*/ 153850 h 158286"/>
                    <a:gd name="connsiteX7" fmla="*/ 164914 w 196536"/>
                    <a:gd name="connsiteY7" fmla="*/ 158286 h 158286"/>
                    <a:gd name="connsiteX8" fmla="*/ 196537 w 196536"/>
                    <a:gd name="connsiteY8" fmla="*/ 126597 h 158286"/>
                    <a:gd name="connsiteX9" fmla="*/ 181990 w 196536"/>
                    <a:gd name="connsiteY9" fmla="*/ 118992 h 1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536" h="158286">
                      <a:moveTo>
                        <a:pt x="181990" y="118992"/>
                      </a:moveTo>
                      <a:lnTo>
                        <a:pt x="160487" y="141174"/>
                      </a:lnTo>
                      <a:lnTo>
                        <a:pt x="151000" y="139273"/>
                      </a:lnTo>
                      <a:lnTo>
                        <a:pt x="13756" y="2377"/>
                      </a:lnTo>
                      <a:cubicBezTo>
                        <a:pt x="10594" y="-792"/>
                        <a:pt x="5534" y="-792"/>
                        <a:pt x="2372" y="2377"/>
                      </a:cubicBezTo>
                      <a:cubicBezTo>
                        <a:pt x="-791" y="5546"/>
                        <a:pt x="-791" y="10616"/>
                        <a:pt x="2372" y="13785"/>
                      </a:cubicBezTo>
                      <a:lnTo>
                        <a:pt x="142145" y="153850"/>
                      </a:lnTo>
                      <a:lnTo>
                        <a:pt x="164914" y="158286"/>
                      </a:lnTo>
                      <a:lnTo>
                        <a:pt x="196537" y="126597"/>
                      </a:lnTo>
                      <a:lnTo>
                        <a:pt x="181990" y="118992"/>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7" name="Picture Placeholder 105">
                  <a:extLst>
                    <a:ext uri="{FF2B5EF4-FFF2-40B4-BE49-F238E27FC236}">
                      <a16:creationId xmlns:a16="http://schemas.microsoft.com/office/drawing/2014/main" id="{490D5487-BD86-DA47-B697-C44503D8CFEE}"/>
                    </a:ext>
                  </a:extLst>
                </p:cNvPr>
                <p:cNvSpPr/>
                <p:nvPr/>
              </p:nvSpPr>
              <p:spPr>
                <a:xfrm>
                  <a:off x="8451909" y="4831337"/>
                  <a:ext cx="364930" cy="321802"/>
                </a:xfrm>
                <a:custGeom>
                  <a:avLst/>
                  <a:gdLst>
                    <a:gd name="connsiteX0" fmla="*/ 259309 w 364929"/>
                    <a:gd name="connsiteY0" fmla="*/ 319424 h 321800"/>
                    <a:gd name="connsiteX1" fmla="*/ 313700 w 364929"/>
                    <a:gd name="connsiteY1" fmla="*/ 264919 h 321800"/>
                    <a:gd name="connsiteX2" fmla="*/ 335204 w 364929"/>
                    <a:gd name="connsiteY2" fmla="*/ 276327 h 321800"/>
                    <a:gd name="connsiteX3" fmla="*/ 357340 w 364929"/>
                    <a:gd name="connsiteY3" fmla="*/ 298510 h 321800"/>
                    <a:gd name="connsiteX4" fmla="*/ 364929 w 364929"/>
                    <a:gd name="connsiteY4" fmla="*/ 283299 h 321800"/>
                    <a:gd name="connsiteX5" fmla="*/ 345323 w 364929"/>
                    <a:gd name="connsiteY5" fmla="*/ 263018 h 321800"/>
                    <a:gd name="connsiteX6" fmla="*/ 317495 w 364929"/>
                    <a:gd name="connsiteY6" fmla="*/ 248441 h 321800"/>
                    <a:gd name="connsiteX7" fmla="*/ 310538 w 364929"/>
                    <a:gd name="connsiteY7" fmla="*/ 232597 h 321800"/>
                    <a:gd name="connsiteX8" fmla="*/ 295991 w 364929"/>
                    <a:gd name="connsiteY8" fmla="*/ 218020 h 321800"/>
                    <a:gd name="connsiteX9" fmla="*/ 261206 w 364929"/>
                    <a:gd name="connsiteY9" fmla="*/ 217386 h 321800"/>
                    <a:gd name="connsiteX10" fmla="*/ 245394 w 364929"/>
                    <a:gd name="connsiteY10" fmla="*/ 233230 h 321800"/>
                    <a:gd name="connsiteX11" fmla="*/ 80955 w 364929"/>
                    <a:gd name="connsiteY11" fmla="*/ 68448 h 321800"/>
                    <a:gd name="connsiteX12" fmla="*/ 80955 w 364929"/>
                    <a:gd name="connsiteY12" fmla="*/ 34858 h 321800"/>
                    <a:gd name="connsiteX13" fmla="*/ 27196 w 364929"/>
                    <a:gd name="connsiteY13" fmla="*/ 0 h 321800"/>
                    <a:gd name="connsiteX14" fmla="*/ 0 w 364929"/>
                    <a:gd name="connsiteY14" fmla="*/ 27252 h 321800"/>
                    <a:gd name="connsiteX15" fmla="*/ 26563 w 364929"/>
                    <a:gd name="connsiteY15" fmla="*/ 72885 h 321800"/>
                    <a:gd name="connsiteX16" fmla="*/ 37315 w 364929"/>
                    <a:gd name="connsiteY16" fmla="*/ 75420 h 321800"/>
                    <a:gd name="connsiteX17" fmla="*/ 39845 w 364929"/>
                    <a:gd name="connsiteY17" fmla="*/ 64645 h 321800"/>
                    <a:gd name="connsiteX18" fmla="*/ 19606 w 364929"/>
                    <a:gd name="connsiteY18" fmla="*/ 29788 h 321800"/>
                    <a:gd name="connsiteX19" fmla="*/ 29093 w 364929"/>
                    <a:gd name="connsiteY19" fmla="*/ 20281 h 321800"/>
                    <a:gd name="connsiteX20" fmla="*/ 64511 w 364929"/>
                    <a:gd name="connsiteY20" fmla="*/ 43097 h 321800"/>
                    <a:gd name="connsiteX21" fmla="*/ 64511 w 364929"/>
                    <a:gd name="connsiteY21" fmla="*/ 74786 h 321800"/>
                    <a:gd name="connsiteX22" fmla="*/ 234010 w 364929"/>
                    <a:gd name="connsiteY22" fmla="*/ 244005 h 321800"/>
                    <a:gd name="connsiteX23" fmla="*/ 211242 w 364929"/>
                    <a:gd name="connsiteY23" fmla="*/ 266821 h 321800"/>
                    <a:gd name="connsiteX24" fmla="*/ 211874 w 364929"/>
                    <a:gd name="connsiteY24" fmla="*/ 301678 h 321800"/>
                    <a:gd name="connsiteX25" fmla="*/ 224523 w 364929"/>
                    <a:gd name="connsiteY25" fmla="*/ 314354 h 321800"/>
                    <a:gd name="connsiteX26" fmla="*/ 235908 w 364929"/>
                    <a:gd name="connsiteY26" fmla="*/ 302946 h 321800"/>
                    <a:gd name="connsiteX27" fmla="*/ 223258 w 364929"/>
                    <a:gd name="connsiteY27" fmla="*/ 290270 h 321800"/>
                    <a:gd name="connsiteX28" fmla="*/ 222626 w 364929"/>
                    <a:gd name="connsiteY28" fmla="*/ 278229 h 321800"/>
                    <a:gd name="connsiteX29" fmla="*/ 271958 w 364929"/>
                    <a:gd name="connsiteY29" fmla="*/ 228794 h 321800"/>
                    <a:gd name="connsiteX30" fmla="*/ 283975 w 364929"/>
                    <a:gd name="connsiteY30" fmla="*/ 229428 h 321800"/>
                    <a:gd name="connsiteX31" fmla="*/ 298521 w 364929"/>
                    <a:gd name="connsiteY31" fmla="*/ 244005 h 321800"/>
                    <a:gd name="connsiteX32" fmla="*/ 301051 w 364929"/>
                    <a:gd name="connsiteY32" fmla="*/ 250342 h 321800"/>
                    <a:gd name="connsiteX33" fmla="*/ 298521 w 364929"/>
                    <a:gd name="connsiteY33" fmla="*/ 256046 h 321800"/>
                    <a:gd name="connsiteX34" fmla="*/ 298521 w 364929"/>
                    <a:gd name="connsiteY34" fmla="*/ 256046 h 321800"/>
                    <a:gd name="connsiteX35" fmla="*/ 246659 w 364929"/>
                    <a:gd name="connsiteY35" fmla="*/ 308016 h 321800"/>
                    <a:gd name="connsiteX36" fmla="*/ 246659 w 364929"/>
                    <a:gd name="connsiteY36" fmla="*/ 319424 h 321800"/>
                    <a:gd name="connsiteX37" fmla="*/ 259309 w 364929"/>
                    <a:gd name="connsiteY37" fmla="*/ 319424 h 32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64929" h="321800">
                      <a:moveTo>
                        <a:pt x="259309" y="319424"/>
                      </a:moveTo>
                      <a:lnTo>
                        <a:pt x="313700" y="264919"/>
                      </a:lnTo>
                      <a:lnTo>
                        <a:pt x="335204" y="276327"/>
                      </a:lnTo>
                      <a:lnTo>
                        <a:pt x="357340" y="298510"/>
                      </a:lnTo>
                      <a:lnTo>
                        <a:pt x="364929" y="283299"/>
                      </a:lnTo>
                      <a:lnTo>
                        <a:pt x="345323" y="263018"/>
                      </a:lnTo>
                      <a:lnTo>
                        <a:pt x="317495" y="248441"/>
                      </a:lnTo>
                      <a:cubicBezTo>
                        <a:pt x="316862" y="242737"/>
                        <a:pt x="314333" y="237033"/>
                        <a:pt x="310538" y="232597"/>
                      </a:cubicBezTo>
                      <a:lnTo>
                        <a:pt x="295991" y="218020"/>
                      </a:lnTo>
                      <a:cubicBezTo>
                        <a:pt x="286504" y="208513"/>
                        <a:pt x="270693" y="207879"/>
                        <a:pt x="261206" y="217386"/>
                      </a:cubicBezTo>
                      <a:lnTo>
                        <a:pt x="245394" y="233230"/>
                      </a:lnTo>
                      <a:lnTo>
                        <a:pt x="80955" y="68448"/>
                      </a:lnTo>
                      <a:lnTo>
                        <a:pt x="80955" y="34858"/>
                      </a:lnTo>
                      <a:lnTo>
                        <a:pt x="27196" y="0"/>
                      </a:lnTo>
                      <a:lnTo>
                        <a:pt x="0" y="27252"/>
                      </a:lnTo>
                      <a:lnTo>
                        <a:pt x="26563" y="72885"/>
                      </a:lnTo>
                      <a:cubicBezTo>
                        <a:pt x="28461" y="76687"/>
                        <a:pt x="33520" y="77955"/>
                        <a:pt x="37315" y="75420"/>
                      </a:cubicBezTo>
                      <a:cubicBezTo>
                        <a:pt x="41110" y="73518"/>
                        <a:pt x="42375" y="68448"/>
                        <a:pt x="39845" y="64645"/>
                      </a:cubicBezTo>
                      <a:lnTo>
                        <a:pt x="19606" y="29788"/>
                      </a:lnTo>
                      <a:lnTo>
                        <a:pt x="29093" y="20281"/>
                      </a:lnTo>
                      <a:lnTo>
                        <a:pt x="64511" y="43097"/>
                      </a:lnTo>
                      <a:lnTo>
                        <a:pt x="64511" y="74786"/>
                      </a:lnTo>
                      <a:lnTo>
                        <a:pt x="234010" y="244005"/>
                      </a:lnTo>
                      <a:lnTo>
                        <a:pt x="211242" y="266821"/>
                      </a:lnTo>
                      <a:cubicBezTo>
                        <a:pt x="201755" y="276327"/>
                        <a:pt x="202387" y="291538"/>
                        <a:pt x="211874" y="301678"/>
                      </a:cubicBezTo>
                      <a:lnTo>
                        <a:pt x="224523" y="314354"/>
                      </a:lnTo>
                      <a:lnTo>
                        <a:pt x="235908" y="302946"/>
                      </a:lnTo>
                      <a:lnTo>
                        <a:pt x="223258" y="290270"/>
                      </a:lnTo>
                      <a:cubicBezTo>
                        <a:pt x="219464" y="286468"/>
                        <a:pt x="219464" y="281398"/>
                        <a:pt x="222626" y="278229"/>
                      </a:cubicBezTo>
                      <a:lnTo>
                        <a:pt x="271958" y="228794"/>
                      </a:lnTo>
                      <a:cubicBezTo>
                        <a:pt x="275120" y="225625"/>
                        <a:pt x="280812" y="225625"/>
                        <a:pt x="283975" y="229428"/>
                      </a:cubicBezTo>
                      <a:lnTo>
                        <a:pt x="298521" y="244005"/>
                      </a:lnTo>
                      <a:cubicBezTo>
                        <a:pt x="300419" y="245906"/>
                        <a:pt x="301051" y="247807"/>
                        <a:pt x="301051" y="250342"/>
                      </a:cubicBezTo>
                      <a:cubicBezTo>
                        <a:pt x="301051" y="252878"/>
                        <a:pt x="300419" y="254779"/>
                        <a:pt x="298521" y="256046"/>
                      </a:cubicBezTo>
                      <a:lnTo>
                        <a:pt x="298521" y="256046"/>
                      </a:lnTo>
                      <a:lnTo>
                        <a:pt x="246659" y="308016"/>
                      </a:lnTo>
                      <a:cubicBezTo>
                        <a:pt x="243497" y="311185"/>
                        <a:pt x="243497" y="316255"/>
                        <a:pt x="246659" y="319424"/>
                      </a:cubicBezTo>
                      <a:cubicBezTo>
                        <a:pt x="251087" y="322593"/>
                        <a:pt x="256146" y="322593"/>
                        <a:pt x="259309" y="3194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59" name="Picture Placeholder 105">
                <a:extLst>
                  <a:ext uri="{FF2B5EF4-FFF2-40B4-BE49-F238E27FC236}">
                    <a16:creationId xmlns:a16="http://schemas.microsoft.com/office/drawing/2014/main" id="{6DC52A8A-8014-3647-BC45-EB1D45564476}"/>
                  </a:ext>
                </a:extLst>
              </p:cNvPr>
              <p:cNvGrpSpPr/>
              <p:nvPr/>
            </p:nvGrpSpPr>
            <p:grpSpPr>
              <a:xfrm>
                <a:off x="8836444" y="5058236"/>
                <a:ext cx="209976" cy="207879"/>
                <a:chOff x="8836444" y="5058236"/>
                <a:chExt cx="209976" cy="207879"/>
              </a:xfrm>
              <a:solidFill>
                <a:schemeClr val="accent2"/>
              </a:solidFill>
            </p:grpSpPr>
            <p:sp>
              <p:nvSpPr>
                <p:cNvPr id="164" name="Picture Placeholder 105">
                  <a:extLst>
                    <a:ext uri="{FF2B5EF4-FFF2-40B4-BE49-F238E27FC236}">
                      <a16:creationId xmlns:a16="http://schemas.microsoft.com/office/drawing/2014/main" id="{F27AC93D-7625-0041-8FE6-08AF7BF6FB98}"/>
                    </a:ext>
                  </a:extLst>
                </p:cNvPr>
                <p:cNvSpPr/>
                <p:nvPr/>
              </p:nvSpPr>
              <p:spPr>
                <a:xfrm>
                  <a:off x="8884511" y="5105775"/>
                  <a:ext cx="113842" cy="113446"/>
                </a:xfrm>
                <a:custGeom>
                  <a:avLst/>
                  <a:gdLst>
                    <a:gd name="connsiteX0" fmla="*/ 56289 w 113842"/>
                    <a:gd name="connsiteY0" fmla="*/ 113446 h 113446"/>
                    <a:gd name="connsiteX1" fmla="*/ 48699 w 113842"/>
                    <a:gd name="connsiteY1" fmla="*/ 105841 h 113446"/>
                    <a:gd name="connsiteX2" fmla="*/ 56289 w 113842"/>
                    <a:gd name="connsiteY2" fmla="*/ 98236 h 113446"/>
                    <a:gd name="connsiteX3" fmla="*/ 97399 w 113842"/>
                    <a:gd name="connsiteY3" fmla="*/ 57040 h 113446"/>
                    <a:gd name="connsiteX4" fmla="*/ 56289 w 113842"/>
                    <a:gd name="connsiteY4" fmla="*/ 15844 h 113446"/>
                    <a:gd name="connsiteX5" fmla="*/ 15179 w 113842"/>
                    <a:gd name="connsiteY5" fmla="*/ 57040 h 113446"/>
                    <a:gd name="connsiteX6" fmla="*/ 7590 w 113842"/>
                    <a:gd name="connsiteY6" fmla="*/ 64645 h 113446"/>
                    <a:gd name="connsiteX7" fmla="*/ 0 w 113842"/>
                    <a:gd name="connsiteY7" fmla="*/ 57040 h 113446"/>
                    <a:gd name="connsiteX8" fmla="*/ 56921 w 113842"/>
                    <a:gd name="connsiteY8" fmla="*/ 0 h 113446"/>
                    <a:gd name="connsiteX9" fmla="*/ 113843 w 113842"/>
                    <a:gd name="connsiteY9" fmla="*/ 57040 h 113446"/>
                    <a:gd name="connsiteX10" fmla="*/ 56289 w 113842"/>
                    <a:gd name="connsiteY10" fmla="*/ 113446 h 1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842" h="113446">
                      <a:moveTo>
                        <a:pt x="56289" y="113446"/>
                      </a:moveTo>
                      <a:cubicBezTo>
                        <a:pt x="51862" y="113446"/>
                        <a:pt x="48699" y="109644"/>
                        <a:pt x="48699" y="105841"/>
                      </a:cubicBezTo>
                      <a:cubicBezTo>
                        <a:pt x="48699" y="102038"/>
                        <a:pt x="52494" y="98236"/>
                        <a:pt x="56289" y="98236"/>
                      </a:cubicBezTo>
                      <a:cubicBezTo>
                        <a:pt x="79058" y="98236"/>
                        <a:pt x="97399" y="79856"/>
                        <a:pt x="97399" y="57040"/>
                      </a:cubicBezTo>
                      <a:cubicBezTo>
                        <a:pt x="97399" y="34224"/>
                        <a:pt x="79058" y="15844"/>
                        <a:pt x="56289" y="15844"/>
                      </a:cubicBezTo>
                      <a:cubicBezTo>
                        <a:pt x="33520" y="15844"/>
                        <a:pt x="15179" y="34224"/>
                        <a:pt x="15179" y="57040"/>
                      </a:cubicBezTo>
                      <a:cubicBezTo>
                        <a:pt x="15179" y="61476"/>
                        <a:pt x="11384" y="64645"/>
                        <a:pt x="7590" y="64645"/>
                      </a:cubicBezTo>
                      <a:cubicBezTo>
                        <a:pt x="3795" y="64645"/>
                        <a:pt x="0" y="60843"/>
                        <a:pt x="0" y="57040"/>
                      </a:cubicBezTo>
                      <a:cubicBezTo>
                        <a:pt x="0" y="25351"/>
                        <a:pt x="25931" y="0"/>
                        <a:pt x="56921" y="0"/>
                      </a:cubicBezTo>
                      <a:cubicBezTo>
                        <a:pt x="88544" y="0"/>
                        <a:pt x="113843" y="25985"/>
                        <a:pt x="113843" y="57040"/>
                      </a:cubicBezTo>
                      <a:cubicBezTo>
                        <a:pt x="113843" y="88095"/>
                        <a:pt x="87912" y="113446"/>
                        <a:pt x="56289" y="11344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5" name="Picture Placeholder 105">
                  <a:extLst>
                    <a:ext uri="{FF2B5EF4-FFF2-40B4-BE49-F238E27FC236}">
                      <a16:creationId xmlns:a16="http://schemas.microsoft.com/office/drawing/2014/main" id="{7F124442-3731-1449-8480-27B439515DF1}"/>
                    </a:ext>
                  </a:extLst>
                </p:cNvPr>
                <p:cNvSpPr/>
                <p:nvPr/>
              </p:nvSpPr>
              <p:spPr>
                <a:xfrm>
                  <a:off x="8836444" y="5058236"/>
                  <a:ext cx="209976" cy="207879"/>
                </a:xfrm>
                <a:custGeom>
                  <a:avLst/>
                  <a:gdLst>
                    <a:gd name="connsiteX0" fmla="*/ 114475 w 209976"/>
                    <a:gd name="connsiteY0" fmla="*/ 207879 h 207879"/>
                    <a:gd name="connsiteX1" fmla="*/ 110681 w 209976"/>
                    <a:gd name="connsiteY1" fmla="*/ 204077 h 207879"/>
                    <a:gd name="connsiteX2" fmla="*/ 104356 w 209976"/>
                    <a:gd name="connsiteY2" fmla="*/ 194570 h 207879"/>
                    <a:gd name="connsiteX3" fmla="*/ 101194 w 209976"/>
                    <a:gd name="connsiteY3" fmla="*/ 189500 h 207879"/>
                    <a:gd name="connsiteX4" fmla="*/ 87912 w 209976"/>
                    <a:gd name="connsiteY4" fmla="*/ 187598 h 207879"/>
                    <a:gd name="connsiteX5" fmla="*/ 84117 w 209976"/>
                    <a:gd name="connsiteY5" fmla="*/ 191401 h 207879"/>
                    <a:gd name="connsiteX6" fmla="*/ 76528 w 209976"/>
                    <a:gd name="connsiteY6" fmla="*/ 199006 h 207879"/>
                    <a:gd name="connsiteX7" fmla="*/ 73365 w 209976"/>
                    <a:gd name="connsiteY7" fmla="*/ 201541 h 207879"/>
                    <a:gd name="connsiteX8" fmla="*/ 68938 w 209976"/>
                    <a:gd name="connsiteY8" fmla="*/ 200274 h 207879"/>
                    <a:gd name="connsiteX9" fmla="*/ 41742 w 209976"/>
                    <a:gd name="connsiteY9" fmla="*/ 186331 h 207879"/>
                    <a:gd name="connsiteX10" fmla="*/ 37948 w 209976"/>
                    <a:gd name="connsiteY10" fmla="*/ 184429 h 207879"/>
                    <a:gd name="connsiteX11" fmla="*/ 37948 w 209976"/>
                    <a:gd name="connsiteY11" fmla="*/ 179993 h 207879"/>
                    <a:gd name="connsiteX12" fmla="*/ 41110 w 209976"/>
                    <a:gd name="connsiteY12" fmla="*/ 162881 h 207879"/>
                    <a:gd name="connsiteX13" fmla="*/ 37315 w 209976"/>
                    <a:gd name="connsiteY13" fmla="*/ 158445 h 207879"/>
                    <a:gd name="connsiteX14" fmla="*/ 32888 w 209976"/>
                    <a:gd name="connsiteY14" fmla="*/ 152741 h 207879"/>
                    <a:gd name="connsiteX15" fmla="*/ 27196 w 209976"/>
                    <a:gd name="connsiteY15" fmla="*/ 152741 h 207879"/>
                    <a:gd name="connsiteX16" fmla="*/ 17709 w 209976"/>
                    <a:gd name="connsiteY16" fmla="*/ 152741 h 207879"/>
                    <a:gd name="connsiteX17" fmla="*/ 11384 w 209976"/>
                    <a:gd name="connsiteY17" fmla="*/ 153374 h 207879"/>
                    <a:gd name="connsiteX18" fmla="*/ 0 w 209976"/>
                    <a:gd name="connsiteY18" fmla="*/ 112179 h 207879"/>
                    <a:gd name="connsiteX19" fmla="*/ 5692 w 209976"/>
                    <a:gd name="connsiteY19" fmla="*/ 109010 h 207879"/>
                    <a:gd name="connsiteX20" fmla="*/ 13282 w 209976"/>
                    <a:gd name="connsiteY20" fmla="*/ 104573 h 207879"/>
                    <a:gd name="connsiteX21" fmla="*/ 18974 w 209976"/>
                    <a:gd name="connsiteY21" fmla="*/ 101405 h 207879"/>
                    <a:gd name="connsiteX22" fmla="*/ 19606 w 209976"/>
                    <a:gd name="connsiteY22" fmla="*/ 95067 h 207879"/>
                    <a:gd name="connsiteX23" fmla="*/ 20871 w 209976"/>
                    <a:gd name="connsiteY23" fmla="*/ 88095 h 207879"/>
                    <a:gd name="connsiteX24" fmla="*/ 11384 w 209976"/>
                    <a:gd name="connsiteY24" fmla="*/ 79222 h 207879"/>
                    <a:gd name="connsiteX25" fmla="*/ 6325 w 209976"/>
                    <a:gd name="connsiteY25" fmla="*/ 76053 h 207879"/>
                    <a:gd name="connsiteX26" fmla="*/ 8222 w 209976"/>
                    <a:gd name="connsiteY26" fmla="*/ 70349 h 207879"/>
                    <a:gd name="connsiteX27" fmla="*/ 22769 w 209976"/>
                    <a:gd name="connsiteY27" fmla="*/ 41829 h 207879"/>
                    <a:gd name="connsiteX28" fmla="*/ 25298 w 209976"/>
                    <a:gd name="connsiteY28" fmla="*/ 36759 h 207879"/>
                    <a:gd name="connsiteX29" fmla="*/ 30991 w 209976"/>
                    <a:gd name="connsiteY29" fmla="*/ 37393 h 207879"/>
                    <a:gd name="connsiteX30" fmla="*/ 47435 w 209976"/>
                    <a:gd name="connsiteY30" fmla="*/ 41196 h 207879"/>
                    <a:gd name="connsiteX31" fmla="*/ 57554 w 209976"/>
                    <a:gd name="connsiteY31" fmla="*/ 33590 h 207879"/>
                    <a:gd name="connsiteX32" fmla="*/ 57554 w 209976"/>
                    <a:gd name="connsiteY32" fmla="*/ 27886 h 207879"/>
                    <a:gd name="connsiteX33" fmla="*/ 57554 w 209976"/>
                    <a:gd name="connsiteY33" fmla="*/ 17112 h 207879"/>
                    <a:gd name="connsiteX34" fmla="*/ 57554 w 209976"/>
                    <a:gd name="connsiteY34" fmla="*/ 11408 h 207879"/>
                    <a:gd name="connsiteX35" fmla="*/ 96134 w 209976"/>
                    <a:gd name="connsiteY35" fmla="*/ 0 h 207879"/>
                    <a:gd name="connsiteX36" fmla="*/ 99296 w 209976"/>
                    <a:gd name="connsiteY36" fmla="*/ 4436 h 207879"/>
                    <a:gd name="connsiteX37" fmla="*/ 108783 w 209976"/>
                    <a:gd name="connsiteY37" fmla="*/ 18380 h 207879"/>
                    <a:gd name="connsiteX38" fmla="*/ 114475 w 209976"/>
                    <a:gd name="connsiteY38" fmla="*/ 19013 h 207879"/>
                    <a:gd name="connsiteX39" fmla="*/ 122065 w 209976"/>
                    <a:gd name="connsiteY39" fmla="*/ 20281 h 207879"/>
                    <a:gd name="connsiteX40" fmla="*/ 125227 w 209976"/>
                    <a:gd name="connsiteY40" fmla="*/ 17112 h 207879"/>
                    <a:gd name="connsiteX41" fmla="*/ 132817 w 209976"/>
                    <a:gd name="connsiteY41" fmla="*/ 8873 h 207879"/>
                    <a:gd name="connsiteX42" fmla="*/ 135979 w 209976"/>
                    <a:gd name="connsiteY42" fmla="*/ 6338 h 207879"/>
                    <a:gd name="connsiteX43" fmla="*/ 139774 w 209976"/>
                    <a:gd name="connsiteY43" fmla="*/ 7605 h 207879"/>
                    <a:gd name="connsiteX44" fmla="*/ 154953 w 209976"/>
                    <a:gd name="connsiteY44" fmla="*/ 14577 h 207879"/>
                    <a:gd name="connsiteX45" fmla="*/ 166969 w 209976"/>
                    <a:gd name="connsiteY45" fmla="*/ 20915 h 207879"/>
                    <a:gd name="connsiteX46" fmla="*/ 173294 w 209976"/>
                    <a:gd name="connsiteY46" fmla="*/ 23450 h 207879"/>
                    <a:gd name="connsiteX47" fmla="*/ 172029 w 209976"/>
                    <a:gd name="connsiteY47" fmla="*/ 29788 h 207879"/>
                    <a:gd name="connsiteX48" fmla="*/ 168234 w 209976"/>
                    <a:gd name="connsiteY48" fmla="*/ 46266 h 207879"/>
                    <a:gd name="connsiteX49" fmla="*/ 175824 w 209976"/>
                    <a:gd name="connsiteY49" fmla="*/ 56406 h 207879"/>
                    <a:gd name="connsiteX50" fmla="*/ 182781 w 209976"/>
                    <a:gd name="connsiteY50" fmla="*/ 56406 h 207879"/>
                    <a:gd name="connsiteX51" fmla="*/ 191635 w 209976"/>
                    <a:gd name="connsiteY51" fmla="*/ 56406 h 207879"/>
                    <a:gd name="connsiteX52" fmla="*/ 197960 w 209976"/>
                    <a:gd name="connsiteY52" fmla="*/ 55772 h 207879"/>
                    <a:gd name="connsiteX53" fmla="*/ 209977 w 209976"/>
                    <a:gd name="connsiteY53" fmla="*/ 96968 h 207879"/>
                    <a:gd name="connsiteX54" fmla="*/ 204285 w 209976"/>
                    <a:gd name="connsiteY54" fmla="*/ 100137 h 207879"/>
                    <a:gd name="connsiteX55" fmla="*/ 196695 w 209976"/>
                    <a:gd name="connsiteY55" fmla="*/ 104573 h 207879"/>
                    <a:gd name="connsiteX56" fmla="*/ 191003 w 209976"/>
                    <a:gd name="connsiteY56" fmla="*/ 107742 h 207879"/>
                    <a:gd name="connsiteX57" fmla="*/ 190370 w 209976"/>
                    <a:gd name="connsiteY57" fmla="*/ 113446 h 207879"/>
                    <a:gd name="connsiteX58" fmla="*/ 189738 w 209976"/>
                    <a:gd name="connsiteY58" fmla="*/ 121052 h 207879"/>
                    <a:gd name="connsiteX59" fmla="*/ 193533 w 209976"/>
                    <a:gd name="connsiteY59" fmla="*/ 124221 h 207879"/>
                    <a:gd name="connsiteX60" fmla="*/ 199857 w 209976"/>
                    <a:gd name="connsiteY60" fmla="*/ 129925 h 207879"/>
                    <a:gd name="connsiteX61" fmla="*/ 204285 w 209976"/>
                    <a:gd name="connsiteY61" fmla="*/ 133093 h 207879"/>
                    <a:gd name="connsiteX62" fmla="*/ 202387 w 209976"/>
                    <a:gd name="connsiteY62" fmla="*/ 138797 h 207879"/>
                    <a:gd name="connsiteX63" fmla="*/ 187841 w 209976"/>
                    <a:gd name="connsiteY63" fmla="*/ 166684 h 207879"/>
                    <a:gd name="connsiteX64" fmla="*/ 185311 w 209976"/>
                    <a:gd name="connsiteY64" fmla="*/ 171754 h 207879"/>
                    <a:gd name="connsiteX65" fmla="*/ 179619 w 209976"/>
                    <a:gd name="connsiteY65" fmla="*/ 171120 h 207879"/>
                    <a:gd name="connsiteX66" fmla="*/ 163807 w 209976"/>
                    <a:gd name="connsiteY66" fmla="*/ 167317 h 207879"/>
                    <a:gd name="connsiteX67" fmla="*/ 153688 w 209976"/>
                    <a:gd name="connsiteY67" fmla="*/ 175557 h 207879"/>
                    <a:gd name="connsiteX68" fmla="*/ 153688 w 209976"/>
                    <a:gd name="connsiteY68" fmla="*/ 180627 h 207879"/>
                    <a:gd name="connsiteX69" fmla="*/ 153688 w 209976"/>
                    <a:gd name="connsiteY69" fmla="*/ 193302 h 207879"/>
                    <a:gd name="connsiteX70" fmla="*/ 153055 w 209976"/>
                    <a:gd name="connsiteY70" fmla="*/ 198373 h 207879"/>
                    <a:gd name="connsiteX71" fmla="*/ 114475 w 209976"/>
                    <a:gd name="connsiteY71" fmla="*/ 207879 h 207879"/>
                    <a:gd name="connsiteX72" fmla="*/ 88544 w 209976"/>
                    <a:gd name="connsiteY72" fmla="*/ 171754 h 207879"/>
                    <a:gd name="connsiteX73" fmla="*/ 106886 w 209976"/>
                    <a:gd name="connsiteY73" fmla="*/ 174289 h 207879"/>
                    <a:gd name="connsiteX74" fmla="*/ 110048 w 209976"/>
                    <a:gd name="connsiteY74" fmla="*/ 174923 h 207879"/>
                    <a:gd name="connsiteX75" fmla="*/ 111945 w 209976"/>
                    <a:gd name="connsiteY75" fmla="*/ 177458 h 207879"/>
                    <a:gd name="connsiteX76" fmla="*/ 117638 w 209976"/>
                    <a:gd name="connsiteY76" fmla="*/ 186965 h 207879"/>
                    <a:gd name="connsiteX77" fmla="*/ 119535 w 209976"/>
                    <a:gd name="connsiteY77" fmla="*/ 190134 h 207879"/>
                    <a:gd name="connsiteX78" fmla="*/ 136611 w 209976"/>
                    <a:gd name="connsiteY78" fmla="*/ 185063 h 207879"/>
                    <a:gd name="connsiteX79" fmla="*/ 136611 w 209976"/>
                    <a:gd name="connsiteY79" fmla="*/ 181261 h 207879"/>
                    <a:gd name="connsiteX80" fmla="*/ 137244 w 209976"/>
                    <a:gd name="connsiteY80" fmla="*/ 168585 h 207879"/>
                    <a:gd name="connsiteX81" fmla="*/ 137876 w 209976"/>
                    <a:gd name="connsiteY81" fmla="*/ 165416 h 207879"/>
                    <a:gd name="connsiteX82" fmla="*/ 141039 w 209976"/>
                    <a:gd name="connsiteY82" fmla="*/ 163515 h 207879"/>
                    <a:gd name="connsiteX83" fmla="*/ 154320 w 209976"/>
                    <a:gd name="connsiteY83" fmla="*/ 152741 h 207879"/>
                    <a:gd name="connsiteX84" fmla="*/ 157483 w 209976"/>
                    <a:gd name="connsiteY84" fmla="*/ 148938 h 207879"/>
                    <a:gd name="connsiteX85" fmla="*/ 162542 w 209976"/>
                    <a:gd name="connsiteY85" fmla="*/ 150205 h 207879"/>
                    <a:gd name="connsiteX86" fmla="*/ 175191 w 209976"/>
                    <a:gd name="connsiteY86" fmla="*/ 153374 h 207879"/>
                    <a:gd name="connsiteX87" fmla="*/ 183413 w 209976"/>
                    <a:gd name="connsiteY87" fmla="*/ 137530 h 207879"/>
                    <a:gd name="connsiteX88" fmla="*/ 180251 w 209976"/>
                    <a:gd name="connsiteY88" fmla="*/ 134995 h 207879"/>
                    <a:gd name="connsiteX89" fmla="*/ 173294 w 209976"/>
                    <a:gd name="connsiteY89" fmla="*/ 128657 h 207879"/>
                    <a:gd name="connsiteX90" fmla="*/ 168867 w 209976"/>
                    <a:gd name="connsiteY90" fmla="*/ 124854 h 207879"/>
                    <a:gd name="connsiteX91" fmla="*/ 171397 w 209976"/>
                    <a:gd name="connsiteY91" fmla="*/ 119150 h 207879"/>
                    <a:gd name="connsiteX92" fmla="*/ 172662 w 209976"/>
                    <a:gd name="connsiteY92" fmla="*/ 112179 h 207879"/>
                    <a:gd name="connsiteX93" fmla="*/ 173927 w 209976"/>
                    <a:gd name="connsiteY93" fmla="*/ 100137 h 207879"/>
                    <a:gd name="connsiteX94" fmla="*/ 175191 w 209976"/>
                    <a:gd name="connsiteY94" fmla="*/ 96334 h 207879"/>
                    <a:gd name="connsiteX95" fmla="*/ 178354 w 209976"/>
                    <a:gd name="connsiteY95" fmla="*/ 95067 h 207879"/>
                    <a:gd name="connsiteX96" fmla="*/ 185311 w 209976"/>
                    <a:gd name="connsiteY96" fmla="*/ 91264 h 207879"/>
                    <a:gd name="connsiteX97" fmla="*/ 188473 w 209976"/>
                    <a:gd name="connsiteY97" fmla="*/ 89363 h 207879"/>
                    <a:gd name="connsiteX98" fmla="*/ 183413 w 209976"/>
                    <a:gd name="connsiteY98" fmla="*/ 72251 h 207879"/>
                    <a:gd name="connsiteX99" fmla="*/ 179619 w 209976"/>
                    <a:gd name="connsiteY99" fmla="*/ 72251 h 207879"/>
                    <a:gd name="connsiteX100" fmla="*/ 172662 w 209976"/>
                    <a:gd name="connsiteY100" fmla="*/ 72885 h 207879"/>
                    <a:gd name="connsiteX101" fmla="*/ 160012 w 209976"/>
                    <a:gd name="connsiteY101" fmla="*/ 65913 h 207879"/>
                    <a:gd name="connsiteX102" fmla="*/ 150526 w 209976"/>
                    <a:gd name="connsiteY102" fmla="*/ 52604 h 207879"/>
                    <a:gd name="connsiteX103" fmla="*/ 147996 w 209976"/>
                    <a:gd name="connsiteY103" fmla="*/ 49435 h 207879"/>
                    <a:gd name="connsiteX104" fmla="*/ 149261 w 209976"/>
                    <a:gd name="connsiteY104" fmla="*/ 45632 h 207879"/>
                    <a:gd name="connsiteX105" fmla="*/ 152423 w 209976"/>
                    <a:gd name="connsiteY105" fmla="*/ 32956 h 207879"/>
                    <a:gd name="connsiteX106" fmla="*/ 144201 w 209976"/>
                    <a:gd name="connsiteY106" fmla="*/ 28520 h 207879"/>
                    <a:gd name="connsiteX107" fmla="*/ 136611 w 209976"/>
                    <a:gd name="connsiteY107" fmla="*/ 24717 h 207879"/>
                    <a:gd name="connsiteX108" fmla="*/ 134082 w 209976"/>
                    <a:gd name="connsiteY108" fmla="*/ 27886 h 207879"/>
                    <a:gd name="connsiteX109" fmla="*/ 125227 w 209976"/>
                    <a:gd name="connsiteY109" fmla="*/ 36125 h 207879"/>
                    <a:gd name="connsiteX110" fmla="*/ 123330 w 209976"/>
                    <a:gd name="connsiteY110" fmla="*/ 36759 h 207879"/>
                    <a:gd name="connsiteX111" fmla="*/ 119535 w 209976"/>
                    <a:gd name="connsiteY111" fmla="*/ 35492 h 207879"/>
                    <a:gd name="connsiteX112" fmla="*/ 111945 w 209976"/>
                    <a:gd name="connsiteY112" fmla="*/ 34224 h 207879"/>
                    <a:gd name="connsiteX113" fmla="*/ 101194 w 209976"/>
                    <a:gd name="connsiteY113" fmla="*/ 33590 h 207879"/>
                    <a:gd name="connsiteX114" fmla="*/ 97399 w 209976"/>
                    <a:gd name="connsiteY114" fmla="*/ 32956 h 207879"/>
                    <a:gd name="connsiteX115" fmla="*/ 95501 w 209976"/>
                    <a:gd name="connsiteY115" fmla="*/ 29788 h 207879"/>
                    <a:gd name="connsiteX116" fmla="*/ 88544 w 209976"/>
                    <a:gd name="connsiteY116" fmla="*/ 18380 h 207879"/>
                    <a:gd name="connsiteX117" fmla="*/ 72100 w 209976"/>
                    <a:gd name="connsiteY117" fmla="*/ 23450 h 207879"/>
                    <a:gd name="connsiteX118" fmla="*/ 72100 w 209976"/>
                    <a:gd name="connsiteY118" fmla="*/ 27252 h 207879"/>
                    <a:gd name="connsiteX119" fmla="*/ 72100 w 209976"/>
                    <a:gd name="connsiteY119" fmla="*/ 38027 h 207879"/>
                    <a:gd name="connsiteX120" fmla="*/ 72100 w 209976"/>
                    <a:gd name="connsiteY120" fmla="*/ 43731 h 207879"/>
                    <a:gd name="connsiteX121" fmla="*/ 67041 w 209976"/>
                    <a:gd name="connsiteY121" fmla="*/ 45632 h 207879"/>
                    <a:gd name="connsiteX122" fmla="*/ 53127 w 209976"/>
                    <a:gd name="connsiteY122" fmla="*/ 56406 h 207879"/>
                    <a:gd name="connsiteX123" fmla="*/ 49332 w 209976"/>
                    <a:gd name="connsiteY123" fmla="*/ 59575 h 207879"/>
                    <a:gd name="connsiteX124" fmla="*/ 44905 w 209976"/>
                    <a:gd name="connsiteY124" fmla="*/ 57674 h 207879"/>
                    <a:gd name="connsiteX125" fmla="*/ 32255 w 209976"/>
                    <a:gd name="connsiteY125" fmla="*/ 54505 h 207879"/>
                    <a:gd name="connsiteX126" fmla="*/ 24034 w 209976"/>
                    <a:gd name="connsiteY126" fmla="*/ 70349 h 207879"/>
                    <a:gd name="connsiteX127" fmla="*/ 34153 w 209976"/>
                    <a:gd name="connsiteY127" fmla="*/ 79856 h 207879"/>
                    <a:gd name="connsiteX128" fmla="*/ 37315 w 209976"/>
                    <a:gd name="connsiteY128" fmla="*/ 83025 h 207879"/>
                    <a:gd name="connsiteX129" fmla="*/ 36050 w 209976"/>
                    <a:gd name="connsiteY129" fmla="*/ 87461 h 207879"/>
                    <a:gd name="connsiteX130" fmla="*/ 34785 w 209976"/>
                    <a:gd name="connsiteY130" fmla="*/ 96334 h 207879"/>
                    <a:gd name="connsiteX131" fmla="*/ 33520 w 209976"/>
                    <a:gd name="connsiteY131" fmla="*/ 107742 h 207879"/>
                    <a:gd name="connsiteX132" fmla="*/ 32255 w 209976"/>
                    <a:gd name="connsiteY132" fmla="*/ 112179 h 207879"/>
                    <a:gd name="connsiteX133" fmla="*/ 28461 w 209976"/>
                    <a:gd name="connsiteY133" fmla="*/ 114080 h 207879"/>
                    <a:gd name="connsiteX134" fmla="*/ 21504 w 209976"/>
                    <a:gd name="connsiteY134" fmla="*/ 117883 h 207879"/>
                    <a:gd name="connsiteX135" fmla="*/ 18341 w 209976"/>
                    <a:gd name="connsiteY135" fmla="*/ 119784 h 207879"/>
                    <a:gd name="connsiteX136" fmla="*/ 23401 w 209976"/>
                    <a:gd name="connsiteY136" fmla="*/ 136896 h 207879"/>
                    <a:gd name="connsiteX137" fmla="*/ 27196 w 209976"/>
                    <a:gd name="connsiteY137" fmla="*/ 136896 h 207879"/>
                    <a:gd name="connsiteX138" fmla="*/ 36050 w 209976"/>
                    <a:gd name="connsiteY138" fmla="*/ 136262 h 207879"/>
                    <a:gd name="connsiteX139" fmla="*/ 41742 w 209976"/>
                    <a:gd name="connsiteY139" fmla="*/ 134995 h 207879"/>
                    <a:gd name="connsiteX140" fmla="*/ 44272 w 209976"/>
                    <a:gd name="connsiteY140" fmla="*/ 140699 h 207879"/>
                    <a:gd name="connsiteX141" fmla="*/ 49332 w 209976"/>
                    <a:gd name="connsiteY141" fmla="*/ 148304 h 207879"/>
                    <a:gd name="connsiteX142" fmla="*/ 56289 w 209976"/>
                    <a:gd name="connsiteY142" fmla="*/ 156543 h 207879"/>
                    <a:gd name="connsiteX143" fmla="*/ 58186 w 209976"/>
                    <a:gd name="connsiteY143" fmla="*/ 159712 h 207879"/>
                    <a:gd name="connsiteX144" fmla="*/ 57554 w 209976"/>
                    <a:gd name="connsiteY144" fmla="*/ 162881 h 207879"/>
                    <a:gd name="connsiteX145" fmla="*/ 54392 w 209976"/>
                    <a:gd name="connsiteY145" fmla="*/ 176190 h 207879"/>
                    <a:gd name="connsiteX146" fmla="*/ 69571 w 209976"/>
                    <a:gd name="connsiteY146" fmla="*/ 184429 h 207879"/>
                    <a:gd name="connsiteX147" fmla="*/ 72100 w 209976"/>
                    <a:gd name="connsiteY147" fmla="*/ 181894 h 207879"/>
                    <a:gd name="connsiteX148" fmla="*/ 80955 w 209976"/>
                    <a:gd name="connsiteY148" fmla="*/ 173655 h 207879"/>
                    <a:gd name="connsiteX149" fmla="*/ 84117 w 209976"/>
                    <a:gd name="connsiteY149" fmla="*/ 171754 h 207879"/>
                    <a:gd name="connsiteX150" fmla="*/ 88544 w 209976"/>
                    <a:gd name="connsiteY150" fmla="*/ 171754 h 207879"/>
                    <a:gd name="connsiteX151" fmla="*/ 88544 w 209976"/>
                    <a:gd name="connsiteY151" fmla="*/ 171754 h 207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9976" h="207879">
                      <a:moveTo>
                        <a:pt x="114475" y="207879"/>
                      </a:moveTo>
                      <a:lnTo>
                        <a:pt x="110681" y="204077"/>
                      </a:lnTo>
                      <a:cubicBezTo>
                        <a:pt x="108783" y="202175"/>
                        <a:pt x="106886" y="199006"/>
                        <a:pt x="104356" y="194570"/>
                      </a:cubicBezTo>
                      <a:cubicBezTo>
                        <a:pt x="103091" y="192669"/>
                        <a:pt x="102459" y="190767"/>
                        <a:pt x="101194" y="189500"/>
                      </a:cubicBezTo>
                      <a:cubicBezTo>
                        <a:pt x="94869" y="188866"/>
                        <a:pt x="90442" y="188232"/>
                        <a:pt x="87912" y="187598"/>
                      </a:cubicBezTo>
                      <a:cubicBezTo>
                        <a:pt x="86647" y="188866"/>
                        <a:pt x="85382" y="190134"/>
                        <a:pt x="84117" y="191401"/>
                      </a:cubicBezTo>
                      <a:cubicBezTo>
                        <a:pt x="80955" y="195204"/>
                        <a:pt x="78425" y="197739"/>
                        <a:pt x="76528" y="199006"/>
                      </a:cubicBezTo>
                      <a:lnTo>
                        <a:pt x="73365" y="201541"/>
                      </a:lnTo>
                      <a:lnTo>
                        <a:pt x="68938" y="200274"/>
                      </a:lnTo>
                      <a:cubicBezTo>
                        <a:pt x="66408" y="199640"/>
                        <a:pt x="61349" y="197105"/>
                        <a:pt x="41742" y="186331"/>
                      </a:cubicBezTo>
                      <a:lnTo>
                        <a:pt x="37948" y="184429"/>
                      </a:lnTo>
                      <a:lnTo>
                        <a:pt x="37948" y="179993"/>
                      </a:lnTo>
                      <a:cubicBezTo>
                        <a:pt x="37948" y="178092"/>
                        <a:pt x="38580" y="174289"/>
                        <a:pt x="41110" y="162881"/>
                      </a:cubicBezTo>
                      <a:cubicBezTo>
                        <a:pt x="40477" y="161613"/>
                        <a:pt x="39213" y="160346"/>
                        <a:pt x="37315" y="158445"/>
                      </a:cubicBezTo>
                      <a:cubicBezTo>
                        <a:pt x="35418" y="156543"/>
                        <a:pt x="34153" y="154642"/>
                        <a:pt x="32888" y="152741"/>
                      </a:cubicBezTo>
                      <a:cubicBezTo>
                        <a:pt x="30991" y="152741"/>
                        <a:pt x="29093" y="152741"/>
                        <a:pt x="27196" y="152741"/>
                      </a:cubicBezTo>
                      <a:cubicBezTo>
                        <a:pt x="21504" y="152741"/>
                        <a:pt x="18974" y="152741"/>
                        <a:pt x="17709" y="152741"/>
                      </a:cubicBezTo>
                      <a:lnTo>
                        <a:pt x="11384" y="153374"/>
                      </a:lnTo>
                      <a:lnTo>
                        <a:pt x="0" y="112179"/>
                      </a:lnTo>
                      <a:lnTo>
                        <a:pt x="5692" y="109010"/>
                      </a:lnTo>
                      <a:cubicBezTo>
                        <a:pt x="6957" y="108376"/>
                        <a:pt x="9487" y="106475"/>
                        <a:pt x="13282" y="104573"/>
                      </a:cubicBezTo>
                      <a:cubicBezTo>
                        <a:pt x="15179" y="103306"/>
                        <a:pt x="17076" y="102038"/>
                        <a:pt x="18974" y="101405"/>
                      </a:cubicBezTo>
                      <a:cubicBezTo>
                        <a:pt x="18974" y="100137"/>
                        <a:pt x="19606" y="98236"/>
                        <a:pt x="19606" y="95067"/>
                      </a:cubicBezTo>
                      <a:cubicBezTo>
                        <a:pt x="19606" y="92532"/>
                        <a:pt x="20239" y="89997"/>
                        <a:pt x="20871" y="88095"/>
                      </a:cubicBezTo>
                      <a:cubicBezTo>
                        <a:pt x="14547" y="81757"/>
                        <a:pt x="12017" y="79856"/>
                        <a:pt x="11384" y="79222"/>
                      </a:cubicBezTo>
                      <a:lnTo>
                        <a:pt x="6325" y="76053"/>
                      </a:lnTo>
                      <a:lnTo>
                        <a:pt x="8222" y="70349"/>
                      </a:lnTo>
                      <a:cubicBezTo>
                        <a:pt x="8854" y="67814"/>
                        <a:pt x="11384" y="62744"/>
                        <a:pt x="22769" y="41829"/>
                      </a:cubicBezTo>
                      <a:lnTo>
                        <a:pt x="25298" y="36759"/>
                      </a:lnTo>
                      <a:lnTo>
                        <a:pt x="30991" y="37393"/>
                      </a:lnTo>
                      <a:cubicBezTo>
                        <a:pt x="37315" y="38660"/>
                        <a:pt x="43007" y="39928"/>
                        <a:pt x="47435" y="41196"/>
                      </a:cubicBezTo>
                      <a:cubicBezTo>
                        <a:pt x="51862" y="37393"/>
                        <a:pt x="55024" y="34858"/>
                        <a:pt x="57554" y="33590"/>
                      </a:cubicBezTo>
                      <a:cubicBezTo>
                        <a:pt x="57554" y="32323"/>
                        <a:pt x="57554" y="29788"/>
                        <a:pt x="57554" y="27886"/>
                      </a:cubicBezTo>
                      <a:cubicBezTo>
                        <a:pt x="57554" y="23450"/>
                        <a:pt x="57554" y="20281"/>
                        <a:pt x="57554" y="17112"/>
                      </a:cubicBezTo>
                      <a:lnTo>
                        <a:pt x="57554" y="11408"/>
                      </a:lnTo>
                      <a:lnTo>
                        <a:pt x="96134" y="0"/>
                      </a:lnTo>
                      <a:lnTo>
                        <a:pt x="99296" y="4436"/>
                      </a:lnTo>
                      <a:cubicBezTo>
                        <a:pt x="100561" y="5704"/>
                        <a:pt x="102459" y="8873"/>
                        <a:pt x="108783" y="18380"/>
                      </a:cubicBezTo>
                      <a:cubicBezTo>
                        <a:pt x="110048" y="18380"/>
                        <a:pt x="112578" y="18380"/>
                        <a:pt x="114475" y="19013"/>
                      </a:cubicBezTo>
                      <a:cubicBezTo>
                        <a:pt x="117005" y="19013"/>
                        <a:pt x="119535" y="19647"/>
                        <a:pt x="122065" y="20281"/>
                      </a:cubicBezTo>
                      <a:cubicBezTo>
                        <a:pt x="122697" y="19647"/>
                        <a:pt x="123962" y="18380"/>
                        <a:pt x="125227" y="17112"/>
                      </a:cubicBezTo>
                      <a:cubicBezTo>
                        <a:pt x="129022" y="13309"/>
                        <a:pt x="131552" y="10774"/>
                        <a:pt x="132817" y="8873"/>
                      </a:cubicBezTo>
                      <a:lnTo>
                        <a:pt x="135979" y="6338"/>
                      </a:lnTo>
                      <a:lnTo>
                        <a:pt x="139774" y="7605"/>
                      </a:lnTo>
                      <a:cubicBezTo>
                        <a:pt x="144201" y="8873"/>
                        <a:pt x="149261" y="10774"/>
                        <a:pt x="154953" y="14577"/>
                      </a:cubicBezTo>
                      <a:cubicBezTo>
                        <a:pt x="161910" y="18380"/>
                        <a:pt x="165705" y="20281"/>
                        <a:pt x="166969" y="20915"/>
                      </a:cubicBezTo>
                      <a:lnTo>
                        <a:pt x="173294" y="23450"/>
                      </a:lnTo>
                      <a:lnTo>
                        <a:pt x="172029" y="29788"/>
                      </a:lnTo>
                      <a:cubicBezTo>
                        <a:pt x="170764" y="36759"/>
                        <a:pt x="169499" y="41829"/>
                        <a:pt x="168234" y="46266"/>
                      </a:cubicBezTo>
                      <a:cubicBezTo>
                        <a:pt x="172029" y="51336"/>
                        <a:pt x="173927" y="54505"/>
                        <a:pt x="175824" y="56406"/>
                      </a:cubicBezTo>
                      <a:cubicBezTo>
                        <a:pt x="177721" y="56406"/>
                        <a:pt x="180251" y="56406"/>
                        <a:pt x="182781" y="56406"/>
                      </a:cubicBezTo>
                      <a:cubicBezTo>
                        <a:pt x="187208" y="56406"/>
                        <a:pt x="190370" y="56406"/>
                        <a:pt x="191635" y="56406"/>
                      </a:cubicBezTo>
                      <a:lnTo>
                        <a:pt x="197960" y="55772"/>
                      </a:lnTo>
                      <a:lnTo>
                        <a:pt x="209977" y="96968"/>
                      </a:lnTo>
                      <a:lnTo>
                        <a:pt x="204285" y="100137"/>
                      </a:lnTo>
                      <a:cubicBezTo>
                        <a:pt x="203020" y="100771"/>
                        <a:pt x="200490" y="102672"/>
                        <a:pt x="196695" y="104573"/>
                      </a:cubicBezTo>
                      <a:cubicBezTo>
                        <a:pt x="194798" y="105841"/>
                        <a:pt x="192900" y="107109"/>
                        <a:pt x="191003" y="107742"/>
                      </a:cubicBezTo>
                      <a:cubicBezTo>
                        <a:pt x="191003" y="109010"/>
                        <a:pt x="190370" y="110911"/>
                        <a:pt x="190370" y="113446"/>
                      </a:cubicBezTo>
                      <a:cubicBezTo>
                        <a:pt x="190370" y="115981"/>
                        <a:pt x="189738" y="118517"/>
                        <a:pt x="189738" y="121052"/>
                      </a:cubicBezTo>
                      <a:cubicBezTo>
                        <a:pt x="191003" y="121685"/>
                        <a:pt x="191635" y="122953"/>
                        <a:pt x="193533" y="124221"/>
                      </a:cubicBezTo>
                      <a:cubicBezTo>
                        <a:pt x="196063" y="126756"/>
                        <a:pt x="197960" y="128657"/>
                        <a:pt x="199857" y="129925"/>
                      </a:cubicBezTo>
                      <a:lnTo>
                        <a:pt x="204285" y="133093"/>
                      </a:lnTo>
                      <a:lnTo>
                        <a:pt x="202387" y="138797"/>
                      </a:lnTo>
                      <a:cubicBezTo>
                        <a:pt x="201755" y="141333"/>
                        <a:pt x="199225" y="146403"/>
                        <a:pt x="187841" y="166684"/>
                      </a:cubicBezTo>
                      <a:lnTo>
                        <a:pt x="185311" y="171754"/>
                      </a:lnTo>
                      <a:lnTo>
                        <a:pt x="179619" y="171120"/>
                      </a:lnTo>
                      <a:cubicBezTo>
                        <a:pt x="174559" y="170486"/>
                        <a:pt x="168867" y="169219"/>
                        <a:pt x="163807" y="167317"/>
                      </a:cubicBezTo>
                      <a:cubicBezTo>
                        <a:pt x="160645" y="170486"/>
                        <a:pt x="156850" y="173021"/>
                        <a:pt x="153688" y="175557"/>
                      </a:cubicBezTo>
                      <a:cubicBezTo>
                        <a:pt x="153688" y="176824"/>
                        <a:pt x="153688" y="178092"/>
                        <a:pt x="153688" y="180627"/>
                      </a:cubicBezTo>
                      <a:cubicBezTo>
                        <a:pt x="154320" y="188232"/>
                        <a:pt x="153688" y="191401"/>
                        <a:pt x="153688" y="193302"/>
                      </a:cubicBezTo>
                      <a:lnTo>
                        <a:pt x="153055" y="198373"/>
                      </a:lnTo>
                      <a:lnTo>
                        <a:pt x="114475" y="207879"/>
                      </a:lnTo>
                      <a:close/>
                      <a:moveTo>
                        <a:pt x="88544" y="171754"/>
                      </a:moveTo>
                      <a:cubicBezTo>
                        <a:pt x="88544" y="171754"/>
                        <a:pt x="92339" y="172388"/>
                        <a:pt x="106886" y="174289"/>
                      </a:cubicBezTo>
                      <a:lnTo>
                        <a:pt x="110048" y="174923"/>
                      </a:lnTo>
                      <a:lnTo>
                        <a:pt x="111945" y="177458"/>
                      </a:lnTo>
                      <a:cubicBezTo>
                        <a:pt x="113210" y="179359"/>
                        <a:pt x="115108" y="182528"/>
                        <a:pt x="117638" y="186965"/>
                      </a:cubicBezTo>
                      <a:cubicBezTo>
                        <a:pt x="118270" y="188232"/>
                        <a:pt x="118903" y="188866"/>
                        <a:pt x="119535" y="190134"/>
                      </a:cubicBezTo>
                      <a:lnTo>
                        <a:pt x="136611" y="185063"/>
                      </a:lnTo>
                      <a:cubicBezTo>
                        <a:pt x="136611" y="183796"/>
                        <a:pt x="136611" y="182528"/>
                        <a:pt x="136611" y="181261"/>
                      </a:cubicBezTo>
                      <a:cubicBezTo>
                        <a:pt x="135979" y="175557"/>
                        <a:pt x="136611" y="171120"/>
                        <a:pt x="137244" y="168585"/>
                      </a:cubicBezTo>
                      <a:lnTo>
                        <a:pt x="137876" y="165416"/>
                      </a:lnTo>
                      <a:lnTo>
                        <a:pt x="141039" y="163515"/>
                      </a:lnTo>
                      <a:cubicBezTo>
                        <a:pt x="145466" y="160980"/>
                        <a:pt x="149893" y="157811"/>
                        <a:pt x="154320" y="152741"/>
                      </a:cubicBezTo>
                      <a:lnTo>
                        <a:pt x="157483" y="148938"/>
                      </a:lnTo>
                      <a:lnTo>
                        <a:pt x="162542" y="150205"/>
                      </a:lnTo>
                      <a:cubicBezTo>
                        <a:pt x="166969" y="151473"/>
                        <a:pt x="171397" y="152741"/>
                        <a:pt x="175191" y="153374"/>
                      </a:cubicBezTo>
                      <a:cubicBezTo>
                        <a:pt x="179619" y="145769"/>
                        <a:pt x="182149" y="140699"/>
                        <a:pt x="183413" y="137530"/>
                      </a:cubicBezTo>
                      <a:cubicBezTo>
                        <a:pt x="182149" y="136896"/>
                        <a:pt x="181516" y="135629"/>
                        <a:pt x="180251" y="134995"/>
                      </a:cubicBezTo>
                      <a:cubicBezTo>
                        <a:pt x="176456" y="131192"/>
                        <a:pt x="174559" y="129291"/>
                        <a:pt x="173294" y="128657"/>
                      </a:cubicBezTo>
                      <a:lnTo>
                        <a:pt x="168867" y="124854"/>
                      </a:lnTo>
                      <a:lnTo>
                        <a:pt x="171397" y="119150"/>
                      </a:lnTo>
                      <a:cubicBezTo>
                        <a:pt x="171397" y="119150"/>
                        <a:pt x="172029" y="117249"/>
                        <a:pt x="172662" y="112179"/>
                      </a:cubicBezTo>
                      <a:cubicBezTo>
                        <a:pt x="173294" y="104573"/>
                        <a:pt x="173927" y="101405"/>
                        <a:pt x="173927" y="100137"/>
                      </a:cubicBezTo>
                      <a:lnTo>
                        <a:pt x="175191" y="96334"/>
                      </a:lnTo>
                      <a:lnTo>
                        <a:pt x="178354" y="95067"/>
                      </a:lnTo>
                      <a:cubicBezTo>
                        <a:pt x="180251" y="94433"/>
                        <a:pt x="182781" y="92532"/>
                        <a:pt x="185311" y="91264"/>
                      </a:cubicBezTo>
                      <a:cubicBezTo>
                        <a:pt x="186576" y="90630"/>
                        <a:pt x="187208" y="89997"/>
                        <a:pt x="188473" y="89363"/>
                      </a:cubicBezTo>
                      <a:lnTo>
                        <a:pt x="183413" y="72251"/>
                      </a:lnTo>
                      <a:cubicBezTo>
                        <a:pt x="182149" y="72251"/>
                        <a:pt x="180884" y="72251"/>
                        <a:pt x="179619" y="72251"/>
                      </a:cubicBezTo>
                      <a:cubicBezTo>
                        <a:pt x="177089" y="72251"/>
                        <a:pt x="174559" y="72251"/>
                        <a:pt x="172662" y="72885"/>
                      </a:cubicBezTo>
                      <a:cubicBezTo>
                        <a:pt x="166969" y="75420"/>
                        <a:pt x="163807" y="70349"/>
                        <a:pt x="160012" y="65913"/>
                      </a:cubicBezTo>
                      <a:cubicBezTo>
                        <a:pt x="158115" y="62744"/>
                        <a:pt x="154953" y="58941"/>
                        <a:pt x="150526" y="52604"/>
                      </a:cubicBezTo>
                      <a:lnTo>
                        <a:pt x="147996" y="49435"/>
                      </a:lnTo>
                      <a:lnTo>
                        <a:pt x="149261" y="45632"/>
                      </a:lnTo>
                      <a:cubicBezTo>
                        <a:pt x="149893" y="43097"/>
                        <a:pt x="151158" y="38660"/>
                        <a:pt x="152423" y="32956"/>
                      </a:cubicBezTo>
                      <a:cubicBezTo>
                        <a:pt x="149893" y="31689"/>
                        <a:pt x="147363" y="30421"/>
                        <a:pt x="144201" y="28520"/>
                      </a:cubicBezTo>
                      <a:cubicBezTo>
                        <a:pt x="141039" y="26619"/>
                        <a:pt x="138509" y="25351"/>
                        <a:pt x="136611" y="24717"/>
                      </a:cubicBezTo>
                      <a:cubicBezTo>
                        <a:pt x="135979" y="25351"/>
                        <a:pt x="134714" y="26619"/>
                        <a:pt x="134082" y="27886"/>
                      </a:cubicBezTo>
                      <a:cubicBezTo>
                        <a:pt x="130919" y="31689"/>
                        <a:pt x="128389" y="34224"/>
                        <a:pt x="125227" y="36125"/>
                      </a:cubicBezTo>
                      <a:lnTo>
                        <a:pt x="123330" y="36759"/>
                      </a:lnTo>
                      <a:lnTo>
                        <a:pt x="119535" y="35492"/>
                      </a:lnTo>
                      <a:cubicBezTo>
                        <a:pt x="118903" y="34858"/>
                        <a:pt x="116373" y="34858"/>
                        <a:pt x="111945" y="34224"/>
                      </a:cubicBezTo>
                      <a:cubicBezTo>
                        <a:pt x="106253" y="33590"/>
                        <a:pt x="102459" y="33590"/>
                        <a:pt x="101194" y="33590"/>
                      </a:cubicBezTo>
                      <a:lnTo>
                        <a:pt x="97399" y="32956"/>
                      </a:lnTo>
                      <a:lnTo>
                        <a:pt x="95501" y="29788"/>
                      </a:lnTo>
                      <a:cubicBezTo>
                        <a:pt x="92339" y="24084"/>
                        <a:pt x="89809" y="20915"/>
                        <a:pt x="88544" y="18380"/>
                      </a:cubicBezTo>
                      <a:lnTo>
                        <a:pt x="72100" y="23450"/>
                      </a:lnTo>
                      <a:cubicBezTo>
                        <a:pt x="72100" y="24717"/>
                        <a:pt x="72100" y="25985"/>
                        <a:pt x="72100" y="27252"/>
                      </a:cubicBezTo>
                      <a:cubicBezTo>
                        <a:pt x="72100" y="33590"/>
                        <a:pt x="72100" y="36759"/>
                        <a:pt x="72100" y="38027"/>
                      </a:cubicBezTo>
                      <a:lnTo>
                        <a:pt x="72100" y="43731"/>
                      </a:lnTo>
                      <a:lnTo>
                        <a:pt x="67041" y="45632"/>
                      </a:lnTo>
                      <a:cubicBezTo>
                        <a:pt x="67041" y="45632"/>
                        <a:pt x="64511" y="47533"/>
                        <a:pt x="53127" y="56406"/>
                      </a:cubicBezTo>
                      <a:lnTo>
                        <a:pt x="49332" y="59575"/>
                      </a:lnTo>
                      <a:lnTo>
                        <a:pt x="44905" y="57674"/>
                      </a:lnTo>
                      <a:cubicBezTo>
                        <a:pt x="41742" y="56406"/>
                        <a:pt x="37315" y="55139"/>
                        <a:pt x="32255" y="54505"/>
                      </a:cubicBezTo>
                      <a:cubicBezTo>
                        <a:pt x="27828" y="62110"/>
                        <a:pt x="25298" y="67181"/>
                        <a:pt x="24034" y="70349"/>
                      </a:cubicBezTo>
                      <a:cubicBezTo>
                        <a:pt x="26563" y="72251"/>
                        <a:pt x="29726" y="75420"/>
                        <a:pt x="34153" y="79856"/>
                      </a:cubicBezTo>
                      <a:lnTo>
                        <a:pt x="37315" y="83025"/>
                      </a:lnTo>
                      <a:lnTo>
                        <a:pt x="36050" y="87461"/>
                      </a:lnTo>
                      <a:cubicBezTo>
                        <a:pt x="35418" y="88729"/>
                        <a:pt x="34785" y="91264"/>
                        <a:pt x="34785" y="96334"/>
                      </a:cubicBezTo>
                      <a:cubicBezTo>
                        <a:pt x="34153" y="103940"/>
                        <a:pt x="33520" y="106475"/>
                        <a:pt x="33520" y="107742"/>
                      </a:cubicBezTo>
                      <a:lnTo>
                        <a:pt x="32255" y="112179"/>
                      </a:lnTo>
                      <a:lnTo>
                        <a:pt x="28461" y="114080"/>
                      </a:lnTo>
                      <a:cubicBezTo>
                        <a:pt x="26563" y="114714"/>
                        <a:pt x="24034" y="116615"/>
                        <a:pt x="21504" y="117883"/>
                      </a:cubicBezTo>
                      <a:cubicBezTo>
                        <a:pt x="20239" y="118517"/>
                        <a:pt x="19606" y="119150"/>
                        <a:pt x="18341" y="119784"/>
                      </a:cubicBezTo>
                      <a:lnTo>
                        <a:pt x="23401" y="136896"/>
                      </a:lnTo>
                      <a:cubicBezTo>
                        <a:pt x="24666" y="136896"/>
                        <a:pt x="25931" y="136896"/>
                        <a:pt x="27196" y="136896"/>
                      </a:cubicBezTo>
                      <a:cubicBezTo>
                        <a:pt x="30991" y="136896"/>
                        <a:pt x="33520" y="136262"/>
                        <a:pt x="36050" y="136262"/>
                      </a:cubicBezTo>
                      <a:lnTo>
                        <a:pt x="41742" y="134995"/>
                      </a:lnTo>
                      <a:lnTo>
                        <a:pt x="44272" y="140699"/>
                      </a:lnTo>
                      <a:cubicBezTo>
                        <a:pt x="45537" y="142600"/>
                        <a:pt x="46802" y="145135"/>
                        <a:pt x="49332" y="148304"/>
                      </a:cubicBezTo>
                      <a:cubicBezTo>
                        <a:pt x="54392" y="154008"/>
                        <a:pt x="55657" y="155909"/>
                        <a:pt x="56289" y="156543"/>
                      </a:cubicBezTo>
                      <a:lnTo>
                        <a:pt x="58186" y="159712"/>
                      </a:lnTo>
                      <a:lnTo>
                        <a:pt x="57554" y="162881"/>
                      </a:lnTo>
                      <a:cubicBezTo>
                        <a:pt x="56289" y="169219"/>
                        <a:pt x="55024" y="173021"/>
                        <a:pt x="54392" y="176190"/>
                      </a:cubicBezTo>
                      <a:cubicBezTo>
                        <a:pt x="61981" y="180627"/>
                        <a:pt x="67041" y="183162"/>
                        <a:pt x="69571" y="184429"/>
                      </a:cubicBezTo>
                      <a:cubicBezTo>
                        <a:pt x="70203" y="183796"/>
                        <a:pt x="70836" y="182528"/>
                        <a:pt x="72100" y="181894"/>
                      </a:cubicBezTo>
                      <a:cubicBezTo>
                        <a:pt x="75263" y="178092"/>
                        <a:pt x="78425" y="175557"/>
                        <a:pt x="80955" y="173655"/>
                      </a:cubicBezTo>
                      <a:lnTo>
                        <a:pt x="84117" y="171754"/>
                      </a:lnTo>
                      <a:lnTo>
                        <a:pt x="88544" y="171754"/>
                      </a:lnTo>
                      <a:cubicBezTo>
                        <a:pt x="88544" y="171754"/>
                        <a:pt x="88544" y="171754"/>
                        <a:pt x="88544" y="17175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61" name="Picture Placeholder 105">
                <a:extLst>
                  <a:ext uri="{FF2B5EF4-FFF2-40B4-BE49-F238E27FC236}">
                    <a16:creationId xmlns:a16="http://schemas.microsoft.com/office/drawing/2014/main" id="{F30CF446-7331-3E4E-8B47-1AB97205F1DE}"/>
                  </a:ext>
                </a:extLst>
              </p:cNvPr>
              <p:cNvGrpSpPr/>
              <p:nvPr/>
            </p:nvGrpSpPr>
            <p:grpSpPr>
              <a:xfrm>
                <a:off x="8443918" y="4821778"/>
                <a:ext cx="498246" cy="500145"/>
                <a:chOff x="8443918" y="4821778"/>
                <a:chExt cx="498246" cy="500145"/>
              </a:xfrm>
              <a:solidFill>
                <a:schemeClr val="accent2"/>
              </a:solidFill>
            </p:grpSpPr>
            <p:sp>
              <p:nvSpPr>
                <p:cNvPr id="162" name="Picture Placeholder 105">
                  <a:extLst>
                    <a:ext uri="{FF2B5EF4-FFF2-40B4-BE49-F238E27FC236}">
                      <a16:creationId xmlns:a16="http://schemas.microsoft.com/office/drawing/2014/main" id="{2AB08755-D4D8-2542-9AA3-B2FA32609F60}"/>
                    </a:ext>
                  </a:extLst>
                </p:cNvPr>
                <p:cNvSpPr/>
                <p:nvPr/>
              </p:nvSpPr>
              <p:spPr>
                <a:xfrm>
                  <a:off x="8688450" y="4821778"/>
                  <a:ext cx="253714" cy="223843"/>
                </a:xfrm>
                <a:custGeom>
                  <a:avLst/>
                  <a:gdLst>
                    <a:gd name="connsiteX0" fmla="*/ 247924 w 253715"/>
                    <a:gd name="connsiteY0" fmla="*/ 51457 h 223844"/>
                    <a:gd name="connsiteX1" fmla="*/ 243497 w 253715"/>
                    <a:gd name="connsiteY1" fmla="*/ 40049 h 223844"/>
                    <a:gd name="connsiteX2" fmla="*/ 201755 w 253715"/>
                    <a:gd name="connsiteY2" fmla="*/ 81878 h 223844"/>
                    <a:gd name="connsiteX3" fmla="*/ 178354 w 253715"/>
                    <a:gd name="connsiteY3" fmla="*/ 75540 h 223844"/>
                    <a:gd name="connsiteX4" fmla="*/ 172029 w 253715"/>
                    <a:gd name="connsiteY4" fmla="*/ 52091 h 223844"/>
                    <a:gd name="connsiteX5" fmla="*/ 213772 w 253715"/>
                    <a:gd name="connsiteY5" fmla="*/ 10261 h 223844"/>
                    <a:gd name="connsiteX6" fmla="*/ 202387 w 253715"/>
                    <a:gd name="connsiteY6" fmla="*/ 5825 h 223844"/>
                    <a:gd name="connsiteX7" fmla="*/ 114475 w 253715"/>
                    <a:gd name="connsiteY7" fmla="*/ 23570 h 223844"/>
                    <a:gd name="connsiteX8" fmla="*/ 94869 w 253715"/>
                    <a:gd name="connsiteY8" fmla="*/ 107229 h 223844"/>
                    <a:gd name="connsiteX9" fmla="*/ 0 w 253715"/>
                    <a:gd name="connsiteY9" fmla="*/ 202296 h 223844"/>
                    <a:gd name="connsiteX10" fmla="*/ 11384 w 253715"/>
                    <a:gd name="connsiteY10" fmla="*/ 213704 h 223844"/>
                    <a:gd name="connsiteX11" fmla="*/ 113843 w 253715"/>
                    <a:gd name="connsiteY11" fmla="*/ 111032 h 223844"/>
                    <a:gd name="connsiteX12" fmla="*/ 111945 w 253715"/>
                    <a:gd name="connsiteY12" fmla="*/ 105962 h 223844"/>
                    <a:gd name="connsiteX13" fmla="*/ 125860 w 253715"/>
                    <a:gd name="connsiteY13" fmla="*/ 34345 h 223844"/>
                    <a:gd name="connsiteX14" fmla="*/ 184678 w 253715"/>
                    <a:gd name="connsiteY14" fmla="*/ 16599 h 223844"/>
                    <a:gd name="connsiteX15" fmla="*/ 154320 w 253715"/>
                    <a:gd name="connsiteY15" fmla="*/ 47020 h 223844"/>
                    <a:gd name="connsiteX16" fmla="*/ 165072 w 253715"/>
                    <a:gd name="connsiteY16" fmla="*/ 88216 h 223844"/>
                    <a:gd name="connsiteX17" fmla="*/ 206182 w 253715"/>
                    <a:gd name="connsiteY17" fmla="*/ 98990 h 223844"/>
                    <a:gd name="connsiteX18" fmla="*/ 236540 w 253715"/>
                    <a:gd name="connsiteY18" fmla="*/ 68569 h 223844"/>
                    <a:gd name="connsiteX19" fmla="*/ 218831 w 253715"/>
                    <a:gd name="connsiteY19" fmla="*/ 127510 h 223844"/>
                    <a:gd name="connsiteX20" fmla="*/ 147363 w 253715"/>
                    <a:gd name="connsiteY20" fmla="*/ 141453 h 223844"/>
                    <a:gd name="connsiteX21" fmla="*/ 142304 w 253715"/>
                    <a:gd name="connsiteY21" fmla="*/ 139552 h 223844"/>
                    <a:gd name="connsiteX22" fmla="*/ 70836 w 253715"/>
                    <a:gd name="connsiteY22" fmla="*/ 211803 h 223844"/>
                    <a:gd name="connsiteX23" fmla="*/ 81587 w 253715"/>
                    <a:gd name="connsiteY23" fmla="*/ 223844 h 223844"/>
                    <a:gd name="connsiteX24" fmla="*/ 146098 w 253715"/>
                    <a:gd name="connsiteY24" fmla="*/ 158565 h 223844"/>
                    <a:gd name="connsiteX25" fmla="*/ 229583 w 253715"/>
                    <a:gd name="connsiteY25" fmla="*/ 138918 h 223844"/>
                    <a:gd name="connsiteX26" fmla="*/ 247924 w 253715"/>
                    <a:gd name="connsiteY26" fmla="*/ 51457 h 2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53715" h="223844">
                      <a:moveTo>
                        <a:pt x="247924" y="51457"/>
                      </a:moveTo>
                      <a:lnTo>
                        <a:pt x="243497" y="40049"/>
                      </a:lnTo>
                      <a:lnTo>
                        <a:pt x="201755" y="81878"/>
                      </a:lnTo>
                      <a:lnTo>
                        <a:pt x="178354" y="75540"/>
                      </a:lnTo>
                      <a:lnTo>
                        <a:pt x="172029" y="52091"/>
                      </a:lnTo>
                      <a:lnTo>
                        <a:pt x="213772" y="10261"/>
                      </a:lnTo>
                      <a:lnTo>
                        <a:pt x="202387" y="5825"/>
                      </a:lnTo>
                      <a:cubicBezTo>
                        <a:pt x="172029" y="-6217"/>
                        <a:pt x="137876" y="754"/>
                        <a:pt x="114475" y="23570"/>
                      </a:cubicBezTo>
                      <a:cubicBezTo>
                        <a:pt x="92339" y="45753"/>
                        <a:pt x="84750" y="78075"/>
                        <a:pt x="94869" y="107229"/>
                      </a:cubicBezTo>
                      <a:lnTo>
                        <a:pt x="0" y="202296"/>
                      </a:lnTo>
                      <a:lnTo>
                        <a:pt x="11384" y="213704"/>
                      </a:lnTo>
                      <a:lnTo>
                        <a:pt x="113843" y="111032"/>
                      </a:lnTo>
                      <a:lnTo>
                        <a:pt x="111945" y="105962"/>
                      </a:lnTo>
                      <a:cubicBezTo>
                        <a:pt x="101826" y="81244"/>
                        <a:pt x="107518" y="53358"/>
                        <a:pt x="125860" y="34345"/>
                      </a:cubicBezTo>
                      <a:cubicBezTo>
                        <a:pt x="141671" y="18500"/>
                        <a:pt x="163175" y="12162"/>
                        <a:pt x="184678" y="16599"/>
                      </a:cubicBezTo>
                      <a:lnTo>
                        <a:pt x="154320" y="47020"/>
                      </a:lnTo>
                      <a:lnTo>
                        <a:pt x="165072" y="88216"/>
                      </a:lnTo>
                      <a:lnTo>
                        <a:pt x="206182" y="98990"/>
                      </a:lnTo>
                      <a:lnTo>
                        <a:pt x="236540" y="68569"/>
                      </a:lnTo>
                      <a:cubicBezTo>
                        <a:pt x="240335" y="89483"/>
                        <a:pt x="234010" y="111666"/>
                        <a:pt x="218831" y="127510"/>
                      </a:cubicBezTo>
                      <a:cubicBezTo>
                        <a:pt x="199857" y="146523"/>
                        <a:pt x="172029" y="151594"/>
                        <a:pt x="147363" y="141453"/>
                      </a:cubicBezTo>
                      <a:lnTo>
                        <a:pt x="142304" y="139552"/>
                      </a:lnTo>
                      <a:lnTo>
                        <a:pt x="70836" y="211803"/>
                      </a:lnTo>
                      <a:lnTo>
                        <a:pt x="81587" y="223844"/>
                      </a:lnTo>
                      <a:lnTo>
                        <a:pt x="146098" y="158565"/>
                      </a:lnTo>
                      <a:cubicBezTo>
                        <a:pt x="175191" y="168706"/>
                        <a:pt x="207447" y="161100"/>
                        <a:pt x="229583" y="138918"/>
                      </a:cubicBezTo>
                      <a:cubicBezTo>
                        <a:pt x="252984" y="116102"/>
                        <a:pt x="259941" y="81244"/>
                        <a:pt x="247924" y="5145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3" name="Picture Placeholder 105">
                  <a:extLst>
                    <a:ext uri="{FF2B5EF4-FFF2-40B4-BE49-F238E27FC236}">
                      <a16:creationId xmlns:a16="http://schemas.microsoft.com/office/drawing/2014/main" id="{CD07346E-13D9-BC4F-965D-C1ED0E780A16}"/>
                    </a:ext>
                  </a:extLst>
                </p:cNvPr>
                <p:cNvSpPr/>
                <p:nvPr/>
              </p:nvSpPr>
              <p:spPr>
                <a:xfrm>
                  <a:off x="8443918" y="5068413"/>
                  <a:ext cx="217336" cy="253510"/>
                </a:xfrm>
                <a:custGeom>
                  <a:avLst/>
                  <a:gdLst>
                    <a:gd name="connsiteX0" fmla="*/ 205318 w 217335"/>
                    <a:gd name="connsiteY0" fmla="*/ 75420 h 253511"/>
                    <a:gd name="connsiteX1" fmla="*/ 139543 w 217335"/>
                    <a:gd name="connsiteY1" fmla="*/ 141333 h 253511"/>
                    <a:gd name="connsiteX2" fmla="*/ 141440 w 217335"/>
                    <a:gd name="connsiteY2" fmla="*/ 146403 h 253511"/>
                    <a:gd name="connsiteX3" fmla="*/ 127526 w 217335"/>
                    <a:gd name="connsiteY3" fmla="*/ 218020 h 253511"/>
                    <a:gd name="connsiteX4" fmla="*/ 68707 w 217335"/>
                    <a:gd name="connsiteY4" fmla="*/ 235766 h 253511"/>
                    <a:gd name="connsiteX5" fmla="*/ 99065 w 217335"/>
                    <a:gd name="connsiteY5" fmla="*/ 205344 h 253511"/>
                    <a:gd name="connsiteX6" fmla="*/ 88313 w 217335"/>
                    <a:gd name="connsiteY6" fmla="*/ 164149 h 253511"/>
                    <a:gd name="connsiteX7" fmla="*/ 47203 w 217335"/>
                    <a:gd name="connsiteY7" fmla="*/ 153374 h 253511"/>
                    <a:gd name="connsiteX8" fmla="*/ 16845 w 217335"/>
                    <a:gd name="connsiteY8" fmla="*/ 183796 h 253511"/>
                    <a:gd name="connsiteX9" fmla="*/ 34554 w 217335"/>
                    <a:gd name="connsiteY9" fmla="*/ 124854 h 253511"/>
                    <a:gd name="connsiteX10" fmla="*/ 106022 w 217335"/>
                    <a:gd name="connsiteY10" fmla="*/ 110911 h 253511"/>
                    <a:gd name="connsiteX11" fmla="*/ 111082 w 217335"/>
                    <a:gd name="connsiteY11" fmla="*/ 112813 h 253511"/>
                    <a:gd name="connsiteX12" fmla="*/ 212276 w 217335"/>
                    <a:gd name="connsiteY12" fmla="*/ 11408 h 253511"/>
                    <a:gd name="connsiteX13" fmla="*/ 200891 w 217335"/>
                    <a:gd name="connsiteY13" fmla="*/ 0 h 253511"/>
                    <a:gd name="connsiteX14" fmla="*/ 107287 w 217335"/>
                    <a:gd name="connsiteY14" fmla="*/ 94433 h 253511"/>
                    <a:gd name="connsiteX15" fmla="*/ 23802 w 217335"/>
                    <a:gd name="connsiteY15" fmla="*/ 114080 h 253511"/>
                    <a:gd name="connsiteX16" fmla="*/ 6094 w 217335"/>
                    <a:gd name="connsiteY16" fmla="*/ 202175 h 253511"/>
                    <a:gd name="connsiteX17" fmla="*/ 10521 w 217335"/>
                    <a:gd name="connsiteY17" fmla="*/ 213583 h 253511"/>
                    <a:gd name="connsiteX18" fmla="*/ 52263 w 217335"/>
                    <a:gd name="connsiteY18" fmla="*/ 171754 h 253511"/>
                    <a:gd name="connsiteX19" fmla="*/ 75664 w 217335"/>
                    <a:gd name="connsiteY19" fmla="*/ 178092 h 253511"/>
                    <a:gd name="connsiteX20" fmla="*/ 81989 w 217335"/>
                    <a:gd name="connsiteY20" fmla="*/ 201541 h 253511"/>
                    <a:gd name="connsiteX21" fmla="*/ 40246 w 217335"/>
                    <a:gd name="connsiteY21" fmla="*/ 243371 h 253511"/>
                    <a:gd name="connsiteX22" fmla="*/ 51631 w 217335"/>
                    <a:gd name="connsiteY22" fmla="*/ 247807 h 253511"/>
                    <a:gd name="connsiteX23" fmla="*/ 81989 w 217335"/>
                    <a:gd name="connsiteY23" fmla="*/ 253511 h 253511"/>
                    <a:gd name="connsiteX24" fmla="*/ 139543 w 217335"/>
                    <a:gd name="connsiteY24" fmla="*/ 229428 h 253511"/>
                    <a:gd name="connsiteX25" fmla="*/ 159149 w 217335"/>
                    <a:gd name="connsiteY25" fmla="*/ 145769 h 253511"/>
                    <a:gd name="connsiteX26" fmla="*/ 217335 w 217335"/>
                    <a:gd name="connsiteY26" fmla="*/ 87461 h 253511"/>
                    <a:gd name="connsiteX27" fmla="*/ 205318 w 217335"/>
                    <a:gd name="connsiteY27" fmla="*/ 75420 h 25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7335" h="253511">
                      <a:moveTo>
                        <a:pt x="205318" y="75420"/>
                      </a:moveTo>
                      <a:lnTo>
                        <a:pt x="139543" y="141333"/>
                      </a:lnTo>
                      <a:lnTo>
                        <a:pt x="141440" y="146403"/>
                      </a:lnTo>
                      <a:cubicBezTo>
                        <a:pt x="151559" y="171120"/>
                        <a:pt x="145867" y="199006"/>
                        <a:pt x="127526" y="218020"/>
                      </a:cubicBezTo>
                      <a:cubicBezTo>
                        <a:pt x="111714" y="233864"/>
                        <a:pt x="90211" y="240202"/>
                        <a:pt x="68707" y="235766"/>
                      </a:cubicBezTo>
                      <a:lnTo>
                        <a:pt x="99065" y="205344"/>
                      </a:lnTo>
                      <a:lnTo>
                        <a:pt x="88313" y="164149"/>
                      </a:lnTo>
                      <a:lnTo>
                        <a:pt x="47203" y="153374"/>
                      </a:lnTo>
                      <a:lnTo>
                        <a:pt x="16845" y="183796"/>
                      </a:lnTo>
                      <a:cubicBezTo>
                        <a:pt x="13051" y="162881"/>
                        <a:pt x="19375" y="140699"/>
                        <a:pt x="34554" y="124854"/>
                      </a:cubicBezTo>
                      <a:cubicBezTo>
                        <a:pt x="53528" y="105841"/>
                        <a:pt x="81356" y="100771"/>
                        <a:pt x="106022" y="110911"/>
                      </a:cubicBezTo>
                      <a:lnTo>
                        <a:pt x="111082" y="112813"/>
                      </a:lnTo>
                      <a:lnTo>
                        <a:pt x="212276" y="11408"/>
                      </a:lnTo>
                      <a:lnTo>
                        <a:pt x="200891" y="0"/>
                      </a:lnTo>
                      <a:lnTo>
                        <a:pt x="107287" y="94433"/>
                      </a:lnTo>
                      <a:cubicBezTo>
                        <a:pt x="78194" y="84292"/>
                        <a:pt x="45939" y="91898"/>
                        <a:pt x="23802" y="114080"/>
                      </a:cubicBezTo>
                      <a:cubicBezTo>
                        <a:pt x="1034" y="136896"/>
                        <a:pt x="-6556" y="171754"/>
                        <a:pt x="6094" y="202175"/>
                      </a:cubicBezTo>
                      <a:lnTo>
                        <a:pt x="10521" y="213583"/>
                      </a:lnTo>
                      <a:lnTo>
                        <a:pt x="52263" y="171754"/>
                      </a:lnTo>
                      <a:lnTo>
                        <a:pt x="75664" y="178092"/>
                      </a:lnTo>
                      <a:lnTo>
                        <a:pt x="81989" y="201541"/>
                      </a:lnTo>
                      <a:lnTo>
                        <a:pt x="40246" y="243371"/>
                      </a:lnTo>
                      <a:lnTo>
                        <a:pt x="51631" y="247807"/>
                      </a:lnTo>
                      <a:cubicBezTo>
                        <a:pt x="61750" y="251610"/>
                        <a:pt x="71869" y="253511"/>
                        <a:pt x="81989" y="253511"/>
                      </a:cubicBezTo>
                      <a:cubicBezTo>
                        <a:pt x="102860" y="253511"/>
                        <a:pt x="123731" y="245272"/>
                        <a:pt x="139543" y="229428"/>
                      </a:cubicBezTo>
                      <a:cubicBezTo>
                        <a:pt x="161679" y="207245"/>
                        <a:pt x="169268" y="174923"/>
                        <a:pt x="159149" y="145769"/>
                      </a:cubicBezTo>
                      <a:lnTo>
                        <a:pt x="217335" y="87461"/>
                      </a:lnTo>
                      <a:lnTo>
                        <a:pt x="205318" y="7542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pic>
          <p:nvPicPr>
            <p:cNvPr id="110" name="Picture 109">
              <a:extLst>
                <a:ext uri="{FF2B5EF4-FFF2-40B4-BE49-F238E27FC236}">
                  <a16:creationId xmlns:a16="http://schemas.microsoft.com/office/drawing/2014/main" id="{5026AB59-E5CB-3C42-BDE9-5CAD55A42083}"/>
                </a:ext>
              </a:extLst>
            </p:cNvPr>
            <p:cNvPicPr>
              <a:picLocks noChangeAspect="1"/>
            </p:cNvPicPr>
            <p:nvPr/>
          </p:nvPicPr>
          <p:blipFill>
            <a:blip r:embed="rId5"/>
            <a:stretch>
              <a:fillRect/>
            </a:stretch>
          </p:blipFill>
          <p:spPr>
            <a:xfrm>
              <a:off x="726874" y="5165417"/>
              <a:ext cx="446278" cy="444500"/>
            </a:xfrm>
            <a:prstGeom prst="rect">
              <a:avLst/>
            </a:prstGeom>
          </p:spPr>
        </p:pic>
        <p:sp>
          <p:nvSpPr>
            <p:cNvPr id="171" name="Picture Placeholder 80" descr="Defense Preventions&#10;">
              <a:extLst>
                <a:ext uri="{FF2B5EF4-FFF2-40B4-BE49-F238E27FC236}">
                  <a16:creationId xmlns:a16="http://schemas.microsoft.com/office/drawing/2014/main" id="{23E41C99-EEDA-844E-BE4A-AAAAE6E3F985}"/>
                </a:ext>
              </a:extLst>
            </p:cNvPr>
            <p:cNvSpPr>
              <a:spLocks noChangeAspect="1"/>
            </p:cNvSpPr>
            <p:nvPr/>
          </p:nvSpPr>
          <p:spPr>
            <a:xfrm>
              <a:off x="2517392" y="5151717"/>
              <a:ext cx="411937" cy="48543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12700" cap="flat">
              <a:solidFill>
                <a:schemeClr val="accent4"/>
              </a:solidFill>
              <a:prstDash val="solid"/>
              <a:miter/>
            </a:ln>
          </p:spPr>
          <p:txBody>
            <a:bodyPr rtlCol="0" anchor="ctr"/>
            <a:lstStyle/>
            <a:p>
              <a:endParaRPr lang="en-US">
                <a:latin typeface="Calibri" panose="020F0502020204030204" pitchFamily="34" charset="0"/>
              </a:endParaRPr>
            </a:p>
          </p:txBody>
        </p:sp>
      </p:grpSp>
      <p:cxnSp>
        <p:nvCxnSpPr>
          <p:cNvPr id="175" name="Straight Connector 174">
            <a:extLst>
              <a:ext uri="{FF2B5EF4-FFF2-40B4-BE49-F238E27FC236}">
                <a16:creationId xmlns:a16="http://schemas.microsoft.com/office/drawing/2014/main" id="{682B4ED1-763C-F44C-8CA4-5688F6147BDB}"/>
              </a:ext>
            </a:extLst>
          </p:cNvPr>
          <p:cNvCxnSpPr>
            <a:cxnSpLocks/>
          </p:cNvCxnSpPr>
          <p:nvPr/>
        </p:nvCxnSpPr>
        <p:spPr bwMode="gray">
          <a:xfrm flipH="1">
            <a:off x="2540292" y="2043355"/>
            <a:ext cx="181786" cy="861893"/>
          </a:xfrm>
          <a:prstGeom prst="line">
            <a:avLst/>
          </a:prstGeom>
          <a:ln w="381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76" name="Group 175">
            <a:extLst>
              <a:ext uri="{FF2B5EF4-FFF2-40B4-BE49-F238E27FC236}">
                <a16:creationId xmlns:a16="http://schemas.microsoft.com/office/drawing/2014/main" id="{E9BB1E42-C126-8148-9807-28A61D31C8E8}"/>
              </a:ext>
            </a:extLst>
          </p:cNvPr>
          <p:cNvGrpSpPr/>
          <p:nvPr/>
        </p:nvGrpSpPr>
        <p:grpSpPr>
          <a:xfrm>
            <a:off x="3844905" y="4868308"/>
            <a:ext cx="1146144" cy="461665"/>
            <a:chOff x="3732340" y="3867455"/>
            <a:chExt cx="1146144" cy="461665"/>
          </a:xfrm>
        </p:grpSpPr>
        <p:sp>
          <p:nvSpPr>
            <p:cNvPr id="177" name="TextBox 176">
              <a:extLst>
                <a:ext uri="{FF2B5EF4-FFF2-40B4-BE49-F238E27FC236}">
                  <a16:creationId xmlns:a16="http://schemas.microsoft.com/office/drawing/2014/main" id="{1488A09A-00E1-8247-98C1-6C0B5F0FDE31}"/>
                </a:ext>
              </a:extLst>
            </p:cNvPr>
            <p:cNvSpPr txBox="1"/>
            <p:nvPr/>
          </p:nvSpPr>
          <p:spPr>
            <a:xfrm>
              <a:off x="4083395" y="3867455"/>
              <a:ext cx="795089" cy="461665"/>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a:p>
              <a:r>
                <a:rPr lang="en-US" sz="1000">
                  <a:solidFill>
                    <a:schemeClr val="accent2"/>
                  </a:solidFill>
                  <a:latin typeface="Calibri" panose="020F0502020204030204" pitchFamily="34" charset="0"/>
                </a:rPr>
                <a:t>and Prevention</a:t>
              </a:r>
            </a:p>
          </p:txBody>
        </p:sp>
        <p:grpSp>
          <p:nvGrpSpPr>
            <p:cNvPr id="178" name="Picture Placeholder 77" descr="Threathunting&#10;">
              <a:extLst>
                <a:ext uri="{FF2B5EF4-FFF2-40B4-BE49-F238E27FC236}">
                  <a16:creationId xmlns:a16="http://schemas.microsoft.com/office/drawing/2014/main" id="{2C71AA6F-F2F6-444E-9522-B5F2B626BD96}"/>
                </a:ext>
              </a:extLst>
            </p:cNvPr>
            <p:cNvGrpSpPr>
              <a:grpSpLocks noChangeAspect="1"/>
            </p:cNvGrpSpPr>
            <p:nvPr/>
          </p:nvGrpSpPr>
          <p:grpSpPr>
            <a:xfrm>
              <a:off x="3732340" y="3953614"/>
              <a:ext cx="296113" cy="294542"/>
              <a:chOff x="4495969" y="4428417"/>
              <a:chExt cx="375950" cy="373960"/>
            </a:xfrm>
            <a:solidFill>
              <a:srgbClr val="FF0000"/>
            </a:solidFill>
          </p:grpSpPr>
          <p:sp>
            <p:nvSpPr>
              <p:cNvPr id="179" name="Picture Placeholder 77">
                <a:extLst>
                  <a:ext uri="{FF2B5EF4-FFF2-40B4-BE49-F238E27FC236}">
                    <a16:creationId xmlns:a16="http://schemas.microsoft.com/office/drawing/2014/main" id="{4F948FFF-BB26-1B4B-B54D-75742075E877}"/>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0" name="Picture Placeholder 77">
                <a:extLst>
                  <a:ext uri="{FF2B5EF4-FFF2-40B4-BE49-F238E27FC236}">
                    <a16:creationId xmlns:a16="http://schemas.microsoft.com/office/drawing/2014/main" id="{7E8D1510-9DA8-2B4E-9B06-0834688BE48C}"/>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grpSp>
        <p:nvGrpSpPr>
          <p:cNvPr id="184" name="Group 183">
            <a:extLst>
              <a:ext uri="{FF2B5EF4-FFF2-40B4-BE49-F238E27FC236}">
                <a16:creationId xmlns:a16="http://schemas.microsoft.com/office/drawing/2014/main" id="{752F8AAF-58BB-F540-88FF-FFFE68F97EE1}"/>
              </a:ext>
            </a:extLst>
          </p:cNvPr>
          <p:cNvGrpSpPr/>
          <p:nvPr/>
        </p:nvGrpSpPr>
        <p:grpSpPr>
          <a:xfrm>
            <a:off x="6244469" y="1863324"/>
            <a:ext cx="1051570" cy="789020"/>
            <a:chOff x="5781882" y="4522572"/>
            <a:chExt cx="1051570" cy="789020"/>
          </a:xfrm>
        </p:grpSpPr>
        <p:grpSp>
          <p:nvGrpSpPr>
            <p:cNvPr id="185" name="Group 184" descr="Cloud Analysis&#10;">
              <a:extLst>
                <a:ext uri="{FF2B5EF4-FFF2-40B4-BE49-F238E27FC236}">
                  <a16:creationId xmlns:a16="http://schemas.microsoft.com/office/drawing/2014/main" id="{1201AD4A-82B0-A646-8436-1CE77CD323AF}"/>
                </a:ext>
              </a:extLst>
            </p:cNvPr>
            <p:cNvGrpSpPr>
              <a:grpSpLocks noChangeAspect="1"/>
            </p:cNvGrpSpPr>
            <p:nvPr/>
          </p:nvGrpSpPr>
          <p:grpSpPr>
            <a:xfrm>
              <a:off x="6007252" y="4522572"/>
              <a:ext cx="443941" cy="418316"/>
              <a:chOff x="11080035" y="1971556"/>
              <a:chExt cx="600836" cy="566154"/>
            </a:xfrm>
          </p:grpSpPr>
          <p:sp>
            <p:nvSpPr>
              <p:cNvPr id="187" name="Picture Placeholder 91">
                <a:extLst>
                  <a:ext uri="{FF2B5EF4-FFF2-40B4-BE49-F238E27FC236}">
                    <a16:creationId xmlns:a16="http://schemas.microsoft.com/office/drawing/2014/main" id="{0DAADA4C-CD40-4A4F-8EBE-6D8F83D2EAC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188" name="Picture Placeholder 91">
                <a:extLst>
                  <a:ext uri="{FF2B5EF4-FFF2-40B4-BE49-F238E27FC236}">
                    <a16:creationId xmlns:a16="http://schemas.microsoft.com/office/drawing/2014/main" id="{A6D49A53-8F85-BE48-8965-0499D3D3C197}"/>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186" name="TextBox 185">
              <a:extLst>
                <a:ext uri="{FF2B5EF4-FFF2-40B4-BE49-F238E27FC236}">
                  <a16:creationId xmlns:a16="http://schemas.microsoft.com/office/drawing/2014/main" id="{D8A2466C-003F-0C4F-87C2-8A7292430FDF}"/>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195" name="Rectangle 194">
            <a:extLst>
              <a:ext uri="{FF2B5EF4-FFF2-40B4-BE49-F238E27FC236}">
                <a16:creationId xmlns:a16="http://schemas.microsoft.com/office/drawing/2014/main" id="{0DEF3D25-6E50-8A43-89B1-279434E0458B}"/>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96" name="TextBox 195">
            <a:extLst>
              <a:ext uri="{FF2B5EF4-FFF2-40B4-BE49-F238E27FC236}">
                <a16:creationId xmlns:a16="http://schemas.microsoft.com/office/drawing/2014/main" id="{E2B3D208-996B-FB42-A635-C1801ABB37C1}"/>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97" name="Rectangle 196">
            <a:extLst>
              <a:ext uri="{FF2B5EF4-FFF2-40B4-BE49-F238E27FC236}">
                <a16:creationId xmlns:a16="http://schemas.microsoft.com/office/drawing/2014/main" id="{C173A43D-300B-2C49-9263-0298EF4AAE4F}"/>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198" name="TextBox 197">
            <a:extLst>
              <a:ext uri="{FF2B5EF4-FFF2-40B4-BE49-F238E27FC236}">
                <a16:creationId xmlns:a16="http://schemas.microsoft.com/office/drawing/2014/main" id="{C69DA00F-9CB5-D046-8984-E046F91154B3}"/>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241" name="Picture Placeholder 77" descr="Secure Storage&#10;">
            <a:extLst>
              <a:ext uri="{FF2B5EF4-FFF2-40B4-BE49-F238E27FC236}">
                <a16:creationId xmlns:a16="http://schemas.microsoft.com/office/drawing/2014/main" id="{B3FE7D2D-8EDF-1843-8CDF-D5E94736C2EB}"/>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242" name="Picture Placeholder 77">
              <a:extLst>
                <a:ext uri="{FF2B5EF4-FFF2-40B4-BE49-F238E27FC236}">
                  <a16:creationId xmlns:a16="http://schemas.microsoft.com/office/drawing/2014/main" id="{251DB700-D2C9-B040-96A1-F58023BB59B5}"/>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7">
              <a:extLst>
                <a:ext uri="{FF2B5EF4-FFF2-40B4-BE49-F238E27FC236}">
                  <a16:creationId xmlns:a16="http://schemas.microsoft.com/office/drawing/2014/main" id="{B3C8908A-12A5-4E4E-AF10-1BA2A03CC63B}"/>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4" name="TextBox 243">
            <a:extLst>
              <a:ext uri="{FF2B5EF4-FFF2-40B4-BE49-F238E27FC236}">
                <a16:creationId xmlns:a16="http://schemas.microsoft.com/office/drawing/2014/main" id="{0B6305D1-658B-4E42-AF37-391CE211C51B}"/>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267" name="Group 266">
            <a:extLst>
              <a:ext uri="{FF2B5EF4-FFF2-40B4-BE49-F238E27FC236}">
                <a16:creationId xmlns:a16="http://schemas.microsoft.com/office/drawing/2014/main" id="{43830160-503A-EC44-90FD-C4BB706CB281}"/>
              </a:ext>
            </a:extLst>
          </p:cNvPr>
          <p:cNvGrpSpPr>
            <a:grpSpLocks noChangeAspect="1"/>
          </p:cNvGrpSpPr>
          <p:nvPr/>
        </p:nvGrpSpPr>
        <p:grpSpPr>
          <a:xfrm>
            <a:off x="2012970" y="4086319"/>
            <a:ext cx="343797" cy="343797"/>
            <a:chOff x="3113791" y="1367124"/>
            <a:chExt cx="612898" cy="612898"/>
          </a:xfrm>
          <a:noFill/>
        </p:grpSpPr>
        <p:sp>
          <p:nvSpPr>
            <p:cNvPr id="268" name="Oval 267">
              <a:extLst>
                <a:ext uri="{FF2B5EF4-FFF2-40B4-BE49-F238E27FC236}">
                  <a16:creationId xmlns:a16="http://schemas.microsoft.com/office/drawing/2014/main" id="{E1F72836-84F3-2546-85E9-C012F5C61D11}"/>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269" name="Picture Placeholder 75" descr="Virus 1&#10;">
              <a:extLst>
                <a:ext uri="{FF2B5EF4-FFF2-40B4-BE49-F238E27FC236}">
                  <a16:creationId xmlns:a16="http://schemas.microsoft.com/office/drawing/2014/main" id="{AD864009-9A1A-FD47-97F3-F08E95B141DD}"/>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273" name="Rectangle 272">
            <a:extLst>
              <a:ext uri="{FF2B5EF4-FFF2-40B4-BE49-F238E27FC236}">
                <a16:creationId xmlns:a16="http://schemas.microsoft.com/office/drawing/2014/main" id="{99DF0DB0-AD95-8B4B-8F14-010E53DBACFB}"/>
              </a:ext>
            </a:extLst>
          </p:cNvPr>
          <p:cNvSpPr>
            <a:spLocks noChangeAspect="1"/>
          </p:cNvSpPr>
          <p:nvPr/>
        </p:nvSpPr>
        <p:spPr>
          <a:xfrm>
            <a:off x="2437064" y="1700516"/>
            <a:ext cx="577638" cy="332465"/>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ToR</a:t>
            </a:r>
          </a:p>
        </p:txBody>
      </p:sp>
      <p:grpSp>
        <p:nvGrpSpPr>
          <p:cNvPr id="304" name="Picture Placeholder 95" descr="Detections 3&#10;">
            <a:extLst>
              <a:ext uri="{FF2B5EF4-FFF2-40B4-BE49-F238E27FC236}">
                <a16:creationId xmlns:a16="http://schemas.microsoft.com/office/drawing/2014/main" id="{33D1B07C-3D06-3E42-A925-088D583D1DC3}"/>
              </a:ext>
            </a:extLst>
          </p:cNvPr>
          <p:cNvGrpSpPr>
            <a:grpSpLocks noChangeAspect="1"/>
          </p:cNvGrpSpPr>
          <p:nvPr/>
        </p:nvGrpSpPr>
        <p:grpSpPr>
          <a:xfrm>
            <a:off x="4090341" y="3965060"/>
            <a:ext cx="274183" cy="275038"/>
            <a:chOff x="11081827" y="720438"/>
            <a:chExt cx="600204" cy="602073"/>
          </a:xfrm>
          <a:solidFill>
            <a:schemeClr val="accent2"/>
          </a:solidFill>
        </p:grpSpPr>
        <p:sp>
          <p:nvSpPr>
            <p:cNvPr id="305" name="Picture Placeholder 95">
              <a:extLst>
                <a:ext uri="{FF2B5EF4-FFF2-40B4-BE49-F238E27FC236}">
                  <a16:creationId xmlns:a16="http://schemas.microsoft.com/office/drawing/2014/main" id="{7F934691-27D5-7543-8A4F-A66493F5EBED}"/>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326" name="Picture Placeholder 95">
              <a:extLst>
                <a:ext uri="{FF2B5EF4-FFF2-40B4-BE49-F238E27FC236}">
                  <a16:creationId xmlns:a16="http://schemas.microsoft.com/office/drawing/2014/main" id="{5EBFCAD7-D491-CD41-A404-44E7DBF98E6A}"/>
                </a:ext>
              </a:extLst>
            </p:cNvPr>
            <p:cNvGrpSpPr/>
            <p:nvPr/>
          </p:nvGrpSpPr>
          <p:grpSpPr>
            <a:xfrm>
              <a:off x="11081827" y="720438"/>
              <a:ext cx="600204" cy="553805"/>
              <a:chOff x="11081827" y="720438"/>
              <a:chExt cx="600204" cy="553805"/>
            </a:xfrm>
            <a:solidFill>
              <a:schemeClr val="accent2"/>
            </a:solidFill>
          </p:grpSpPr>
          <p:grpSp>
            <p:nvGrpSpPr>
              <p:cNvPr id="327" name="Picture Placeholder 95">
                <a:extLst>
                  <a:ext uri="{FF2B5EF4-FFF2-40B4-BE49-F238E27FC236}">
                    <a16:creationId xmlns:a16="http://schemas.microsoft.com/office/drawing/2014/main" id="{F5C7B34F-ACBD-144E-8656-AB695DE04DE0}"/>
                  </a:ext>
                </a:extLst>
              </p:cNvPr>
              <p:cNvGrpSpPr/>
              <p:nvPr/>
            </p:nvGrpSpPr>
            <p:grpSpPr>
              <a:xfrm>
                <a:off x="11252592" y="851999"/>
                <a:ext cx="263103" cy="338137"/>
                <a:chOff x="11252592" y="851999"/>
                <a:chExt cx="263103" cy="338137"/>
              </a:xfrm>
              <a:solidFill>
                <a:schemeClr val="accent2"/>
              </a:solidFill>
            </p:grpSpPr>
            <p:sp>
              <p:nvSpPr>
                <p:cNvPr id="335" name="Picture Placeholder 95">
                  <a:extLst>
                    <a:ext uri="{FF2B5EF4-FFF2-40B4-BE49-F238E27FC236}">
                      <a16:creationId xmlns:a16="http://schemas.microsoft.com/office/drawing/2014/main" id="{09598604-180D-D84A-B37D-91A10C8531E9}"/>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95">
                  <a:extLst>
                    <a:ext uri="{FF2B5EF4-FFF2-40B4-BE49-F238E27FC236}">
                      <a16:creationId xmlns:a16="http://schemas.microsoft.com/office/drawing/2014/main" id="{10B5324D-3B11-654F-8BC5-DFEBCA2BDF49}"/>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95">
                  <a:extLst>
                    <a:ext uri="{FF2B5EF4-FFF2-40B4-BE49-F238E27FC236}">
                      <a16:creationId xmlns:a16="http://schemas.microsoft.com/office/drawing/2014/main" id="{739AB3A7-C4E2-7E4F-9DD0-331F182B56EF}"/>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95">
                  <a:extLst>
                    <a:ext uri="{FF2B5EF4-FFF2-40B4-BE49-F238E27FC236}">
                      <a16:creationId xmlns:a16="http://schemas.microsoft.com/office/drawing/2014/main" id="{47272DAF-76BC-2D4E-8C2A-EC01DA5CAD3E}"/>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9" name="Picture Placeholder 95">
                  <a:extLst>
                    <a:ext uri="{FF2B5EF4-FFF2-40B4-BE49-F238E27FC236}">
                      <a16:creationId xmlns:a16="http://schemas.microsoft.com/office/drawing/2014/main" id="{D9B2DDC1-EB3B-C349-BA4D-3F693C92A0D6}"/>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0" name="Picture Placeholder 95">
                  <a:extLst>
                    <a:ext uri="{FF2B5EF4-FFF2-40B4-BE49-F238E27FC236}">
                      <a16:creationId xmlns:a16="http://schemas.microsoft.com/office/drawing/2014/main" id="{30CE72CB-B307-FF4D-8CC8-4640B8FBA662}"/>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1" name="Picture Placeholder 95">
                  <a:extLst>
                    <a:ext uri="{FF2B5EF4-FFF2-40B4-BE49-F238E27FC236}">
                      <a16:creationId xmlns:a16="http://schemas.microsoft.com/office/drawing/2014/main" id="{C8367D30-6220-D843-ACD1-C66FB39C890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2" name="Picture Placeholder 95">
                  <a:extLst>
                    <a:ext uri="{FF2B5EF4-FFF2-40B4-BE49-F238E27FC236}">
                      <a16:creationId xmlns:a16="http://schemas.microsoft.com/office/drawing/2014/main" id="{E58FC695-C602-0B40-9204-61F13E42B318}"/>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95">
                <a:extLst>
                  <a:ext uri="{FF2B5EF4-FFF2-40B4-BE49-F238E27FC236}">
                    <a16:creationId xmlns:a16="http://schemas.microsoft.com/office/drawing/2014/main" id="{F1D6BD51-97D6-BE48-92AA-B93DBE040077}"/>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9" name="Picture Placeholder 95">
                <a:extLst>
                  <a:ext uri="{FF2B5EF4-FFF2-40B4-BE49-F238E27FC236}">
                    <a16:creationId xmlns:a16="http://schemas.microsoft.com/office/drawing/2014/main" id="{701F47ED-4C2C-C144-926D-82929E2A165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95">
                <a:extLst>
                  <a:ext uri="{FF2B5EF4-FFF2-40B4-BE49-F238E27FC236}">
                    <a16:creationId xmlns:a16="http://schemas.microsoft.com/office/drawing/2014/main" id="{CD60CBD2-413D-444F-A432-888ED665A2EB}"/>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95">
                <a:extLst>
                  <a:ext uri="{FF2B5EF4-FFF2-40B4-BE49-F238E27FC236}">
                    <a16:creationId xmlns:a16="http://schemas.microsoft.com/office/drawing/2014/main" id="{1422AFEF-D466-5B41-88D6-BE12778017D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95">
                <a:extLst>
                  <a:ext uri="{FF2B5EF4-FFF2-40B4-BE49-F238E27FC236}">
                    <a16:creationId xmlns:a16="http://schemas.microsoft.com/office/drawing/2014/main" id="{26156279-A6B1-6D44-875E-897F3160019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95">
                <a:extLst>
                  <a:ext uri="{FF2B5EF4-FFF2-40B4-BE49-F238E27FC236}">
                    <a16:creationId xmlns:a16="http://schemas.microsoft.com/office/drawing/2014/main" id="{14250997-16EC-2441-947C-601C309DCD9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95">
                <a:extLst>
                  <a:ext uri="{FF2B5EF4-FFF2-40B4-BE49-F238E27FC236}">
                    <a16:creationId xmlns:a16="http://schemas.microsoft.com/office/drawing/2014/main" id="{F44BF948-050E-7645-8739-F312EF014782}"/>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343" name="Picture Placeholder 99" descr="Unfiltered Data&#10;">
            <a:extLst>
              <a:ext uri="{FF2B5EF4-FFF2-40B4-BE49-F238E27FC236}">
                <a16:creationId xmlns:a16="http://schemas.microsoft.com/office/drawing/2014/main" id="{06FE718D-CDDD-5D41-960F-0C4D74DCA296}"/>
              </a:ext>
            </a:extLst>
          </p:cNvPr>
          <p:cNvGrpSpPr>
            <a:grpSpLocks noChangeAspect="1"/>
          </p:cNvGrpSpPr>
          <p:nvPr/>
        </p:nvGrpSpPr>
        <p:grpSpPr>
          <a:xfrm>
            <a:off x="4509023" y="3999098"/>
            <a:ext cx="204546" cy="204979"/>
            <a:chOff x="8446849" y="1951740"/>
            <a:chExt cx="595777" cy="597042"/>
          </a:xfrm>
          <a:solidFill>
            <a:schemeClr val="accent2"/>
          </a:solidFill>
        </p:grpSpPr>
        <p:grpSp>
          <p:nvGrpSpPr>
            <p:cNvPr id="344" name="Picture Placeholder 99">
              <a:extLst>
                <a:ext uri="{FF2B5EF4-FFF2-40B4-BE49-F238E27FC236}">
                  <a16:creationId xmlns:a16="http://schemas.microsoft.com/office/drawing/2014/main" id="{9FF6EC02-DAC0-B546-B1B6-5EE8ECE08DE2}"/>
                </a:ext>
              </a:extLst>
            </p:cNvPr>
            <p:cNvGrpSpPr/>
            <p:nvPr/>
          </p:nvGrpSpPr>
          <p:grpSpPr>
            <a:xfrm>
              <a:off x="8571443" y="2015619"/>
              <a:ext cx="471182" cy="35417"/>
              <a:chOff x="8571443" y="2015619"/>
              <a:chExt cx="471182" cy="35417"/>
            </a:xfrm>
            <a:solidFill>
              <a:schemeClr val="accent2"/>
            </a:solidFill>
          </p:grpSpPr>
          <p:sp>
            <p:nvSpPr>
              <p:cNvPr id="394" name="Picture Placeholder 99">
                <a:extLst>
                  <a:ext uri="{FF2B5EF4-FFF2-40B4-BE49-F238E27FC236}">
                    <a16:creationId xmlns:a16="http://schemas.microsoft.com/office/drawing/2014/main" id="{3EBE1755-535B-E944-B5AD-6FC7D9E67D8F}"/>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5" name="Picture Placeholder 99">
                <a:extLst>
                  <a:ext uri="{FF2B5EF4-FFF2-40B4-BE49-F238E27FC236}">
                    <a16:creationId xmlns:a16="http://schemas.microsoft.com/office/drawing/2014/main" id="{F500D391-D026-1249-9FED-C47F8D19C9CC}"/>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6" name="Picture Placeholder 99">
                <a:extLst>
                  <a:ext uri="{FF2B5EF4-FFF2-40B4-BE49-F238E27FC236}">
                    <a16:creationId xmlns:a16="http://schemas.microsoft.com/office/drawing/2014/main" id="{ED9D51C4-5E95-434F-B0E2-38A623FEB4A4}"/>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7" name="Picture Placeholder 99">
                <a:extLst>
                  <a:ext uri="{FF2B5EF4-FFF2-40B4-BE49-F238E27FC236}">
                    <a16:creationId xmlns:a16="http://schemas.microsoft.com/office/drawing/2014/main" id="{C2E27397-F21E-B24E-8825-7C9694C1C6D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8" name="Picture Placeholder 99">
                <a:extLst>
                  <a:ext uri="{FF2B5EF4-FFF2-40B4-BE49-F238E27FC236}">
                    <a16:creationId xmlns:a16="http://schemas.microsoft.com/office/drawing/2014/main" id="{5DC0C65F-3837-B448-B65E-D0586D3BEE80}"/>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9" name="Picture Placeholder 99">
                <a:extLst>
                  <a:ext uri="{FF2B5EF4-FFF2-40B4-BE49-F238E27FC236}">
                    <a16:creationId xmlns:a16="http://schemas.microsoft.com/office/drawing/2014/main" id="{FA960D21-4F3B-8747-BA0A-0D66C74B87C7}"/>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0" name="Picture Placeholder 99">
                <a:extLst>
                  <a:ext uri="{FF2B5EF4-FFF2-40B4-BE49-F238E27FC236}">
                    <a16:creationId xmlns:a16="http://schemas.microsoft.com/office/drawing/2014/main" id="{07F67DA8-699C-BD40-A7E6-06AAC4CB1DCB}"/>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1" name="Picture Placeholder 99">
                <a:extLst>
                  <a:ext uri="{FF2B5EF4-FFF2-40B4-BE49-F238E27FC236}">
                    <a16:creationId xmlns:a16="http://schemas.microsoft.com/office/drawing/2014/main" id="{AD02CEA9-E677-3249-94C3-16DAD8E4C82C}"/>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5" name="Picture Placeholder 99">
              <a:extLst>
                <a:ext uri="{FF2B5EF4-FFF2-40B4-BE49-F238E27FC236}">
                  <a16:creationId xmlns:a16="http://schemas.microsoft.com/office/drawing/2014/main" id="{BD276560-A4F3-2145-AD24-312D5BD2E79E}"/>
                </a:ext>
              </a:extLst>
            </p:cNvPr>
            <p:cNvGrpSpPr/>
            <p:nvPr/>
          </p:nvGrpSpPr>
          <p:grpSpPr>
            <a:xfrm>
              <a:off x="8633425" y="2102266"/>
              <a:ext cx="409201" cy="35417"/>
              <a:chOff x="8633425" y="2102266"/>
              <a:chExt cx="409201" cy="35417"/>
            </a:xfrm>
            <a:solidFill>
              <a:schemeClr val="accent2"/>
            </a:solidFill>
          </p:grpSpPr>
          <p:sp>
            <p:nvSpPr>
              <p:cNvPr id="387" name="Picture Placeholder 99">
                <a:extLst>
                  <a:ext uri="{FF2B5EF4-FFF2-40B4-BE49-F238E27FC236}">
                    <a16:creationId xmlns:a16="http://schemas.microsoft.com/office/drawing/2014/main" id="{DBECD70F-4A42-9240-B3C2-012EBCDA12D5}"/>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8" name="Picture Placeholder 99">
                <a:extLst>
                  <a:ext uri="{FF2B5EF4-FFF2-40B4-BE49-F238E27FC236}">
                    <a16:creationId xmlns:a16="http://schemas.microsoft.com/office/drawing/2014/main" id="{29913691-509B-494F-A1EC-155FB2098CD5}"/>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9" name="Picture Placeholder 99">
                <a:extLst>
                  <a:ext uri="{FF2B5EF4-FFF2-40B4-BE49-F238E27FC236}">
                    <a16:creationId xmlns:a16="http://schemas.microsoft.com/office/drawing/2014/main" id="{1BC7EC68-ADF7-5B4C-BB98-82AB7BF79C75}"/>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0" name="Picture Placeholder 99">
                <a:extLst>
                  <a:ext uri="{FF2B5EF4-FFF2-40B4-BE49-F238E27FC236}">
                    <a16:creationId xmlns:a16="http://schemas.microsoft.com/office/drawing/2014/main" id="{A02B4C32-ABF9-9C46-B404-5B77B06AA107}"/>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1" name="Picture Placeholder 99">
                <a:extLst>
                  <a:ext uri="{FF2B5EF4-FFF2-40B4-BE49-F238E27FC236}">
                    <a16:creationId xmlns:a16="http://schemas.microsoft.com/office/drawing/2014/main" id="{C237CCE7-294D-A940-9B02-92767D7F446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2" name="Picture Placeholder 99">
                <a:extLst>
                  <a:ext uri="{FF2B5EF4-FFF2-40B4-BE49-F238E27FC236}">
                    <a16:creationId xmlns:a16="http://schemas.microsoft.com/office/drawing/2014/main" id="{D76DFB7C-ACB1-7944-8C7E-BE651EF046CB}"/>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3" name="Picture Placeholder 99">
                <a:extLst>
                  <a:ext uri="{FF2B5EF4-FFF2-40B4-BE49-F238E27FC236}">
                    <a16:creationId xmlns:a16="http://schemas.microsoft.com/office/drawing/2014/main" id="{93254ACA-93D7-BA4A-BB55-21E16E1013CC}"/>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6" name="Picture Placeholder 99">
              <a:extLst>
                <a:ext uri="{FF2B5EF4-FFF2-40B4-BE49-F238E27FC236}">
                  <a16:creationId xmlns:a16="http://schemas.microsoft.com/office/drawing/2014/main" id="{2E936314-279C-0A4C-88EF-18335E841765}"/>
                </a:ext>
              </a:extLst>
            </p:cNvPr>
            <p:cNvGrpSpPr/>
            <p:nvPr/>
          </p:nvGrpSpPr>
          <p:grpSpPr>
            <a:xfrm>
              <a:off x="8510095" y="2188913"/>
              <a:ext cx="532531" cy="35417"/>
              <a:chOff x="8510095" y="2188913"/>
              <a:chExt cx="532531" cy="35417"/>
            </a:xfrm>
            <a:solidFill>
              <a:schemeClr val="accent2"/>
            </a:solidFill>
          </p:grpSpPr>
          <p:sp>
            <p:nvSpPr>
              <p:cNvPr id="378" name="Picture Placeholder 99">
                <a:extLst>
                  <a:ext uri="{FF2B5EF4-FFF2-40B4-BE49-F238E27FC236}">
                    <a16:creationId xmlns:a16="http://schemas.microsoft.com/office/drawing/2014/main" id="{E3D4B9D2-8BF5-BA48-97EB-EB5B82D42F69}"/>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9" name="Picture Placeholder 99">
                <a:extLst>
                  <a:ext uri="{FF2B5EF4-FFF2-40B4-BE49-F238E27FC236}">
                    <a16:creationId xmlns:a16="http://schemas.microsoft.com/office/drawing/2014/main" id="{F9CC51DC-F4B2-5142-991B-80070C69AAAF}"/>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0" name="Picture Placeholder 99">
                <a:extLst>
                  <a:ext uri="{FF2B5EF4-FFF2-40B4-BE49-F238E27FC236}">
                    <a16:creationId xmlns:a16="http://schemas.microsoft.com/office/drawing/2014/main" id="{1108F15B-D472-D546-A173-2D85EC4B065E}"/>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1" name="Picture Placeholder 99">
                <a:extLst>
                  <a:ext uri="{FF2B5EF4-FFF2-40B4-BE49-F238E27FC236}">
                    <a16:creationId xmlns:a16="http://schemas.microsoft.com/office/drawing/2014/main" id="{DA370511-DB65-9440-A2BE-16CF9A0ECABB}"/>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2" name="Picture Placeholder 99">
                <a:extLst>
                  <a:ext uri="{FF2B5EF4-FFF2-40B4-BE49-F238E27FC236}">
                    <a16:creationId xmlns:a16="http://schemas.microsoft.com/office/drawing/2014/main" id="{FAE7BB74-9D07-D142-95E0-352CED4A2E77}"/>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3" name="Picture Placeholder 99">
                <a:extLst>
                  <a:ext uri="{FF2B5EF4-FFF2-40B4-BE49-F238E27FC236}">
                    <a16:creationId xmlns:a16="http://schemas.microsoft.com/office/drawing/2014/main" id="{0A266D83-6C5B-5E45-AC85-F2F26827FFCD}"/>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4" name="Picture Placeholder 99">
                <a:extLst>
                  <a:ext uri="{FF2B5EF4-FFF2-40B4-BE49-F238E27FC236}">
                    <a16:creationId xmlns:a16="http://schemas.microsoft.com/office/drawing/2014/main" id="{F47A317B-1CB7-7B43-9ACE-6191EDF62EF0}"/>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5" name="Picture Placeholder 99">
                <a:extLst>
                  <a:ext uri="{FF2B5EF4-FFF2-40B4-BE49-F238E27FC236}">
                    <a16:creationId xmlns:a16="http://schemas.microsoft.com/office/drawing/2014/main" id="{C2A18DA1-823A-ED48-B6CF-FBEA4EAB0B44}"/>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6" name="Picture Placeholder 99">
                <a:extLst>
                  <a:ext uri="{FF2B5EF4-FFF2-40B4-BE49-F238E27FC236}">
                    <a16:creationId xmlns:a16="http://schemas.microsoft.com/office/drawing/2014/main" id="{DA970115-7C7D-CB4B-B71E-B2F2B6B126CA}"/>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7" name="Picture Placeholder 99">
              <a:extLst>
                <a:ext uri="{FF2B5EF4-FFF2-40B4-BE49-F238E27FC236}">
                  <a16:creationId xmlns:a16="http://schemas.microsoft.com/office/drawing/2014/main" id="{DD175E94-2389-0742-B815-6832EF4B142B}"/>
                </a:ext>
              </a:extLst>
            </p:cNvPr>
            <p:cNvGrpSpPr/>
            <p:nvPr/>
          </p:nvGrpSpPr>
          <p:grpSpPr>
            <a:xfrm>
              <a:off x="8446849" y="2275560"/>
              <a:ext cx="595777" cy="35417"/>
              <a:chOff x="8446849" y="2275560"/>
              <a:chExt cx="595777" cy="35417"/>
            </a:xfrm>
            <a:solidFill>
              <a:schemeClr val="accent2"/>
            </a:solidFill>
          </p:grpSpPr>
          <p:sp>
            <p:nvSpPr>
              <p:cNvPr id="368" name="Picture Placeholder 99">
                <a:extLst>
                  <a:ext uri="{FF2B5EF4-FFF2-40B4-BE49-F238E27FC236}">
                    <a16:creationId xmlns:a16="http://schemas.microsoft.com/office/drawing/2014/main" id="{011D9297-B3C4-FA48-A5AB-8C5B936D0147}"/>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9" name="Picture Placeholder 99">
                <a:extLst>
                  <a:ext uri="{FF2B5EF4-FFF2-40B4-BE49-F238E27FC236}">
                    <a16:creationId xmlns:a16="http://schemas.microsoft.com/office/drawing/2014/main" id="{9E13A889-8D71-804A-8410-4EA449514B34}"/>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0" name="Picture Placeholder 99">
                <a:extLst>
                  <a:ext uri="{FF2B5EF4-FFF2-40B4-BE49-F238E27FC236}">
                    <a16:creationId xmlns:a16="http://schemas.microsoft.com/office/drawing/2014/main" id="{ADA5EF45-5FB6-A549-B31B-05586FB45019}"/>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1" name="Picture Placeholder 99">
                <a:extLst>
                  <a:ext uri="{FF2B5EF4-FFF2-40B4-BE49-F238E27FC236}">
                    <a16:creationId xmlns:a16="http://schemas.microsoft.com/office/drawing/2014/main" id="{ADB0E49E-FDE1-214A-8111-B3F20E9C2D6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2" name="Picture Placeholder 99">
                <a:extLst>
                  <a:ext uri="{FF2B5EF4-FFF2-40B4-BE49-F238E27FC236}">
                    <a16:creationId xmlns:a16="http://schemas.microsoft.com/office/drawing/2014/main" id="{65A9ED37-82F8-B749-8976-C2DC82CE5A1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3" name="Picture Placeholder 99">
                <a:extLst>
                  <a:ext uri="{FF2B5EF4-FFF2-40B4-BE49-F238E27FC236}">
                    <a16:creationId xmlns:a16="http://schemas.microsoft.com/office/drawing/2014/main" id="{685DBF1A-48AA-394F-BDEE-59CD518D23FE}"/>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4" name="Picture Placeholder 99">
                <a:extLst>
                  <a:ext uri="{FF2B5EF4-FFF2-40B4-BE49-F238E27FC236}">
                    <a16:creationId xmlns:a16="http://schemas.microsoft.com/office/drawing/2014/main" id="{2222650F-546E-C241-82B8-B828D1C1A769}"/>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5" name="Picture Placeholder 99">
                <a:extLst>
                  <a:ext uri="{FF2B5EF4-FFF2-40B4-BE49-F238E27FC236}">
                    <a16:creationId xmlns:a16="http://schemas.microsoft.com/office/drawing/2014/main" id="{D2FF1F15-0A58-634E-B38E-6B800257169E}"/>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6" name="Picture Placeholder 99">
                <a:extLst>
                  <a:ext uri="{FF2B5EF4-FFF2-40B4-BE49-F238E27FC236}">
                    <a16:creationId xmlns:a16="http://schemas.microsoft.com/office/drawing/2014/main" id="{8E224EFF-7820-2247-B652-CF491040C31C}"/>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7" name="Picture Placeholder 99">
                <a:extLst>
                  <a:ext uri="{FF2B5EF4-FFF2-40B4-BE49-F238E27FC236}">
                    <a16:creationId xmlns:a16="http://schemas.microsoft.com/office/drawing/2014/main" id="{199CF4C7-FE35-664E-A806-8BDA2B79789B}"/>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8" name="Picture Placeholder 99">
              <a:extLst>
                <a:ext uri="{FF2B5EF4-FFF2-40B4-BE49-F238E27FC236}">
                  <a16:creationId xmlns:a16="http://schemas.microsoft.com/office/drawing/2014/main" id="{CF2C1707-C860-AF42-9E05-9AA312981142}"/>
                </a:ext>
              </a:extLst>
            </p:cNvPr>
            <p:cNvGrpSpPr/>
            <p:nvPr/>
          </p:nvGrpSpPr>
          <p:grpSpPr>
            <a:xfrm>
              <a:off x="8508830" y="2362207"/>
              <a:ext cx="533796" cy="35417"/>
              <a:chOff x="8508830" y="2362207"/>
              <a:chExt cx="533796" cy="35417"/>
            </a:xfrm>
            <a:solidFill>
              <a:schemeClr val="accent2"/>
            </a:solidFill>
          </p:grpSpPr>
          <p:sp>
            <p:nvSpPr>
              <p:cNvPr id="359" name="Picture Placeholder 99">
                <a:extLst>
                  <a:ext uri="{FF2B5EF4-FFF2-40B4-BE49-F238E27FC236}">
                    <a16:creationId xmlns:a16="http://schemas.microsoft.com/office/drawing/2014/main" id="{120E2D8C-132D-3042-9B0E-FFAE949AB071}"/>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99">
                <a:extLst>
                  <a:ext uri="{FF2B5EF4-FFF2-40B4-BE49-F238E27FC236}">
                    <a16:creationId xmlns:a16="http://schemas.microsoft.com/office/drawing/2014/main" id="{ED368609-D991-FB40-BCFC-C664FCDB7AF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99">
                <a:extLst>
                  <a:ext uri="{FF2B5EF4-FFF2-40B4-BE49-F238E27FC236}">
                    <a16:creationId xmlns:a16="http://schemas.microsoft.com/office/drawing/2014/main" id="{33A10CB7-D3EE-B543-81F6-0CAFA206CCF9}"/>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99">
                <a:extLst>
                  <a:ext uri="{FF2B5EF4-FFF2-40B4-BE49-F238E27FC236}">
                    <a16:creationId xmlns:a16="http://schemas.microsoft.com/office/drawing/2014/main" id="{E9CA0CBE-6839-8C46-AEE7-A993158C5886}"/>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3" name="Picture Placeholder 99">
                <a:extLst>
                  <a:ext uri="{FF2B5EF4-FFF2-40B4-BE49-F238E27FC236}">
                    <a16:creationId xmlns:a16="http://schemas.microsoft.com/office/drawing/2014/main" id="{359CA546-8846-2543-9902-79969CC62CD2}"/>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99">
                <a:extLst>
                  <a:ext uri="{FF2B5EF4-FFF2-40B4-BE49-F238E27FC236}">
                    <a16:creationId xmlns:a16="http://schemas.microsoft.com/office/drawing/2014/main" id="{FFFF1BD8-5307-FF4F-A2F9-E02CA23B0D0D}"/>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99">
                <a:extLst>
                  <a:ext uri="{FF2B5EF4-FFF2-40B4-BE49-F238E27FC236}">
                    <a16:creationId xmlns:a16="http://schemas.microsoft.com/office/drawing/2014/main" id="{875D6BCE-F0B2-AD44-A032-CDB83EFC1D1F}"/>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99">
                <a:extLst>
                  <a:ext uri="{FF2B5EF4-FFF2-40B4-BE49-F238E27FC236}">
                    <a16:creationId xmlns:a16="http://schemas.microsoft.com/office/drawing/2014/main" id="{D4AF89AF-2EC3-874A-BA8F-4B8C51AA058E}"/>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99">
                <a:extLst>
                  <a:ext uri="{FF2B5EF4-FFF2-40B4-BE49-F238E27FC236}">
                    <a16:creationId xmlns:a16="http://schemas.microsoft.com/office/drawing/2014/main" id="{47097067-6295-3E4D-8EF0-D752BAE92EF2}"/>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9" name="Picture Placeholder 99">
              <a:extLst>
                <a:ext uri="{FF2B5EF4-FFF2-40B4-BE49-F238E27FC236}">
                  <a16:creationId xmlns:a16="http://schemas.microsoft.com/office/drawing/2014/main" id="{F6531E83-0610-DF40-8B40-BE4B5153B11B}"/>
                </a:ext>
              </a:extLst>
            </p:cNvPr>
            <p:cNvGrpSpPr/>
            <p:nvPr/>
          </p:nvGrpSpPr>
          <p:grpSpPr>
            <a:xfrm>
              <a:off x="8571443" y="2448854"/>
              <a:ext cx="471182" cy="35417"/>
              <a:chOff x="8571443" y="2448854"/>
              <a:chExt cx="471182" cy="35417"/>
            </a:xfrm>
            <a:solidFill>
              <a:schemeClr val="accent2"/>
            </a:solidFill>
          </p:grpSpPr>
          <p:sp>
            <p:nvSpPr>
              <p:cNvPr id="351" name="Picture Placeholder 99">
                <a:extLst>
                  <a:ext uri="{FF2B5EF4-FFF2-40B4-BE49-F238E27FC236}">
                    <a16:creationId xmlns:a16="http://schemas.microsoft.com/office/drawing/2014/main" id="{9EFA75C7-268A-BF4E-9B46-5DCC767CF39D}"/>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2" name="Picture Placeholder 99">
                <a:extLst>
                  <a:ext uri="{FF2B5EF4-FFF2-40B4-BE49-F238E27FC236}">
                    <a16:creationId xmlns:a16="http://schemas.microsoft.com/office/drawing/2014/main" id="{0F034321-5D8C-3242-AF29-E830F313B6E7}"/>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3" name="Picture Placeholder 99">
                <a:extLst>
                  <a:ext uri="{FF2B5EF4-FFF2-40B4-BE49-F238E27FC236}">
                    <a16:creationId xmlns:a16="http://schemas.microsoft.com/office/drawing/2014/main" id="{D4C30993-132A-7941-AD13-571A743FF57C}"/>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4" name="Picture Placeholder 99">
                <a:extLst>
                  <a:ext uri="{FF2B5EF4-FFF2-40B4-BE49-F238E27FC236}">
                    <a16:creationId xmlns:a16="http://schemas.microsoft.com/office/drawing/2014/main" id="{71158781-9E7F-634B-8B2F-37750F7D4D0C}"/>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5" name="Picture Placeholder 99">
                <a:extLst>
                  <a:ext uri="{FF2B5EF4-FFF2-40B4-BE49-F238E27FC236}">
                    <a16:creationId xmlns:a16="http://schemas.microsoft.com/office/drawing/2014/main" id="{4888230A-3486-6047-B3D0-05B4FFF1054A}"/>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6" name="Picture Placeholder 99">
                <a:extLst>
                  <a:ext uri="{FF2B5EF4-FFF2-40B4-BE49-F238E27FC236}">
                    <a16:creationId xmlns:a16="http://schemas.microsoft.com/office/drawing/2014/main" id="{2AC45642-8DC3-9B4F-ACC2-3299848B334A}"/>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7" name="Picture Placeholder 99">
                <a:extLst>
                  <a:ext uri="{FF2B5EF4-FFF2-40B4-BE49-F238E27FC236}">
                    <a16:creationId xmlns:a16="http://schemas.microsoft.com/office/drawing/2014/main" id="{8D4DDAA4-3D83-0644-98C2-DDADA555AD14}"/>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99">
                <a:extLst>
                  <a:ext uri="{FF2B5EF4-FFF2-40B4-BE49-F238E27FC236}">
                    <a16:creationId xmlns:a16="http://schemas.microsoft.com/office/drawing/2014/main" id="{67EF2B37-1BF2-8E40-8781-A55695165C6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50" name="Picture Placeholder 99">
              <a:extLst>
                <a:ext uri="{FF2B5EF4-FFF2-40B4-BE49-F238E27FC236}">
                  <a16:creationId xmlns:a16="http://schemas.microsoft.com/office/drawing/2014/main" id="{F8D59DFB-3B01-324B-B367-461D755087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02" name="Rectangle 401">
            <a:extLst>
              <a:ext uri="{FF2B5EF4-FFF2-40B4-BE49-F238E27FC236}">
                <a16:creationId xmlns:a16="http://schemas.microsoft.com/office/drawing/2014/main" id="{4C954C36-A899-F74B-8C77-BF48762A862C}"/>
              </a:ext>
            </a:extLst>
          </p:cNvPr>
          <p:cNvSpPr>
            <a:spLocks noChangeAspect="1"/>
          </p:cNvSpPr>
          <p:nvPr/>
        </p:nvSpPr>
        <p:spPr>
          <a:xfrm>
            <a:off x="4056391" y="3941847"/>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472" name="Group 471">
            <a:extLst>
              <a:ext uri="{FF2B5EF4-FFF2-40B4-BE49-F238E27FC236}">
                <a16:creationId xmlns:a16="http://schemas.microsoft.com/office/drawing/2014/main" id="{74F93827-92D0-7546-BF29-B48645230430}"/>
              </a:ext>
            </a:extLst>
          </p:cNvPr>
          <p:cNvGrpSpPr>
            <a:grpSpLocks noChangeAspect="1"/>
          </p:cNvGrpSpPr>
          <p:nvPr/>
        </p:nvGrpSpPr>
        <p:grpSpPr>
          <a:xfrm>
            <a:off x="3728009" y="3848452"/>
            <a:ext cx="1371083" cy="1799828"/>
            <a:chOff x="9847623" y="592919"/>
            <a:chExt cx="1778085" cy="3298795"/>
          </a:xfrm>
        </p:grpSpPr>
        <p:sp>
          <p:nvSpPr>
            <p:cNvPr id="473" name="Rectangle 472">
              <a:extLst>
                <a:ext uri="{FF2B5EF4-FFF2-40B4-BE49-F238E27FC236}">
                  <a16:creationId xmlns:a16="http://schemas.microsoft.com/office/drawing/2014/main" id="{3C79B359-740A-1D49-822E-BD10744E97FE}"/>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474" name="Straight Connector 473">
              <a:extLst>
                <a:ext uri="{FF2B5EF4-FFF2-40B4-BE49-F238E27FC236}">
                  <a16:creationId xmlns:a16="http://schemas.microsoft.com/office/drawing/2014/main" id="{FC8FDDB4-359B-1540-95E1-7844B7A15DD7}"/>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75" name="Straight Connector 474">
              <a:extLst>
                <a:ext uri="{FF2B5EF4-FFF2-40B4-BE49-F238E27FC236}">
                  <a16:creationId xmlns:a16="http://schemas.microsoft.com/office/drawing/2014/main" id="{7AA66F63-79C4-7E4D-81D5-CC42BFB9FDBF}"/>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2" name="Picture 1">
            <a:extLst>
              <a:ext uri="{FF2B5EF4-FFF2-40B4-BE49-F238E27FC236}">
                <a16:creationId xmlns:a16="http://schemas.microsoft.com/office/drawing/2014/main" id="{87FA0909-C6E5-F947-92C8-CBE011C5ED67}"/>
              </a:ext>
            </a:extLst>
          </p:cNvPr>
          <p:cNvPicPr>
            <a:picLocks noChangeAspect="1"/>
          </p:cNvPicPr>
          <p:nvPr/>
        </p:nvPicPr>
        <p:blipFill>
          <a:blip r:embed="rId6"/>
          <a:stretch>
            <a:fillRect/>
          </a:stretch>
        </p:blipFill>
        <p:spPr>
          <a:xfrm>
            <a:off x="8021965" y="4857288"/>
            <a:ext cx="4089739" cy="1218719"/>
          </a:xfrm>
          <a:prstGeom prst="rect">
            <a:avLst/>
          </a:prstGeom>
        </p:spPr>
      </p:pic>
      <p:pic>
        <p:nvPicPr>
          <p:cNvPr id="3" name="Picture 2">
            <a:extLst>
              <a:ext uri="{FF2B5EF4-FFF2-40B4-BE49-F238E27FC236}">
                <a16:creationId xmlns:a16="http://schemas.microsoft.com/office/drawing/2014/main" id="{88FE6446-F3B2-A34A-9ECB-D9F175E1DD8A}"/>
              </a:ext>
            </a:extLst>
          </p:cNvPr>
          <p:cNvPicPr>
            <a:picLocks noChangeAspect="1"/>
          </p:cNvPicPr>
          <p:nvPr/>
        </p:nvPicPr>
        <p:blipFill>
          <a:blip r:embed="rId7"/>
          <a:stretch>
            <a:fillRect/>
          </a:stretch>
        </p:blipFill>
        <p:spPr>
          <a:xfrm>
            <a:off x="8021965" y="6172199"/>
            <a:ext cx="4064476" cy="221699"/>
          </a:xfrm>
          <a:prstGeom prst="rect">
            <a:avLst/>
          </a:prstGeom>
        </p:spPr>
      </p:pic>
    </p:spTree>
    <p:extLst>
      <p:ext uri="{BB962C8B-B14F-4D97-AF65-F5344CB8AC3E}">
        <p14:creationId xmlns:p14="http://schemas.microsoft.com/office/powerpoint/2010/main" val="2971104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Distributed Malware Detection and Prevention:</a:t>
            </a:r>
          </a:p>
          <a:p>
            <a:pPr marL="285750" indent="-285750">
              <a:buFont typeface="Arial" panose="020B0604020202020204" pitchFamily="34" charset="0"/>
              <a:buChar char="•"/>
            </a:pPr>
            <a:r>
              <a:rPr lang="en-US" dirty="0"/>
              <a:t>SVM Failure</a:t>
            </a:r>
          </a:p>
          <a:p>
            <a:pPr marL="742950" lvl="1" indent="-285750"/>
            <a:r>
              <a:rPr lang="en-US" dirty="0"/>
              <a:t>No high-availability</a:t>
            </a:r>
          </a:p>
          <a:p>
            <a:pPr marL="285750" indent="-285750">
              <a:buFont typeface="Arial" panose="020B0604020202020204" pitchFamily="34" charset="0"/>
              <a:buChar char="•"/>
            </a:pPr>
            <a:r>
              <a:rPr lang="en-US" dirty="0"/>
              <a:t>During failure</a:t>
            </a:r>
          </a:p>
          <a:p>
            <a:pPr marL="742950" lvl="1" indent="-285750"/>
            <a:r>
              <a:rPr lang="en-US" dirty="0"/>
              <a:t>SVM Local File hash is done</a:t>
            </a:r>
          </a:p>
          <a:p>
            <a:pPr marL="742950" lvl="1" indent="-285750"/>
            <a:r>
              <a:rPr lang="en-US" dirty="0"/>
              <a:t>SVM Local Analysis NOT done</a:t>
            </a:r>
          </a:p>
          <a:p>
            <a:pPr marL="742950" lvl="1" indent="-285750"/>
            <a:r>
              <a:rPr lang="en-US" dirty="0"/>
              <a:t>Security Analyzer Cloud Analysis NOT done</a:t>
            </a:r>
          </a:p>
          <a:p>
            <a:pPr marL="742950" lvl="1" indent="-285750"/>
            <a:r>
              <a:rPr lang="en-US" dirty="0"/>
              <a:t>Failure is reported </a:t>
            </a:r>
            <a:r>
              <a:rPr lang="en-US" sz="1200" i="1" dirty="0"/>
              <a:t>(under “System - NSX Application Platform”)</a:t>
            </a:r>
            <a:endParaRPr lang="en-US" i="1" dirty="0"/>
          </a:p>
          <a:p>
            <a:pPr marL="742950" lvl="1" indent="-285750"/>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Distributed Malware Detection and Prevention – NAPP Security Analyzer Failure (3/4)</a:t>
            </a:r>
          </a:p>
        </p:txBody>
      </p:sp>
      <p:cxnSp>
        <p:nvCxnSpPr>
          <p:cNvPr id="102" name="Straight Connector 101">
            <a:extLst>
              <a:ext uri="{FF2B5EF4-FFF2-40B4-BE49-F238E27FC236}">
                <a16:creationId xmlns:a16="http://schemas.microsoft.com/office/drawing/2014/main" id="{DCEC6CDD-E771-8B4C-89BC-20157D259AF7}"/>
              </a:ext>
            </a:extLst>
          </p:cNvPr>
          <p:cNvCxnSpPr>
            <a:cxnSpLocks/>
          </p:cNvCxnSpPr>
          <p:nvPr/>
        </p:nvCxnSpPr>
        <p:spPr bwMode="gray">
          <a:xfrm>
            <a:off x="300981"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F4C70BD-494C-AB4E-9CF5-39CB1707B365}"/>
              </a:ext>
            </a:extLst>
          </p:cNvPr>
          <p:cNvCxnSpPr>
            <a:cxnSpLocks/>
          </p:cNvCxnSpPr>
          <p:nvPr/>
        </p:nvCxnSpPr>
        <p:spPr bwMode="gray">
          <a:xfrm>
            <a:off x="1381427" y="3520006"/>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8" name="Rectangle 107">
            <a:extLst>
              <a:ext uri="{FF2B5EF4-FFF2-40B4-BE49-F238E27FC236}">
                <a16:creationId xmlns:a16="http://schemas.microsoft.com/office/drawing/2014/main" id="{F7AB3E4C-092B-F844-9602-8AAD2048E703}"/>
              </a:ext>
            </a:extLst>
          </p:cNvPr>
          <p:cNvSpPr>
            <a:spLocks/>
          </p:cNvSpPr>
          <p:nvPr/>
        </p:nvSpPr>
        <p:spPr>
          <a:xfrm>
            <a:off x="316538" y="3875543"/>
            <a:ext cx="2583791" cy="1426352"/>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lgn="ctr">
              <a:spcAft>
                <a:spcPts val="600"/>
              </a:spcAft>
              <a:defRPr/>
            </a:pPr>
            <a:r>
              <a:rPr lang="en-US">
                <a:solidFill>
                  <a:schemeClr val="tx1"/>
                </a:solidFill>
                <a:latin typeface="Calibri" panose="020F0502020204030204" pitchFamily="34" charset="0"/>
                <a:cs typeface="Calibri" panose="020F0502020204030204" pitchFamily="34" charset="0"/>
              </a:rPr>
              <a:t>Workload-VM</a:t>
            </a:r>
            <a:endPar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endParaRPr>
          </a:p>
        </p:txBody>
      </p:sp>
      <p:sp>
        <p:nvSpPr>
          <p:cNvPr id="122" name="Rectangle 121">
            <a:extLst>
              <a:ext uri="{FF2B5EF4-FFF2-40B4-BE49-F238E27FC236}">
                <a16:creationId xmlns:a16="http://schemas.microsoft.com/office/drawing/2014/main" id="{891D894A-5E3A-8F4E-AE98-BC5B52EA5161}"/>
              </a:ext>
            </a:extLst>
          </p:cNvPr>
          <p:cNvSpPr>
            <a:spLocks noChangeAspect="1"/>
          </p:cNvSpPr>
          <p:nvPr/>
        </p:nvSpPr>
        <p:spPr>
          <a:xfrm>
            <a:off x="119468" y="2905248"/>
            <a:ext cx="5038258" cy="2864616"/>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23" name="TextBox 122">
            <a:extLst>
              <a:ext uri="{FF2B5EF4-FFF2-40B4-BE49-F238E27FC236}">
                <a16:creationId xmlns:a16="http://schemas.microsoft.com/office/drawing/2014/main" id="{DAA6F23F-BF50-8748-98A3-BB052CC0FED7}"/>
              </a:ext>
            </a:extLst>
          </p:cNvPr>
          <p:cNvSpPr txBox="1"/>
          <p:nvPr/>
        </p:nvSpPr>
        <p:spPr>
          <a:xfrm>
            <a:off x="2689824" y="5778898"/>
            <a:ext cx="431913" cy="307777"/>
          </a:xfrm>
          <a:prstGeom prst="rect">
            <a:avLst/>
          </a:prstGeom>
        </p:spPr>
        <p:txBody>
          <a:bodyPr wrap="none" lIns="0" tIns="0" rIns="0" bIns="0" rtlCol="0">
            <a:spAutoFit/>
          </a:bodyPr>
          <a:lstStyle/>
          <a:p>
            <a:pPr algn="ctr">
              <a:spcAft>
                <a:spcPts val="600"/>
              </a:spcAft>
            </a:pPr>
            <a:r>
              <a:rPr lang="en-US" sz="2000">
                <a:solidFill>
                  <a:schemeClr val="tx2"/>
                </a:solidFill>
                <a:latin typeface="Calibri" panose="020F0502020204030204" pitchFamily="34" charset="0"/>
              </a:rPr>
              <a:t>ESXi</a:t>
            </a:r>
            <a:endParaRPr lang="en-US">
              <a:solidFill>
                <a:schemeClr val="tx2"/>
              </a:solidFill>
              <a:latin typeface="Calibri" panose="020F0502020204030204" pitchFamily="34" charset="0"/>
            </a:endParaRPr>
          </a:p>
        </p:txBody>
      </p:sp>
      <p:sp>
        <p:nvSpPr>
          <p:cNvPr id="124" name="TextBox 123">
            <a:extLst>
              <a:ext uri="{FF2B5EF4-FFF2-40B4-BE49-F238E27FC236}">
                <a16:creationId xmlns:a16="http://schemas.microsoft.com/office/drawing/2014/main" id="{97EECB0A-64C9-3149-A3BA-B658FF2B64D7}"/>
              </a:ext>
            </a:extLst>
          </p:cNvPr>
          <p:cNvSpPr txBox="1"/>
          <p:nvPr/>
        </p:nvSpPr>
        <p:spPr>
          <a:xfrm>
            <a:off x="325834" y="3144121"/>
            <a:ext cx="1646285" cy="338554"/>
          </a:xfrm>
          <a:prstGeom prst="rect">
            <a:avLst/>
          </a:prstGeom>
        </p:spPr>
        <p:txBody>
          <a:bodyPr wrap="none" lIns="0" tIns="0" rIns="0" bIns="0" rtlCol="0" anchor="b">
            <a:spAutoFit/>
          </a:bodyPr>
          <a:lstStyle/>
          <a:p>
            <a:r>
              <a:rPr lang="en-US" sz="1200">
                <a:latin typeface="Calibri" panose="020F0502020204030204" pitchFamily="34" charset="0"/>
              </a:rPr>
              <a:t>VDS-</a:t>
            </a:r>
            <a:r>
              <a:rPr lang="en-US" sz="1200" err="1">
                <a:latin typeface="Calibri" panose="020F0502020204030204" pitchFamily="34" charset="0"/>
              </a:rPr>
              <a:t>PortGroup</a:t>
            </a:r>
            <a:endParaRPr lang="en-US" sz="1200">
              <a:latin typeface="Calibri" panose="020F0502020204030204" pitchFamily="34" charset="0"/>
            </a:endParaRPr>
          </a:p>
          <a:p>
            <a:r>
              <a:rPr lang="en-US" sz="1000" i="1">
                <a:latin typeface="Calibri" panose="020F0502020204030204" pitchFamily="34" charset="0"/>
              </a:rPr>
              <a:t>(NSX Segment VLAN or Overlay)</a:t>
            </a:r>
            <a:endParaRPr lang="en-US" sz="1050" i="1">
              <a:latin typeface="Calibri" panose="020F0502020204030204" pitchFamily="34" charset="0"/>
            </a:endParaRPr>
          </a:p>
        </p:txBody>
      </p:sp>
      <p:sp>
        <p:nvSpPr>
          <p:cNvPr id="128" name="Rectangle 127">
            <a:extLst>
              <a:ext uri="{FF2B5EF4-FFF2-40B4-BE49-F238E27FC236}">
                <a16:creationId xmlns:a16="http://schemas.microsoft.com/office/drawing/2014/main" id="{8EB666DC-38E3-5E40-B6EB-5820EE2DC9F9}"/>
              </a:ext>
            </a:extLst>
          </p:cNvPr>
          <p:cNvSpPr>
            <a:spLocks noChangeAspect="1"/>
          </p:cNvSpPr>
          <p:nvPr/>
        </p:nvSpPr>
        <p:spPr>
          <a:xfrm>
            <a:off x="3774180" y="3873592"/>
            <a:ext cx="1288915" cy="1763537"/>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rPr>
              <a:t>SVM</a:t>
            </a:r>
          </a:p>
        </p:txBody>
      </p:sp>
      <p:cxnSp>
        <p:nvCxnSpPr>
          <p:cNvPr id="151" name="Straight Connector 150">
            <a:extLst>
              <a:ext uri="{FF2B5EF4-FFF2-40B4-BE49-F238E27FC236}">
                <a16:creationId xmlns:a16="http://schemas.microsoft.com/office/drawing/2014/main" id="{3F35A071-BDC6-D548-86AE-4301B1F2BE9E}"/>
              </a:ext>
            </a:extLst>
          </p:cNvPr>
          <p:cNvCxnSpPr>
            <a:cxnSpLocks/>
          </p:cNvCxnSpPr>
          <p:nvPr/>
        </p:nvCxnSpPr>
        <p:spPr bwMode="gray">
          <a:xfrm>
            <a:off x="3216940"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1D3AB5DC-863D-DE47-9A77-1FBC3E3A3638}"/>
              </a:ext>
            </a:extLst>
          </p:cNvPr>
          <p:cNvSpPr txBox="1"/>
          <p:nvPr/>
        </p:nvSpPr>
        <p:spPr>
          <a:xfrm>
            <a:off x="3241793" y="3298009"/>
            <a:ext cx="1417247" cy="184666"/>
          </a:xfrm>
          <a:prstGeom prst="rect">
            <a:avLst/>
          </a:prstGeom>
        </p:spPr>
        <p:txBody>
          <a:bodyPr wrap="none" lIns="0" tIns="0" rIns="0" bIns="0" rtlCol="0" anchor="b">
            <a:spAutoFit/>
          </a:bodyPr>
          <a:lstStyle/>
          <a:p>
            <a:r>
              <a:rPr lang="en-US" sz="1200" dirty="0">
                <a:latin typeface="Calibri" panose="020F0502020204030204" pitchFamily="34" charset="0"/>
              </a:rPr>
              <a:t>VSS-</a:t>
            </a:r>
            <a:r>
              <a:rPr lang="en-US" sz="1200" dirty="0" err="1">
                <a:latin typeface="Calibri" panose="020F0502020204030204" pitchFamily="34" charset="0"/>
              </a:rPr>
              <a:t>vmservice</a:t>
            </a:r>
            <a:r>
              <a:rPr lang="en-US" sz="1200" dirty="0">
                <a:latin typeface="Calibri" panose="020F0502020204030204" pitchFamily="34" charset="0"/>
              </a:rPr>
              <a:t>-</a:t>
            </a:r>
            <a:r>
              <a:rPr lang="en-US" sz="1200" dirty="0" err="1">
                <a:latin typeface="Calibri" panose="020F0502020204030204" pitchFamily="34" charset="0"/>
              </a:rPr>
              <a:t>vswitch</a:t>
            </a:r>
            <a:endParaRPr lang="en-US" sz="1200" dirty="0">
              <a:latin typeface="Calibri" panose="020F0502020204030204" pitchFamily="34" charset="0"/>
            </a:endParaRPr>
          </a:p>
        </p:txBody>
      </p:sp>
      <p:cxnSp>
        <p:nvCxnSpPr>
          <p:cNvPr id="153" name="Straight Connector 152">
            <a:extLst>
              <a:ext uri="{FF2B5EF4-FFF2-40B4-BE49-F238E27FC236}">
                <a16:creationId xmlns:a16="http://schemas.microsoft.com/office/drawing/2014/main" id="{F0399DDE-1298-484B-B631-CDAAAAB16972}"/>
              </a:ext>
            </a:extLst>
          </p:cNvPr>
          <p:cNvCxnSpPr>
            <a:cxnSpLocks/>
            <a:endCxn id="128" idx="0"/>
          </p:cNvCxnSpPr>
          <p:nvPr/>
        </p:nvCxnSpPr>
        <p:spPr bwMode="gray">
          <a:xfrm>
            <a:off x="4418637" y="3518889"/>
            <a:ext cx="1" cy="35470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69" name="Picture Placeholder 101" descr="vSAN Database&#10;">
            <a:extLst>
              <a:ext uri="{FF2B5EF4-FFF2-40B4-BE49-F238E27FC236}">
                <a16:creationId xmlns:a16="http://schemas.microsoft.com/office/drawing/2014/main" id="{FC87FF19-BDC5-BD4F-B379-D2C7D718F50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a:stretch/>
        </p:blipFill>
        <p:spPr>
          <a:xfrm>
            <a:off x="493453" y="4100124"/>
            <a:ext cx="548640" cy="548640"/>
          </a:xfrm>
          <a:prstGeom prst="rect">
            <a:avLst/>
          </a:prstGeom>
        </p:spPr>
      </p:pic>
      <p:sp>
        <p:nvSpPr>
          <p:cNvPr id="170" name="TextBox 169">
            <a:extLst>
              <a:ext uri="{FF2B5EF4-FFF2-40B4-BE49-F238E27FC236}">
                <a16:creationId xmlns:a16="http://schemas.microsoft.com/office/drawing/2014/main" id="{2C87A5BD-8F15-1F4B-8268-53617A1AF0DF}"/>
              </a:ext>
            </a:extLst>
          </p:cNvPr>
          <p:cNvSpPr txBox="1"/>
          <p:nvPr/>
        </p:nvSpPr>
        <p:spPr>
          <a:xfrm>
            <a:off x="615488" y="4607041"/>
            <a:ext cx="304571" cy="215444"/>
          </a:xfrm>
          <a:prstGeom prst="rect">
            <a:avLst/>
          </a:prstGeom>
        </p:spPr>
        <p:txBody>
          <a:bodyPr wrap="none" lIns="0" tIns="0" rIns="0" bIns="0" rtlCol="0" anchor="b">
            <a:spAutoFit/>
          </a:bodyPr>
          <a:lstStyle/>
          <a:p>
            <a:r>
              <a:rPr lang="en-US" sz="1400">
                <a:solidFill>
                  <a:schemeClr val="accent2"/>
                </a:solidFill>
                <a:latin typeface="Calibri" panose="020F0502020204030204" pitchFamily="34" charset="0"/>
              </a:rPr>
              <a:t>Disk</a:t>
            </a:r>
            <a:endParaRPr lang="en-US" sz="1100" i="1">
              <a:solidFill>
                <a:schemeClr val="accent2"/>
              </a:solidFill>
              <a:latin typeface="Calibri" panose="020F0502020204030204" pitchFamily="34" charset="0"/>
            </a:endParaRPr>
          </a:p>
        </p:txBody>
      </p:sp>
      <p:grpSp>
        <p:nvGrpSpPr>
          <p:cNvPr id="35" name="Group 34">
            <a:extLst>
              <a:ext uri="{FF2B5EF4-FFF2-40B4-BE49-F238E27FC236}">
                <a16:creationId xmlns:a16="http://schemas.microsoft.com/office/drawing/2014/main" id="{70222252-B379-034C-B070-DE258C1008FC}"/>
              </a:ext>
            </a:extLst>
          </p:cNvPr>
          <p:cNvGrpSpPr/>
          <p:nvPr/>
        </p:nvGrpSpPr>
        <p:grpSpPr>
          <a:xfrm>
            <a:off x="516562" y="4054657"/>
            <a:ext cx="2290782" cy="1582490"/>
            <a:chOff x="726874" y="4054657"/>
            <a:chExt cx="2290782" cy="1582490"/>
          </a:xfrm>
        </p:grpSpPr>
        <p:sp>
          <p:nvSpPr>
            <p:cNvPr id="154" name="Rectangle 153">
              <a:extLst>
                <a:ext uri="{FF2B5EF4-FFF2-40B4-BE49-F238E27FC236}">
                  <a16:creationId xmlns:a16="http://schemas.microsoft.com/office/drawing/2014/main" id="{C984180F-B3D1-5B42-A433-A25332D3A546}"/>
                </a:ext>
              </a:extLst>
            </p:cNvPr>
            <p:cNvSpPr>
              <a:spLocks noChangeAspect="1"/>
            </p:cNvSpPr>
            <p:nvPr/>
          </p:nvSpPr>
          <p:spPr>
            <a:xfrm>
              <a:off x="1699789" y="4054657"/>
              <a:ext cx="1317867" cy="880071"/>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spcAft>
                  <a:spcPts val="600"/>
                </a:spcAft>
                <a:defRPr/>
              </a:pPr>
              <a:r>
                <a:rPr lang="en-US" sz="1400">
                  <a:solidFill>
                    <a:schemeClr val="accent2"/>
                  </a:solidFill>
                  <a:latin typeface="Calibri" panose="020F0502020204030204" pitchFamily="34" charset="0"/>
                  <a:cs typeface="Calibri" panose="020F0502020204030204" pitchFamily="34" charset="0"/>
                </a:rPr>
                <a:t>VMTools</a:t>
              </a: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57" name="Picture Placeholder 105" descr="Management Tools&#10;">
              <a:extLst>
                <a:ext uri="{FF2B5EF4-FFF2-40B4-BE49-F238E27FC236}">
                  <a16:creationId xmlns:a16="http://schemas.microsoft.com/office/drawing/2014/main" id="{AE91B61D-17C8-4F46-89DA-6694EACBE9D8}"/>
                </a:ext>
              </a:extLst>
            </p:cNvPr>
            <p:cNvGrpSpPr>
              <a:grpSpLocks noChangeAspect="1"/>
            </p:cNvGrpSpPr>
            <p:nvPr/>
          </p:nvGrpSpPr>
          <p:grpSpPr>
            <a:xfrm>
              <a:off x="2625193" y="4597577"/>
              <a:ext cx="329650" cy="273644"/>
              <a:chOff x="8443918" y="4821778"/>
              <a:chExt cx="602502" cy="500145"/>
            </a:xfrm>
            <a:solidFill>
              <a:schemeClr val="accent2"/>
            </a:solidFill>
          </p:grpSpPr>
          <p:grpSp>
            <p:nvGrpSpPr>
              <p:cNvPr id="158" name="Picture Placeholder 105">
                <a:extLst>
                  <a:ext uri="{FF2B5EF4-FFF2-40B4-BE49-F238E27FC236}">
                    <a16:creationId xmlns:a16="http://schemas.microsoft.com/office/drawing/2014/main" id="{AF3DCDB7-22BE-FA46-9488-31C535368D36}"/>
                  </a:ext>
                </a:extLst>
              </p:cNvPr>
              <p:cNvGrpSpPr/>
              <p:nvPr/>
            </p:nvGrpSpPr>
            <p:grpSpPr>
              <a:xfrm>
                <a:off x="8451909" y="4831337"/>
                <a:ext cx="449046" cy="490581"/>
                <a:chOff x="8451909" y="4831337"/>
                <a:chExt cx="449046" cy="490581"/>
              </a:xfrm>
              <a:solidFill>
                <a:schemeClr val="accent2"/>
              </a:solidFill>
            </p:grpSpPr>
            <p:sp>
              <p:nvSpPr>
                <p:cNvPr id="166" name="Picture Placeholder 105">
                  <a:extLst>
                    <a:ext uri="{FF2B5EF4-FFF2-40B4-BE49-F238E27FC236}">
                      <a16:creationId xmlns:a16="http://schemas.microsoft.com/office/drawing/2014/main" id="{8F3BB9B9-F50B-C34F-B199-E6F89FFA4DC4}"/>
                    </a:ext>
                  </a:extLst>
                </p:cNvPr>
                <p:cNvSpPr/>
                <p:nvPr/>
              </p:nvSpPr>
              <p:spPr>
                <a:xfrm>
                  <a:off x="8704419" y="5163632"/>
                  <a:ext cx="196536" cy="158286"/>
                </a:xfrm>
                <a:custGeom>
                  <a:avLst/>
                  <a:gdLst>
                    <a:gd name="connsiteX0" fmla="*/ 181990 w 196536"/>
                    <a:gd name="connsiteY0" fmla="*/ 118992 h 158286"/>
                    <a:gd name="connsiteX1" fmla="*/ 160487 w 196536"/>
                    <a:gd name="connsiteY1" fmla="*/ 141174 h 158286"/>
                    <a:gd name="connsiteX2" fmla="*/ 151000 w 196536"/>
                    <a:gd name="connsiteY2" fmla="*/ 139273 h 158286"/>
                    <a:gd name="connsiteX3" fmla="*/ 13756 w 196536"/>
                    <a:gd name="connsiteY3" fmla="*/ 2377 h 158286"/>
                    <a:gd name="connsiteX4" fmla="*/ 2372 w 196536"/>
                    <a:gd name="connsiteY4" fmla="*/ 2377 h 158286"/>
                    <a:gd name="connsiteX5" fmla="*/ 2372 w 196536"/>
                    <a:gd name="connsiteY5" fmla="*/ 13785 h 158286"/>
                    <a:gd name="connsiteX6" fmla="*/ 142145 w 196536"/>
                    <a:gd name="connsiteY6" fmla="*/ 153850 h 158286"/>
                    <a:gd name="connsiteX7" fmla="*/ 164914 w 196536"/>
                    <a:gd name="connsiteY7" fmla="*/ 158286 h 158286"/>
                    <a:gd name="connsiteX8" fmla="*/ 196537 w 196536"/>
                    <a:gd name="connsiteY8" fmla="*/ 126597 h 158286"/>
                    <a:gd name="connsiteX9" fmla="*/ 181990 w 196536"/>
                    <a:gd name="connsiteY9" fmla="*/ 118992 h 1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536" h="158286">
                      <a:moveTo>
                        <a:pt x="181990" y="118992"/>
                      </a:moveTo>
                      <a:lnTo>
                        <a:pt x="160487" y="141174"/>
                      </a:lnTo>
                      <a:lnTo>
                        <a:pt x="151000" y="139273"/>
                      </a:lnTo>
                      <a:lnTo>
                        <a:pt x="13756" y="2377"/>
                      </a:lnTo>
                      <a:cubicBezTo>
                        <a:pt x="10594" y="-792"/>
                        <a:pt x="5534" y="-792"/>
                        <a:pt x="2372" y="2377"/>
                      </a:cubicBezTo>
                      <a:cubicBezTo>
                        <a:pt x="-791" y="5546"/>
                        <a:pt x="-791" y="10616"/>
                        <a:pt x="2372" y="13785"/>
                      </a:cubicBezTo>
                      <a:lnTo>
                        <a:pt x="142145" y="153850"/>
                      </a:lnTo>
                      <a:lnTo>
                        <a:pt x="164914" y="158286"/>
                      </a:lnTo>
                      <a:lnTo>
                        <a:pt x="196537" y="126597"/>
                      </a:lnTo>
                      <a:lnTo>
                        <a:pt x="181990" y="118992"/>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7" name="Picture Placeholder 105">
                  <a:extLst>
                    <a:ext uri="{FF2B5EF4-FFF2-40B4-BE49-F238E27FC236}">
                      <a16:creationId xmlns:a16="http://schemas.microsoft.com/office/drawing/2014/main" id="{490D5487-BD86-DA47-B697-C44503D8CFEE}"/>
                    </a:ext>
                  </a:extLst>
                </p:cNvPr>
                <p:cNvSpPr/>
                <p:nvPr/>
              </p:nvSpPr>
              <p:spPr>
                <a:xfrm>
                  <a:off x="8451909" y="4831337"/>
                  <a:ext cx="364930" cy="321802"/>
                </a:xfrm>
                <a:custGeom>
                  <a:avLst/>
                  <a:gdLst>
                    <a:gd name="connsiteX0" fmla="*/ 259309 w 364929"/>
                    <a:gd name="connsiteY0" fmla="*/ 319424 h 321800"/>
                    <a:gd name="connsiteX1" fmla="*/ 313700 w 364929"/>
                    <a:gd name="connsiteY1" fmla="*/ 264919 h 321800"/>
                    <a:gd name="connsiteX2" fmla="*/ 335204 w 364929"/>
                    <a:gd name="connsiteY2" fmla="*/ 276327 h 321800"/>
                    <a:gd name="connsiteX3" fmla="*/ 357340 w 364929"/>
                    <a:gd name="connsiteY3" fmla="*/ 298510 h 321800"/>
                    <a:gd name="connsiteX4" fmla="*/ 364929 w 364929"/>
                    <a:gd name="connsiteY4" fmla="*/ 283299 h 321800"/>
                    <a:gd name="connsiteX5" fmla="*/ 345323 w 364929"/>
                    <a:gd name="connsiteY5" fmla="*/ 263018 h 321800"/>
                    <a:gd name="connsiteX6" fmla="*/ 317495 w 364929"/>
                    <a:gd name="connsiteY6" fmla="*/ 248441 h 321800"/>
                    <a:gd name="connsiteX7" fmla="*/ 310538 w 364929"/>
                    <a:gd name="connsiteY7" fmla="*/ 232597 h 321800"/>
                    <a:gd name="connsiteX8" fmla="*/ 295991 w 364929"/>
                    <a:gd name="connsiteY8" fmla="*/ 218020 h 321800"/>
                    <a:gd name="connsiteX9" fmla="*/ 261206 w 364929"/>
                    <a:gd name="connsiteY9" fmla="*/ 217386 h 321800"/>
                    <a:gd name="connsiteX10" fmla="*/ 245394 w 364929"/>
                    <a:gd name="connsiteY10" fmla="*/ 233230 h 321800"/>
                    <a:gd name="connsiteX11" fmla="*/ 80955 w 364929"/>
                    <a:gd name="connsiteY11" fmla="*/ 68448 h 321800"/>
                    <a:gd name="connsiteX12" fmla="*/ 80955 w 364929"/>
                    <a:gd name="connsiteY12" fmla="*/ 34858 h 321800"/>
                    <a:gd name="connsiteX13" fmla="*/ 27196 w 364929"/>
                    <a:gd name="connsiteY13" fmla="*/ 0 h 321800"/>
                    <a:gd name="connsiteX14" fmla="*/ 0 w 364929"/>
                    <a:gd name="connsiteY14" fmla="*/ 27252 h 321800"/>
                    <a:gd name="connsiteX15" fmla="*/ 26563 w 364929"/>
                    <a:gd name="connsiteY15" fmla="*/ 72885 h 321800"/>
                    <a:gd name="connsiteX16" fmla="*/ 37315 w 364929"/>
                    <a:gd name="connsiteY16" fmla="*/ 75420 h 321800"/>
                    <a:gd name="connsiteX17" fmla="*/ 39845 w 364929"/>
                    <a:gd name="connsiteY17" fmla="*/ 64645 h 321800"/>
                    <a:gd name="connsiteX18" fmla="*/ 19606 w 364929"/>
                    <a:gd name="connsiteY18" fmla="*/ 29788 h 321800"/>
                    <a:gd name="connsiteX19" fmla="*/ 29093 w 364929"/>
                    <a:gd name="connsiteY19" fmla="*/ 20281 h 321800"/>
                    <a:gd name="connsiteX20" fmla="*/ 64511 w 364929"/>
                    <a:gd name="connsiteY20" fmla="*/ 43097 h 321800"/>
                    <a:gd name="connsiteX21" fmla="*/ 64511 w 364929"/>
                    <a:gd name="connsiteY21" fmla="*/ 74786 h 321800"/>
                    <a:gd name="connsiteX22" fmla="*/ 234010 w 364929"/>
                    <a:gd name="connsiteY22" fmla="*/ 244005 h 321800"/>
                    <a:gd name="connsiteX23" fmla="*/ 211242 w 364929"/>
                    <a:gd name="connsiteY23" fmla="*/ 266821 h 321800"/>
                    <a:gd name="connsiteX24" fmla="*/ 211874 w 364929"/>
                    <a:gd name="connsiteY24" fmla="*/ 301678 h 321800"/>
                    <a:gd name="connsiteX25" fmla="*/ 224523 w 364929"/>
                    <a:gd name="connsiteY25" fmla="*/ 314354 h 321800"/>
                    <a:gd name="connsiteX26" fmla="*/ 235908 w 364929"/>
                    <a:gd name="connsiteY26" fmla="*/ 302946 h 321800"/>
                    <a:gd name="connsiteX27" fmla="*/ 223258 w 364929"/>
                    <a:gd name="connsiteY27" fmla="*/ 290270 h 321800"/>
                    <a:gd name="connsiteX28" fmla="*/ 222626 w 364929"/>
                    <a:gd name="connsiteY28" fmla="*/ 278229 h 321800"/>
                    <a:gd name="connsiteX29" fmla="*/ 271958 w 364929"/>
                    <a:gd name="connsiteY29" fmla="*/ 228794 h 321800"/>
                    <a:gd name="connsiteX30" fmla="*/ 283975 w 364929"/>
                    <a:gd name="connsiteY30" fmla="*/ 229428 h 321800"/>
                    <a:gd name="connsiteX31" fmla="*/ 298521 w 364929"/>
                    <a:gd name="connsiteY31" fmla="*/ 244005 h 321800"/>
                    <a:gd name="connsiteX32" fmla="*/ 301051 w 364929"/>
                    <a:gd name="connsiteY32" fmla="*/ 250342 h 321800"/>
                    <a:gd name="connsiteX33" fmla="*/ 298521 w 364929"/>
                    <a:gd name="connsiteY33" fmla="*/ 256046 h 321800"/>
                    <a:gd name="connsiteX34" fmla="*/ 298521 w 364929"/>
                    <a:gd name="connsiteY34" fmla="*/ 256046 h 321800"/>
                    <a:gd name="connsiteX35" fmla="*/ 246659 w 364929"/>
                    <a:gd name="connsiteY35" fmla="*/ 308016 h 321800"/>
                    <a:gd name="connsiteX36" fmla="*/ 246659 w 364929"/>
                    <a:gd name="connsiteY36" fmla="*/ 319424 h 321800"/>
                    <a:gd name="connsiteX37" fmla="*/ 259309 w 364929"/>
                    <a:gd name="connsiteY37" fmla="*/ 319424 h 32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64929" h="321800">
                      <a:moveTo>
                        <a:pt x="259309" y="319424"/>
                      </a:moveTo>
                      <a:lnTo>
                        <a:pt x="313700" y="264919"/>
                      </a:lnTo>
                      <a:lnTo>
                        <a:pt x="335204" y="276327"/>
                      </a:lnTo>
                      <a:lnTo>
                        <a:pt x="357340" y="298510"/>
                      </a:lnTo>
                      <a:lnTo>
                        <a:pt x="364929" y="283299"/>
                      </a:lnTo>
                      <a:lnTo>
                        <a:pt x="345323" y="263018"/>
                      </a:lnTo>
                      <a:lnTo>
                        <a:pt x="317495" y="248441"/>
                      </a:lnTo>
                      <a:cubicBezTo>
                        <a:pt x="316862" y="242737"/>
                        <a:pt x="314333" y="237033"/>
                        <a:pt x="310538" y="232597"/>
                      </a:cubicBezTo>
                      <a:lnTo>
                        <a:pt x="295991" y="218020"/>
                      </a:lnTo>
                      <a:cubicBezTo>
                        <a:pt x="286504" y="208513"/>
                        <a:pt x="270693" y="207879"/>
                        <a:pt x="261206" y="217386"/>
                      </a:cubicBezTo>
                      <a:lnTo>
                        <a:pt x="245394" y="233230"/>
                      </a:lnTo>
                      <a:lnTo>
                        <a:pt x="80955" y="68448"/>
                      </a:lnTo>
                      <a:lnTo>
                        <a:pt x="80955" y="34858"/>
                      </a:lnTo>
                      <a:lnTo>
                        <a:pt x="27196" y="0"/>
                      </a:lnTo>
                      <a:lnTo>
                        <a:pt x="0" y="27252"/>
                      </a:lnTo>
                      <a:lnTo>
                        <a:pt x="26563" y="72885"/>
                      </a:lnTo>
                      <a:cubicBezTo>
                        <a:pt x="28461" y="76687"/>
                        <a:pt x="33520" y="77955"/>
                        <a:pt x="37315" y="75420"/>
                      </a:cubicBezTo>
                      <a:cubicBezTo>
                        <a:pt x="41110" y="73518"/>
                        <a:pt x="42375" y="68448"/>
                        <a:pt x="39845" y="64645"/>
                      </a:cubicBezTo>
                      <a:lnTo>
                        <a:pt x="19606" y="29788"/>
                      </a:lnTo>
                      <a:lnTo>
                        <a:pt x="29093" y="20281"/>
                      </a:lnTo>
                      <a:lnTo>
                        <a:pt x="64511" y="43097"/>
                      </a:lnTo>
                      <a:lnTo>
                        <a:pt x="64511" y="74786"/>
                      </a:lnTo>
                      <a:lnTo>
                        <a:pt x="234010" y="244005"/>
                      </a:lnTo>
                      <a:lnTo>
                        <a:pt x="211242" y="266821"/>
                      </a:lnTo>
                      <a:cubicBezTo>
                        <a:pt x="201755" y="276327"/>
                        <a:pt x="202387" y="291538"/>
                        <a:pt x="211874" y="301678"/>
                      </a:cubicBezTo>
                      <a:lnTo>
                        <a:pt x="224523" y="314354"/>
                      </a:lnTo>
                      <a:lnTo>
                        <a:pt x="235908" y="302946"/>
                      </a:lnTo>
                      <a:lnTo>
                        <a:pt x="223258" y="290270"/>
                      </a:lnTo>
                      <a:cubicBezTo>
                        <a:pt x="219464" y="286468"/>
                        <a:pt x="219464" y="281398"/>
                        <a:pt x="222626" y="278229"/>
                      </a:cubicBezTo>
                      <a:lnTo>
                        <a:pt x="271958" y="228794"/>
                      </a:lnTo>
                      <a:cubicBezTo>
                        <a:pt x="275120" y="225625"/>
                        <a:pt x="280812" y="225625"/>
                        <a:pt x="283975" y="229428"/>
                      </a:cubicBezTo>
                      <a:lnTo>
                        <a:pt x="298521" y="244005"/>
                      </a:lnTo>
                      <a:cubicBezTo>
                        <a:pt x="300419" y="245906"/>
                        <a:pt x="301051" y="247807"/>
                        <a:pt x="301051" y="250342"/>
                      </a:cubicBezTo>
                      <a:cubicBezTo>
                        <a:pt x="301051" y="252878"/>
                        <a:pt x="300419" y="254779"/>
                        <a:pt x="298521" y="256046"/>
                      </a:cubicBezTo>
                      <a:lnTo>
                        <a:pt x="298521" y="256046"/>
                      </a:lnTo>
                      <a:lnTo>
                        <a:pt x="246659" y="308016"/>
                      </a:lnTo>
                      <a:cubicBezTo>
                        <a:pt x="243497" y="311185"/>
                        <a:pt x="243497" y="316255"/>
                        <a:pt x="246659" y="319424"/>
                      </a:cubicBezTo>
                      <a:cubicBezTo>
                        <a:pt x="251087" y="322593"/>
                        <a:pt x="256146" y="322593"/>
                        <a:pt x="259309" y="3194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59" name="Picture Placeholder 105">
                <a:extLst>
                  <a:ext uri="{FF2B5EF4-FFF2-40B4-BE49-F238E27FC236}">
                    <a16:creationId xmlns:a16="http://schemas.microsoft.com/office/drawing/2014/main" id="{6DC52A8A-8014-3647-BC45-EB1D45564476}"/>
                  </a:ext>
                </a:extLst>
              </p:cNvPr>
              <p:cNvGrpSpPr/>
              <p:nvPr/>
            </p:nvGrpSpPr>
            <p:grpSpPr>
              <a:xfrm>
                <a:off x="8836444" y="5058236"/>
                <a:ext cx="209976" cy="207879"/>
                <a:chOff x="8836444" y="5058236"/>
                <a:chExt cx="209976" cy="207879"/>
              </a:xfrm>
              <a:solidFill>
                <a:schemeClr val="accent2"/>
              </a:solidFill>
            </p:grpSpPr>
            <p:sp>
              <p:nvSpPr>
                <p:cNvPr id="164" name="Picture Placeholder 105">
                  <a:extLst>
                    <a:ext uri="{FF2B5EF4-FFF2-40B4-BE49-F238E27FC236}">
                      <a16:creationId xmlns:a16="http://schemas.microsoft.com/office/drawing/2014/main" id="{F27AC93D-7625-0041-8FE6-08AF7BF6FB98}"/>
                    </a:ext>
                  </a:extLst>
                </p:cNvPr>
                <p:cNvSpPr/>
                <p:nvPr/>
              </p:nvSpPr>
              <p:spPr>
                <a:xfrm>
                  <a:off x="8884511" y="5105775"/>
                  <a:ext cx="113842" cy="113446"/>
                </a:xfrm>
                <a:custGeom>
                  <a:avLst/>
                  <a:gdLst>
                    <a:gd name="connsiteX0" fmla="*/ 56289 w 113842"/>
                    <a:gd name="connsiteY0" fmla="*/ 113446 h 113446"/>
                    <a:gd name="connsiteX1" fmla="*/ 48699 w 113842"/>
                    <a:gd name="connsiteY1" fmla="*/ 105841 h 113446"/>
                    <a:gd name="connsiteX2" fmla="*/ 56289 w 113842"/>
                    <a:gd name="connsiteY2" fmla="*/ 98236 h 113446"/>
                    <a:gd name="connsiteX3" fmla="*/ 97399 w 113842"/>
                    <a:gd name="connsiteY3" fmla="*/ 57040 h 113446"/>
                    <a:gd name="connsiteX4" fmla="*/ 56289 w 113842"/>
                    <a:gd name="connsiteY4" fmla="*/ 15844 h 113446"/>
                    <a:gd name="connsiteX5" fmla="*/ 15179 w 113842"/>
                    <a:gd name="connsiteY5" fmla="*/ 57040 h 113446"/>
                    <a:gd name="connsiteX6" fmla="*/ 7590 w 113842"/>
                    <a:gd name="connsiteY6" fmla="*/ 64645 h 113446"/>
                    <a:gd name="connsiteX7" fmla="*/ 0 w 113842"/>
                    <a:gd name="connsiteY7" fmla="*/ 57040 h 113446"/>
                    <a:gd name="connsiteX8" fmla="*/ 56921 w 113842"/>
                    <a:gd name="connsiteY8" fmla="*/ 0 h 113446"/>
                    <a:gd name="connsiteX9" fmla="*/ 113843 w 113842"/>
                    <a:gd name="connsiteY9" fmla="*/ 57040 h 113446"/>
                    <a:gd name="connsiteX10" fmla="*/ 56289 w 113842"/>
                    <a:gd name="connsiteY10" fmla="*/ 113446 h 1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842" h="113446">
                      <a:moveTo>
                        <a:pt x="56289" y="113446"/>
                      </a:moveTo>
                      <a:cubicBezTo>
                        <a:pt x="51862" y="113446"/>
                        <a:pt x="48699" y="109644"/>
                        <a:pt x="48699" y="105841"/>
                      </a:cubicBezTo>
                      <a:cubicBezTo>
                        <a:pt x="48699" y="102038"/>
                        <a:pt x="52494" y="98236"/>
                        <a:pt x="56289" y="98236"/>
                      </a:cubicBezTo>
                      <a:cubicBezTo>
                        <a:pt x="79058" y="98236"/>
                        <a:pt x="97399" y="79856"/>
                        <a:pt x="97399" y="57040"/>
                      </a:cubicBezTo>
                      <a:cubicBezTo>
                        <a:pt x="97399" y="34224"/>
                        <a:pt x="79058" y="15844"/>
                        <a:pt x="56289" y="15844"/>
                      </a:cubicBezTo>
                      <a:cubicBezTo>
                        <a:pt x="33520" y="15844"/>
                        <a:pt x="15179" y="34224"/>
                        <a:pt x="15179" y="57040"/>
                      </a:cubicBezTo>
                      <a:cubicBezTo>
                        <a:pt x="15179" y="61476"/>
                        <a:pt x="11384" y="64645"/>
                        <a:pt x="7590" y="64645"/>
                      </a:cubicBezTo>
                      <a:cubicBezTo>
                        <a:pt x="3795" y="64645"/>
                        <a:pt x="0" y="60843"/>
                        <a:pt x="0" y="57040"/>
                      </a:cubicBezTo>
                      <a:cubicBezTo>
                        <a:pt x="0" y="25351"/>
                        <a:pt x="25931" y="0"/>
                        <a:pt x="56921" y="0"/>
                      </a:cubicBezTo>
                      <a:cubicBezTo>
                        <a:pt x="88544" y="0"/>
                        <a:pt x="113843" y="25985"/>
                        <a:pt x="113843" y="57040"/>
                      </a:cubicBezTo>
                      <a:cubicBezTo>
                        <a:pt x="113843" y="88095"/>
                        <a:pt x="87912" y="113446"/>
                        <a:pt x="56289" y="11344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5" name="Picture Placeholder 105">
                  <a:extLst>
                    <a:ext uri="{FF2B5EF4-FFF2-40B4-BE49-F238E27FC236}">
                      <a16:creationId xmlns:a16="http://schemas.microsoft.com/office/drawing/2014/main" id="{7F124442-3731-1449-8480-27B439515DF1}"/>
                    </a:ext>
                  </a:extLst>
                </p:cNvPr>
                <p:cNvSpPr/>
                <p:nvPr/>
              </p:nvSpPr>
              <p:spPr>
                <a:xfrm>
                  <a:off x="8836444" y="5058236"/>
                  <a:ext cx="209976" cy="207879"/>
                </a:xfrm>
                <a:custGeom>
                  <a:avLst/>
                  <a:gdLst>
                    <a:gd name="connsiteX0" fmla="*/ 114475 w 209976"/>
                    <a:gd name="connsiteY0" fmla="*/ 207879 h 207879"/>
                    <a:gd name="connsiteX1" fmla="*/ 110681 w 209976"/>
                    <a:gd name="connsiteY1" fmla="*/ 204077 h 207879"/>
                    <a:gd name="connsiteX2" fmla="*/ 104356 w 209976"/>
                    <a:gd name="connsiteY2" fmla="*/ 194570 h 207879"/>
                    <a:gd name="connsiteX3" fmla="*/ 101194 w 209976"/>
                    <a:gd name="connsiteY3" fmla="*/ 189500 h 207879"/>
                    <a:gd name="connsiteX4" fmla="*/ 87912 w 209976"/>
                    <a:gd name="connsiteY4" fmla="*/ 187598 h 207879"/>
                    <a:gd name="connsiteX5" fmla="*/ 84117 w 209976"/>
                    <a:gd name="connsiteY5" fmla="*/ 191401 h 207879"/>
                    <a:gd name="connsiteX6" fmla="*/ 76528 w 209976"/>
                    <a:gd name="connsiteY6" fmla="*/ 199006 h 207879"/>
                    <a:gd name="connsiteX7" fmla="*/ 73365 w 209976"/>
                    <a:gd name="connsiteY7" fmla="*/ 201541 h 207879"/>
                    <a:gd name="connsiteX8" fmla="*/ 68938 w 209976"/>
                    <a:gd name="connsiteY8" fmla="*/ 200274 h 207879"/>
                    <a:gd name="connsiteX9" fmla="*/ 41742 w 209976"/>
                    <a:gd name="connsiteY9" fmla="*/ 186331 h 207879"/>
                    <a:gd name="connsiteX10" fmla="*/ 37948 w 209976"/>
                    <a:gd name="connsiteY10" fmla="*/ 184429 h 207879"/>
                    <a:gd name="connsiteX11" fmla="*/ 37948 w 209976"/>
                    <a:gd name="connsiteY11" fmla="*/ 179993 h 207879"/>
                    <a:gd name="connsiteX12" fmla="*/ 41110 w 209976"/>
                    <a:gd name="connsiteY12" fmla="*/ 162881 h 207879"/>
                    <a:gd name="connsiteX13" fmla="*/ 37315 w 209976"/>
                    <a:gd name="connsiteY13" fmla="*/ 158445 h 207879"/>
                    <a:gd name="connsiteX14" fmla="*/ 32888 w 209976"/>
                    <a:gd name="connsiteY14" fmla="*/ 152741 h 207879"/>
                    <a:gd name="connsiteX15" fmla="*/ 27196 w 209976"/>
                    <a:gd name="connsiteY15" fmla="*/ 152741 h 207879"/>
                    <a:gd name="connsiteX16" fmla="*/ 17709 w 209976"/>
                    <a:gd name="connsiteY16" fmla="*/ 152741 h 207879"/>
                    <a:gd name="connsiteX17" fmla="*/ 11384 w 209976"/>
                    <a:gd name="connsiteY17" fmla="*/ 153374 h 207879"/>
                    <a:gd name="connsiteX18" fmla="*/ 0 w 209976"/>
                    <a:gd name="connsiteY18" fmla="*/ 112179 h 207879"/>
                    <a:gd name="connsiteX19" fmla="*/ 5692 w 209976"/>
                    <a:gd name="connsiteY19" fmla="*/ 109010 h 207879"/>
                    <a:gd name="connsiteX20" fmla="*/ 13282 w 209976"/>
                    <a:gd name="connsiteY20" fmla="*/ 104573 h 207879"/>
                    <a:gd name="connsiteX21" fmla="*/ 18974 w 209976"/>
                    <a:gd name="connsiteY21" fmla="*/ 101405 h 207879"/>
                    <a:gd name="connsiteX22" fmla="*/ 19606 w 209976"/>
                    <a:gd name="connsiteY22" fmla="*/ 95067 h 207879"/>
                    <a:gd name="connsiteX23" fmla="*/ 20871 w 209976"/>
                    <a:gd name="connsiteY23" fmla="*/ 88095 h 207879"/>
                    <a:gd name="connsiteX24" fmla="*/ 11384 w 209976"/>
                    <a:gd name="connsiteY24" fmla="*/ 79222 h 207879"/>
                    <a:gd name="connsiteX25" fmla="*/ 6325 w 209976"/>
                    <a:gd name="connsiteY25" fmla="*/ 76053 h 207879"/>
                    <a:gd name="connsiteX26" fmla="*/ 8222 w 209976"/>
                    <a:gd name="connsiteY26" fmla="*/ 70349 h 207879"/>
                    <a:gd name="connsiteX27" fmla="*/ 22769 w 209976"/>
                    <a:gd name="connsiteY27" fmla="*/ 41829 h 207879"/>
                    <a:gd name="connsiteX28" fmla="*/ 25298 w 209976"/>
                    <a:gd name="connsiteY28" fmla="*/ 36759 h 207879"/>
                    <a:gd name="connsiteX29" fmla="*/ 30991 w 209976"/>
                    <a:gd name="connsiteY29" fmla="*/ 37393 h 207879"/>
                    <a:gd name="connsiteX30" fmla="*/ 47435 w 209976"/>
                    <a:gd name="connsiteY30" fmla="*/ 41196 h 207879"/>
                    <a:gd name="connsiteX31" fmla="*/ 57554 w 209976"/>
                    <a:gd name="connsiteY31" fmla="*/ 33590 h 207879"/>
                    <a:gd name="connsiteX32" fmla="*/ 57554 w 209976"/>
                    <a:gd name="connsiteY32" fmla="*/ 27886 h 207879"/>
                    <a:gd name="connsiteX33" fmla="*/ 57554 w 209976"/>
                    <a:gd name="connsiteY33" fmla="*/ 17112 h 207879"/>
                    <a:gd name="connsiteX34" fmla="*/ 57554 w 209976"/>
                    <a:gd name="connsiteY34" fmla="*/ 11408 h 207879"/>
                    <a:gd name="connsiteX35" fmla="*/ 96134 w 209976"/>
                    <a:gd name="connsiteY35" fmla="*/ 0 h 207879"/>
                    <a:gd name="connsiteX36" fmla="*/ 99296 w 209976"/>
                    <a:gd name="connsiteY36" fmla="*/ 4436 h 207879"/>
                    <a:gd name="connsiteX37" fmla="*/ 108783 w 209976"/>
                    <a:gd name="connsiteY37" fmla="*/ 18380 h 207879"/>
                    <a:gd name="connsiteX38" fmla="*/ 114475 w 209976"/>
                    <a:gd name="connsiteY38" fmla="*/ 19013 h 207879"/>
                    <a:gd name="connsiteX39" fmla="*/ 122065 w 209976"/>
                    <a:gd name="connsiteY39" fmla="*/ 20281 h 207879"/>
                    <a:gd name="connsiteX40" fmla="*/ 125227 w 209976"/>
                    <a:gd name="connsiteY40" fmla="*/ 17112 h 207879"/>
                    <a:gd name="connsiteX41" fmla="*/ 132817 w 209976"/>
                    <a:gd name="connsiteY41" fmla="*/ 8873 h 207879"/>
                    <a:gd name="connsiteX42" fmla="*/ 135979 w 209976"/>
                    <a:gd name="connsiteY42" fmla="*/ 6338 h 207879"/>
                    <a:gd name="connsiteX43" fmla="*/ 139774 w 209976"/>
                    <a:gd name="connsiteY43" fmla="*/ 7605 h 207879"/>
                    <a:gd name="connsiteX44" fmla="*/ 154953 w 209976"/>
                    <a:gd name="connsiteY44" fmla="*/ 14577 h 207879"/>
                    <a:gd name="connsiteX45" fmla="*/ 166969 w 209976"/>
                    <a:gd name="connsiteY45" fmla="*/ 20915 h 207879"/>
                    <a:gd name="connsiteX46" fmla="*/ 173294 w 209976"/>
                    <a:gd name="connsiteY46" fmla="*/ 23450 h 207879"/>
                    <a:gd name="connsiteX47" fmla="*/ 172029 w 209976"/>
                    <a:gd name="connsiteY47" fmla="*/ 29788 h 207879"/>
                    <a:gd name="connsiteX48" fmla="*/ 168234 w 209976"/>
                    <a:gd name="connsiteY48" fmla="*/ 46266 h 207879"/>
                    <a:gd name="connsiteX49" fmla="*/ 175824 w 209976"/>
                    <a:gd name="connsiteY49" fmla="*/ 56406 h 207879"/>
                    <a:gd name="connsiteX50" fmla="*/ 182781 w 209976"/>
                    <a:gd name="connsiteY50" fmla="*/ 56406 h 207879"/>
                    <a:gd name="connsiteX51" fmla="*/ 191635 w 209976"/>
                    <a:gd name="connsiteY51" fmla="*/ 56406 h 207879"/>
                    <a:gd name="connsiteX52" fmla="*/ 197960 w 209976"/>
                    <a:gd name="connsiteY52" fmla="*/ 55772 h 207879"/>
                    <a:gd name="connsiteX53" fmla="*/ 209977 w 209976"/>
                    <a:gd name="connsiteY53" fmla="*/ 96968 h 207879"/>
                    <a:gd name="connsiteX54" fmla="*/ 204285 w 209976"/>
                    <a:gd name="connsiteY54" fmla="*/ 100137 h 207879"/>
                    <a:gd name="connsiteX55" fmla="*/ 196695 w 209976"/>
                    <a:gd name="connsiteY55" fmla="*/ 104573 h 207879"/>
                    <a:gd name="connsiteX56" fmla="*/ 191003 w 209976"/>
                    <a:gd name="connsiteY56" fmla="*/ 107742 h 207879"/>
                    <a:gd name="connsiteX57" fmla="*/ 190370 w 209976"/>
                    <a:gd name="connsiteY57" fmla="*/ 113446 h 207879"/>
                    <a:gd name="connsiteX58" fmla="*/ 189738 w 209976"/>
                    <a:gd name="connsiteY58" fmla="*/ 121052 h 207879"/>
                    <a:gd name="connsiteX59" fmla="*/ 193533 w 209976"/>
                    <a:gd name="connsiteY59" fmla="*/ 124221 h 207879"/>
                    <a:gd name="connsiteX60" fmla="*/ 199857 w 209976"/>
                    <a:gd name="connsiteY60" fmla="*/ 129925 h 207879"/>
                    <a:gd name="connsiteX61" fmla="*/ 204285 w 209976"/>
                    <a:gd name="connsiteY61" fmla="*/ 133093 h 207879"/>
                    <a:gd name="connsiteX62" fmla="*/ 202387 w 209976"/>
                    <a:gd name="connsiteY62" fmla="*/ 138797 h 207879"/>
                    <a:gd name="connsiteX63" fmla="*/ 187841 w 209976"/>
                    <a:gd name="connsiteY63" fmla="*/ 166684 h 207879"/>
                    <a:gd name="connsiteX64" fmla="*/ 185311 w 209976"/>
                    <a:gd name="connsiteY64" fmla="*/ 171754 h 207879"/>
                    <a:gd name="connsiteX65" fmla="*/ 179619 w 209976"/>
                    <a:gd name="connsiteY65" fmla="*/ 171120 h 207879"/>
                    <a:gd name="connsiteX66" fmla="*/ 163807 w 209976"/>
                    <a:gd name="connsiteY66" fmla="*/ 167317 h 207879"/>
                    <a:gd name="connsiteX67" fmla="*/ 153688 w 209976"/>
                    <a:gd name="connsiteY67" fmla="*/ 175557 h 207879"/>
                    <a:gd name="connsiteX68" fmla="*/ 153688 w 209976"/>
                    <a:gd name="connsiteY68" fmla="*/ 180627 h 207879"/>
                    <a:gd name="connsiteX69" fmla="*/ 153688 w 209976"/>
                    <a:gd name="connsiteY69" fmla="*/ 193302 h 207879"/>
                    <a:gd name="connsiteX70" fmla="*/ 153055 w 209976"/>
                    <a:gd name="connsiteY70" fmla="*/ 198373 h 207879"/>
                    <a:gd name="connsiteX71" fmla="*/ 114475 w 209976"/>
                    <a:gd name="connsiteY71" fmla="*/ 207879 h 207879"/>
                    <a:gd name="connsiteX72" fmla="*/ 88544 w 209976"/>
                    <a:gd name="connsiteY72" fmla="*/ 171754 h 207879"/>
                    <a:gd name="connsiteX73" fmla="*/ 106886 w 209976"/>
                    <a:gd name="connsiteY73" fmla="*/ 174289 h 207879"/>
                    <a:gd name="connsiteX74" fmla="*/ 110048 w 209976"/>
                    <a:gd name="connsiteY74" fmla="*/ 174923 h 207879"/>
                    <a:gd name="connsiteX75" fmla="*/ 111945 w 209976"/>
                    <a:gd name="connsiteY75" fmla="*/ 177458 h 207879"/>
                    <a:gd name="connsiteX76" fmla="*/ 117638 w 209976"/>
                    <a:gd name="connsiteY76" fmla="*/ 186965 h 207879"/>
                    <a:gd name="connsiteX77" fmla="*/ 119535 w 209976"/>
                    <a:gd name="connsiteY77" fmla="*/ 190134 h 207879"/>
                    <a:gd name="connsiteX78" fmla="*/ 136611 w 209976"/>
                    <a:gd name="connsiteY78" fmla="*/ 185063 h 207879"/>
                    <a:gd name="connsiteX79" fmla="*/ 136611 w 209976"/>
                    <a:gd name="connsiteY79" fmla="*/ 181261 h 207879"/>
                    <a:gd name="connsiteX80" fmla="*/ 137244 w 209976"/>
                    <a:gd name="connsiteY80" fmla="*/ 168585 h 207879"/>
                    <a:gd name="connsiteX81" fmla="*/ 137876 w 209976"/>
                    <a:gd name="connsiteY81" fmla="*/ 165416 h 207879"/>
                    <a:gd name="connsiteX82" fmla="*/ 141039 w 209976"/>
                    <a:gd name="connsiteY82" fmla="*/ 163515 h 207879"/>
                    <a:gd name="connsiteX83" fmla="*/ 154320 w 209976"/>
                    <a:gd name="connsiteY83" fmla="*/ 152741 h 207879"/>
                    <a:gd name="connsiteX84" fmla="*/ 157483 w 209976"/>
                    <a:gd name="connsiteY84" fmla="*/ 148938 h 207879"/>
                    <a:gd name="connsiteX85" fmla="*/ 162542 w 209976"/>
                    <a:gd name="connsiteY85" fmla="*/ 150205 h 207879"/>
                    <a:gd name="connsiteX86" fmla="*/ 175191 w 209976"/>
                    <a:gd name="connsiteY86" fmla="*/ 153374 h 207879"/>
                    <a:gd name="connsiteX87" fmla="*/ 183413 w 209976"/>
                    <a:gd name="connsiteY87" fmla="*/ 137530 h 207879"/>
                    <a:gd name="connsiteX88" fmla="*/ 180251 w 209976"/>
                    <a:gd name="connsiteY88" fmla="*/ 134995 h 207879"/>
                    <a:gd name="connsiteX89" fmla="*/ 173294 w 209976"/>
                    <a:gd name="connsiteY89" fmla="*/ 128657 h 207879"/>
                    <a:gd name="connsiteX90" fmla="*/ 168867 w 209976"/>
                    <a:gd name="connsiteY90" fmla="*/ 124854 h 207879"/>
                    <a:gd name="connsiteX91" fmla="*/ 171397 w 209976"/>
                    <a:gd name="connsiteY91" fmla="*/ 119150 h 207879"/>
                    <a:gd name="connsiteX92" fmla="*/ 172662 w 209976"/>
                    <a:gd name="connsiteY92" fmla="*/ 112179 h 207879"/>
                    <a:gd name="connsiteX93" fmla="*/ 173927 w 209976"/>
                    <a:gd name="connsiteY93" fmla="*/ 100137 h 207879"/>
                    <a:gd name="connsiteX94" fmla="*/ 175191 w 209976"/>
                    <a:gd name="connsiteY94" fmla="*/ 96334 h 207879"/>
                    <a:gd name="connsiteX95" fmla="*/ 178354 w 209976"/>
                    <a:gd name="connsiteY95" fmla="*/ 95067 h 207879"/>
                    <a:gd name="connsiteX96" fmla="*/ 185311 w 209976"/>
                    <a:gd name="connsiteY96" fmla="*/ 91264 h 207879"/>
                    <a:gd name="connsiteX97" fmla="*/ 188473 w 209976"/>
                    <a:gd name="connsiteY97" fmla="*/ 89363 h 207879"/>
                    <a:gd name="connsiteX98" fmla="*/ 183413 w 209976"/>
                    <a:gd name="connsiteY98" fmla="*/ 72251 h 207879"/>
                    <a:gd name="connsiteX99" fmla="*/ 179619 w 209976"/>
                    <a:gd name="connsiteY99" fmla="*/ 72251 h 207879"/>
                    <a:gd name="connsiteX100" fmla="*/ 172662 w 209976"/>
                    <a:gd name="connsiteY100" fmla="*/ 72885 h 207879"/>
                    <a:gd name="connsiteX101" fmla="*/ 160012 w 209976"/>
                    <a:gd name="connsiteY101" fmla="*/ 65913 h 207879"/>
                    <a:gd name="connsiteX102" fmla="*/ 150526 w 209976"/>
                    <a:gd name="connsiteY102" fmla="*/ 52604 h 207879"/>
                    <a:gd name="connsiteX103" fmla="*/ 147996 w 209976"/>
                    <a:gd name="connsiteY103" fmla="*/ 49435 h 207879"/>
                    <a:gd name="connsiteX104" fmla="*/ 149261 w 209976"/>
                    <a:gd name="connsiteY104" fmla="*/ 45632 h 207879"/>
                    <a:gd name="connsiteX105" fmla="*/ 152423 w 209976"/>
                    <a:gd name="connsiteY105" fmla="*/ 32956 h 207879"/>
                    <a:gd name="connsiteX106" fmla="*/ 144201 w 209976"/>
                    <a:gd name="connsiteY106" fmla="*/ 28520 h 207879"/>
                    <a:gd name="connsiteX107" fmla="*/ 136611 w 209976"/>
                    <a:gd name="connsiteY107" fmla="*/ 24717 h 207879"/>
                    <a:gd name="connsiteX108" fmla="*/ 134082 w 209976"/>
                    <a:gd name="connsiteY108" fmla="*/ 27886 h 207879"/>
                    <a:gd name="connsiteX109" fmla="*/ 125227 w 209976"/>
                    <a:gd name="connsiteY109" fmla="*/ 36125 h 207879"/>
                    <a:gd name="connsiteX110" fmla="*/ 123330 w 209976"/>
                    <a:gd name="connsiteY110" fmla="*/ 36759 h 207879"/>
                    <a:gd name="connsiteX111" fmla="*/ 119535 w 209976"/>
                    <a:gd name="connsiteY111" fmla="*/ 35492 h 207879"/>
                    <a:gd name="connsiteX112" fmla="*/ 111945 w 209976"/>
                    <a:gd name="connsiteY112" fmla="*/ 34224 h 207879"/>
                    <a:gd name="connsiteX113" fmla="*/ 101194 w 209976"/>
                    <a:gd name="connsiteY113" fmla="*/ 33590 h 207879"/>
                    <a:gd name="connsiteX114" fmla="*/ 97399 w 209976"/>
                    <a:gd name="connsiteY114" fmla="*/ 32956 h 207879"/>
                    <a:gd name="connsiteX115" fmla="*/ 95501 w 209976"/>
                    <a:gd name="connsiteY115" fmla="*/ 29788 h 207879"/>
                    <a:gd name="connsiteX116" fmla="*/ 88544 w 209976"/>
                    <a:gd name="connsiteY116" fmla="*/ 18380 h 207879"/>
                    <a:gd name="connsiteX117" fmla="*/ 72100 w 209976"/>
                    <a:gd name="connsiteY117" fmla="*/ 23450 h 207879"/>
                    <a:gd name="connsiteX118" fmla="*/ 72100 w 209976"/>
                    <a:gd name="connsiteY118" fmla="*/ 27252 h 207879"/>
                    <a:gd name="connsiteX119" fmla="*/ 72100 w 209976"/>
                    <a:gd name="connsiteY119" fmla="*/ 38027 h 207879"/>
                    <a:gd name="connsiteX120" fmla="*/ 72100 w 209976"/>
                    <a:gd name="connsiteY120" fmla="*/ 43731 h 207879"/>
                    <a:gd name="connsiteX121" fmla="*/ 67041 w 209976"/>
                    <a:gd name="connsiteY121" fmla="*/ 45632 h 207879"/>
                    <a:gd name="connsiteX122" fmla="*/ 53127 w 209976"/>
                    <a:gd name="connsiteY122" fmla="*/ 56406 h 207879"/>
                    <a:gd name="connsiteX123" fmla="*/ 49332 w 209976"/>
                    <a:gd name="connsiteY123" fmla="*/ 59575 h 207879"/>
                    <a:gd name="connsiteX124" fmla="*/ 44905 w 209976"/>
                    <a:gd name="connsiteY124" fmla="*/ 57674 h 207879"/>
                    <a:gd name="connsiteX125" fmla="*/ 32255 w 209976"/>
                    <a:gd name="connsiteY125" fmla="*/ 54505 h 207879"/>
                    <a:gd name="connsiteX126" fmla="*/ 24034 w 209976"/>
                    <a:gd name="connsiteY126" fmla="*/ 70349 h 207879"/>
                    <a:gd name="connsiteX127" fmla="*/ 34153 w 209976"/>
                    <a:gd name="connsiteY127" fmla="*/ 79856 h 207879"/>
                    <a:gd name="connsiteX128" fmla="*/ 37315 w 209976"/>
                    <a:gd name="connsiteY128" fmla="*/ 83025 h 207879"/>
                    <a:gd name="connsiteX129" fmla="*/ 36050 w 209976"/>
                    <a:gd name="connsiteY129" fmla="*/ 87461 h 207879"/>
                    <a:gd name="connsiteX130" fmla="*/ 34785 w 209976"/>
                    <a:gd name="connsiteY130" fmla="*/ 96334 h 207879"/>
                    <a:gd name="connsiteX131" fmla="*/ 33520 w 209976"/>
                    <a:gd name="connsiteY131" fmla="*/ 107742 h 207879"/>
                    <a:gd name="connsiteX132" fmla="*/ 32255 w 209976"/>
                    <a:gd name="connsiteY132" fmla="*/ 112179 h 207879"/>
                    <a:gd name="connsiteX133" fmla="*/ 28461 w 209976"/>
                    <a:gd name="connsiteY133" fmla="*/ 114080 h 207879"/>
                    <a:gd name="connsiteX134" fmla="*/ 21504 w 209976"/>
                    <a:gd name="connsiteY134" fmla="*/ 117883 h 207879"/>
                    <a:gd name="connsiteX135" fmla="*/ 18341 w 209976"/>
                    <a:gd name="connsiteY135" fmla="*/ 119784 h 207879"/>
                    <a:gd name="connsiteX136" fmla="*/ 23401 w 209976"/>
                    <a:gd name="connsiteY136" fmla="*/ 136896 h 207879"/>
                    <a:gd name="connsiteX137" fmla="*/ 27196 w 209976"/>
                    <a:gd name="connsiteY137" fmla="*/ 136896 h 207879"/>
                    <a:gd name="connsiteX138" fmla="*/ 36050 w 209976"/>
                    <a:gd name="connsiteY138" fmla="*/ 136262 h 207879"/>
                    <a:gd name="connsiteX139" fmla="*/ 41742 w 209976"/>
                    <a:gd name="connsiteY139" fmla="*/ 134995 h 207879"/>
                    <a:gd name="connsiteX140" fmla="*/ 44272 w 209976"/>
                    <a:gd name="connsiteY140" fmla="*/ 140699 h 207879"/>
                    <a:gd name="connsiteX141" fmla="*/ 49332 w 209976"/>
                    <a:gd name="connsiteY141" fmla="*/ 148304 h 207879"/>
                    <a:gd name="connsiteX142" fmla="*/ 56289 w 209976"/>
                    <a:gd name="connsiteY142" fmla="*/ 156543 h 207879"/>
                    <a:gd name="connsiteX143" fmla="*/ 58186 w 209976"/>
                    <a:gd name="connsiteY143" fmla="*/ 159712 h 207879"/>
                    <a:gd name="connsiteX144" fmla="*/ 57554 w 209976"/>
                    <a:gd name="connsiteY144" fmla="*/ 162881 h 207879"/>
                    <a:gd name="connsiteX145" fmla="*/ 54392 w 209976"/>
                    <a:gd name="connsiteY145" fmla="*/ 176190 h 207879"/>
                    <a:gd name="connsiteX146" fmla="*/ 69571 w 209976"/>
                    <a:gd name="connsiteY146" fmla="*/ 184429 h 207879"/>
                    <a:gd name="connsiteX147" fmla="*/ 72100 w 209976"/>
                    <a:gd name="connsiteY147" fmla="*/ 181894 h 207879"/>
                    <a:gd name="connsiteX148" fmla="*/ 80955 w 209976"/>
                    <a:gd name="connsiteY148" fmla="*/ 173655 h 207879"/>
                    <a:gd name="connsiteX149" fmla="*/ 84117 w 209976"/>
                    <a:gd name="connsiteY149" fmla="*/ 171754 h 207879"/>
                    <a:gd name="connsiteX150" fmla="*/ 88544 w 209976"/>
                    <a:gd name="connsiteY150" fmla="*/ 171754 h 207879"/>
                    <a:gd name="connsiteX151" fmla="*/ 88544 w 209976"/>
                    <a:gd name="connsiteY151" fmla="*/ 171754 h 207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9976" h="207879">
                      <a:moveTo>
                        <a:pt x="114475" y="207879"/>
                      </a:moveTo>
                      <a:lnTo>
                        <a:pt x="110681" y="204077"/>
                      </a:lnTo>
                      <a:cubicBezTo>
                        <a:pt x="108783" y="202175"/>
                        <a:pt x="106886" y="199006"/>
                        <a:pt x="104356" y="194570"/>
                      </a:cubicBezTo>
                      <a:cubicBezTo>
                        <a:pt x="103091" y="192669"/>
                        <a:pt x="102459" y="190767"/>
                        <a:pt x="101194" y="189500"/>
                      </a:cubicBezTo>
                      <a:cubicBezTo>
                        <a:pt x="94869" y="188866"/>
                        <a:pt x="90442" y="188232"/>
                        <a:pt x="87912" y="187598"/>
                      </a:cubicBezTo>
                      <a:cubicBezTo>
                        <a:pt x="86647" y="188866"/>
                        <a:pt x="85382" y="190134"/>
                        <a:pt x="84117" y="191401"/>
                      </a:cubicBezTo>
                      <a:cubicBezTo>
                        <a:pt x="80955" y="195204"/>
                        <a:pt x="78425" y="197739"/>
                        <a:pt x="76528" y="199006"/>
                      </a:cubicBezTo>
                      <a:lnTo>
                        <a:pt x="73365" y="201541"/>
                      </a:lnTo>
                      <a:lnTo>
                        <a:pt x="68938" y="200274"/>
                      </a:lnTo>
                      <a:cubicBezTo>
                        <a:pt x="66408" y="199640"/>
                        <a:pt x="61349" y="197105"/>
                        <a:pt x="41742" y="186331"/>
                      </a:cubicBezTo>
                      <a:lnTo>
                        <a:pt x="37948" y="184429"/>
                      </a:lnTo>
                      <a:lnTo>
                        <a:pt x="37948" y="179993"/>
                      </a:lnTo>
                      <a:cubicBezTo>
                        <a:pt x="37948" y="178092"/>
                        <a:pt x="38580" y="174289"/>
                        <a:pt x="41110" y="162881"/>
                      </a:cubicBezTo>
                      <a:cubicBezTo>
                        <a:pt x="40477" y="161613"/>
                        <a:pt x="39213" y="160346"/>
                        <a:pt x="37315" y="158445"/>
                      </a:cubicBezTo>
                      <a:cubicBezTo>
                        <a:pt x="35418" y="156543"/>
                        <a:pt x="34153" y="154642"/>
                        <a:pt x="32888" y="152741"/>
                      </a:cubicBezTo>
                      <a:cubicBezTo>
                        <a:pt x="30991" y="152741"/>
                        <a:pt x="29093" y="152741"/>
                        <a:pt x="27196" y="152741"/>
                      </a:cubicBezTo>
                      <a:cubicBezTo>
                        <a:pt x="21504" y="152741"/>
                        <a:pt x="18974" y="152741"/>
                        <a:pt x="17709" y="152741"/>
                      </a:cubicBezTo>
                      <a:lnTo>
                        <a:pt x="11384" y="153374"/>
                      </a:lnTo>
                      <a:lnTo>
                        <a:pt x="0" y="112179"/>
                      </a:lnTo>
                      <a:lnTo>
                        <a:pt x="5692" y="109010"/>
                      </a:lnTo>
                      <a:cubicBezTo>
                        <a:pt x="6957" y="108376"/>
                        <a:pt x="9487" y="106475"/>
                        <a:pt x="13282" y="104573"/>
                      </a:cubicBezTo>
                      <a:cubicBezTo>
                        <a:pt x="15179" y="103306"/>
                        <a:pt x="17076" y="102038"/>
                        <a:pt x="18974" y="101405"/>
                      </a:cubicBezTo>
                      <a:cubicBezTo>
                        <a:pt x="18974" y="100137"/>
                        <a:pt x="19606" y="98236"/>
                        <a:pt x="19606" y="95067"/>
                      </a:cubicBezTo>
                      <a:cubicBezTo>
                        <a:pt x="19606" y="92532"/>
                        <a:pt x="20239" y="89997"/>
                        <a:pt x="20871" y="88095"/>
                      </a:cubicBezTo>
                      <a:cubicBezTo>
                        <a:pt x="14547" y="81757"/>
                        <a:pt x="12017" y="79856"/>
                        <a:pt x="11384" y="79222"/>
                      </a:cubicBezTo>
                      <a:lnTo>
                        <a:pt x="6325" y="76053"/>
                      </a:lnTo>
                      <a:lnTo>
                        <a:pt x="8222" y="70349"/>
                      </a:lnTo>
                      <a:cubicBezTo>
                        <a:pt x="8854" y="67814"/>
                        <a:pt x="11384" y="62744"/>
                        <a:pt x="22769" y="41829"/>
                      </a:cubicBezTo>
                      <a:lnTo>
                        <a:pt x="25298" y="36759"/>
                      </a:lnTo>
                      <a:lnTo>
                        <a:pt x="30991" y="37393"/>
                      </a:lnTo>
                      <a:cubicBezTo>
                        <a:pt x="37315" y="38660"/>
                        <a:pt x="43007" y="39928"/>
                        <a:pt x="47435" y="41196"/>
                      </a:cubicBezTo>
                      <a:cubicBezTo>
                        <a:pt x="51862" y="37393"/>
                        <a:pt x="55024" y="34858"/>
                        <a:pt x="57554" y="33590"/>
                      </a:cubicBezTo>
                      <a:cubicBezTo>
                        <a:pt x="57554" y="32323"/>
                        <a:pt x="57554" y="29788"/>
                        <a:pt x="57554" y="27886"/>
                      </a:cubicBezTo>
                      <a:cubicBezTo>
                        <a:pt x="57554" y="23450"/>
                        <a:pt x="57554" y="20281"/>
                        <a:pt x="57554" y="17112"/>
                      </a:cubicBezTo>
                      <a:lnTo>
                        <a:pt x="57554" y="11408"/>
                      </a:lnTo>
                      <a:lnTo>
                        <a:pt x="96134" y="0"/>
                      </a:lnTo>
                      <a:lnTo>
                        <a:pt x="99296" y="4436"/>
                      </a:lnTo>
                      <a:cubicBezTo>
                        <a:pt x="100561" y="5704"/>
                        <a:pt x="102459" y="8873"/>
                        <a:pt x="108783" y="18380"/>
                      </a:cubicBezTo>
                      <a:cubicBezTo>
                        <a:pt x="110048" y="18380"/>
                        <a:pt x="112578" y="18380"/>
                        <a:pt x="114475" y="19013"/>
                      </a:cubicBezTo>
                      <a:cubicBezTo>
                        <a:pt x="117005" y="19013"/>
                        <a:pt x="119535" y="19647"/>
                        <a:pt x="122065" y="20281"/>
                      </a:cubicBezTo>
                      <a:cubicBezTo>
                        <a:pt x="122697" y="19647"/>
                        <a:pt x="123962" y="18380"/>
                        <a:pt x="125227" y="17112"/>
                      </a:cubicBezTo>
                      <a:cubicBezTo>
                        <a:pt x="129022" y="13309"/>
                        <a:pt x="131552" y="10774"/>
                        <a:pt x="132817" y="8873"/>
                      </a:cubicBezTo>
                      <a:lnTo>
                        <a:pt x="135979" y="6338"/>
                      </a:lnTo>
                      <a:lnTo>
                        <a:pt x="139774" y="7605"/>
                      </a:lnTo>
                      <a:cubicBezTo>
                        <a:pt x="144201" y="8873"/>
                        <a:pt x="149261" y="10774"/>
                        <a:pt x="154953" y="14577"/>
                      </a:cubicBezTo>
                      <a:cubicBezTo>
                        <a:pt x="161910" y="18380"/>
                        <a:pt x="165705" y="20281"/>
                        <a:pt x="166969" y="20915"/>
                      </a:cubicBezTo>
                      <a:lnTo>
                        <a:pt x="173294" y="23450"/>
                      </a:lnTo>
                      <a:lnTo>
                        <a:pt x="172029" y="29788"/>
                      </a:lnTo>
                      <a:cubicBezTo>
                        <a:pt x="170764" y="36759"/>
                        <a:pt x="169499" y="41829"/>
                        <a:pt x="168234" y="46266"/>
                      </a:cubicBezTo>
                      <a:cubicBezTo>
                        <a:pt x="172029" y="51336"/>
                        <a:pt x="173927" y="54505"/>
                        <a:pt x="175824" y="56406"/>
                      </a:cubicBezTo>
                      <a:cubicBezTo>
                        <a:pt x="177721" y="56406"/>
                        <a:pt x="180251" y="56406"/>
                        <a:pt x="182781" y="56406"/>
                      </a:cubicBezTo>
                      <a:cubicBezTo>
                        <a:pt x="187208" y="56406"/>
                        <a:pt x="190370" y="56406"/>
                        <a:pt x="191635" y="56406"/>
                      </a:cubicBezTo>
                      <a:lnTo>
                        <a:pt x="197960" y="55772"/>
                      </a:lnTo>
                      <a:lnTo>
                        <a:pt x="209977" y="96968"/>
                      </a:lnTo>
                      <a:lnTo>
                        <a:pt x="204285" y="100137"/>
                      </a:lnTo>
                      <a:cubicBezTo>
                        <a:pt x="203020" y="100771"/>
                        <a:pt x="200490" y="102672"/>
                        <a:pt x="196695" y="104573"/>
                      </a:cubicBezTo>
                      <a:cubicBezTo>
                        <a:pt x="194798" y="105841"/>
                        <a:pt x="192900" y="107109"/>
                        <a:pt x="191003" y="107742"/>
                      </a:cubicBezTo>
                      <a:cubicBezTo>
                        <a:pt x="191003" y="109010"/>
                        <a:pt x="190370" y="110911"/>
                        <a:pt x="190370" y="113446"/>
                      </a:cubicBezTo>
                      <a:cubicBezTo>
                        <a:pt x="190370" y="115981"/>
                        <a:pt x="189738" y="118517"/>
                        <a:pt x="189738" y="121052"/>
                      </a:cubicBezTo>
                      <a:cubicBezTo>
                        <a:pt x="191003" y="121685"/>
                        <a:pt x="191635" y="122953"/>
                        <a:pt x="193533" y="124221"/>
                      </a:cubicBezTo>
                      <a:cubicBezTo>
                        <a:pt x="196063" y="126756"/>
                        <a:pt x="197960" y="128657"/>
                        <a:pt x="199857" y="129925"/>
                      </a:cubicBezTo>
                      <a:lnTo>
                        <a:pt x="204285" y="133093"/>
                      </a:lnTo>
                      <a:lnTo>
                        <a:pt x="202387" y="138797"/>
                      </a:lnTo>
                      <a:cubicBezTo>
                        <a:pt x="201755" y="141333"/>
                        <a:pt x="199225" y="146403"/>
                        <a:pt x="187841" y="166684"/>
                      </a:cubicBezTo>
                      <a:lnTo>
                        <a:pt x="185311" y="171754"/>
                      </a:lnTo>
                      <a:lnTo>
                        <a:pt x="179619" y="171120"/>
                      </a:lnTo>
                      <a:cubicBezTo>
                        <a:pt x="174559" y="170486"/>
                        <a:pt x="168867" y="169219"/>
                        <a:pt x="163807" y="167317"/>
                      </a:cubicBezTo>
                      <a:cubicBezTo>
                        <a:pt x="160645" y="170486"/>
                        <a:pt x="156850" y="173021"/>
                        <a:pt x="153688" y="175557"/>
                      </a:cubicBezTo>
                      <a:cubicBezTo>
                        <a:pt x="153688" y="176824"/>
                        <a:pt x="153688" y="178092"/>
                        <a:pt x="153688" y="180627"/>
                      </a:cubicBezTo>
                      <a:cubicBezTo>
                        <a:pt x="154320" y="188232"/>
                        <a:pt x="153688" y="191401"/>
                        <a:pt x="153688" y="193302"/>
                      </a:cubicBezTo>
                      <a:lnTo>
                        <a:pt x="153055" y="198373"/>
                      </a:lnTo>
                      <a:lnTo>
                        <a:pt x="114475" y="207879"/>
                      </a:lnTo>
                      <a:close/>
                      <a:moveTo>
                        <a:pt x="88544" y="171754"/>
                      </a:moveTo>
                      <a:cubicBezTo>
                        <a:pt x="88544" y="171754"/>
                        <a:pt x="92339" y="172388"/>
                        <a:pt x="106886" y="174289"/>
                      </a:cubicBezTo>
                      <a:lnTo>
                        <a:pt x="110048" y="174923"/>
                      </a:lnTo>
                      <a:lnTo>
                        <a:pt x="111945" y="177458"/>
                      </a:lnTo>
                      <a:cubicBezTo>
                        <a:pt x="113210" y="179359"/>
                        <a:pt x="115108" y="182528"/>
                        <a:pt x="117638" y="186965"/>
                      </a:cubicBezTo>
                      <a:cubicBezTo>
                        <a:pt x="118270" y="188232"/>
                        <a:pt x="118903" y="188866"/>
                        <a:pt x="119535" y="190134"/>
                      </a:cubicBezTo>
                      <a:lnTo>
                        <a:pt x="136611" y="185063"/>
                      </a:lnTo>
                      <a:cubicBezTo>
                        <a:pt x="136611" y="183796"/>
                        <a:pt x="136611" y="182528"/>
                        <a:pt x="136611" y="181261"/>
                      </a:cubicBezTo>
                      <a:cubicBezTo>
                        <a:pt x="135979" y="175557"/>
                        <a:pt x="136611" y="171120"/>
                        <a:pt x="137244" y="168585"/>
                      </a:cubicBezTo>
                      <a:lnTo>
                        <a:pt x="137876" y="165416"/>
                      </a:lnTo>
                      <a:lnTo>
                        <a:pt x="141039" y="163515"/>
                      </a:lnTo>
                      <a:cubicBezTo>
                        <a:pt x="145466" y="160980"/>
                        <a:pt x="149893" y="157811"/>
                        <a:pt x="154320" y="152741"/>
                      </a:cubicBezTo>
                      <a:lnTo>
                        <a:pt x="157483" y="148938"/>
                      </a:lnTo>
                      <a:lnTo>
                        <a:pt x="162542" y="150205"/>
                      </a:lnTo>
                      <a:cubicBezTo>
                        <a:pt x="166969" y="151473"/>
                        <a:pt x="171397" y="152741"/>
                        <a:pt x="175191" y="153374"/>
                      </a:cubicBezTo>
                      <a:cubicBezTo>
                        <a:pt x="179619" y="145769"/>
                        <a:pt x="182149" y="140699"/>
                        <a:pt x="183413" y="137530"/>
                      </a:cubicBezTo>
                      <a:cubicBezTo>
                        <a:pt x="182149" y="136896"/>
                        <a:pt x="181516" y="135629"/>
                        <a:pt x="180251" y="134995"/>
                      </a:cubicBezTo>
                      <a:cubicBezTo>
                        <a:pt x="176456" y="131192"/>
                        <a:pt x="174559" y="129291"/>
                        <a:pt x="173294" y="128657"/>
                      </a:cubicBezTo>
                      <a:lnTo>
                        <a:pt x="168867" y="124854"/>
                      </a:lnTo>
                      <a:lnTo>
                        <a:pt x="171397" y="119150"/>
                      </a:lnTo>
                      <a:cubicBezTo>
                        <a:pt x="171397" y="119150"/>
                        <a:pt x="172029" y="117249"/>
                        <a:pt x="172662" y="112179"/>
                      </a:cubicBezTo>
                      <a:cubicBezTo>
                        <a:pt x="173294" y="104573"/>
                        <a:pt x="173927" y="101405"/>
                        <a:pt x="173927" y="100137"/>
                      </a:cubicBezTo>
                      <a:lnTo>
                        <a:pt x="175191" y="96334"/>
                      </a:lnTo>
                      <a:lnTo>
                        <a:pt x="178354" y="95067"/>
                      </a:lnTo>
                      <a:cubicBezTo>
                        <a:pt x="180251" y="94433"/>
                        <a:pt x="182781" y="92532"/>
                        <a:pt x="185311" y="91264"/>
                      </a:cubicBezTo>
                      <a:cubicBezTo>
                        <a:pt x="186576" y="90630"/>
                        <a:pt x="187208" y="89997"/>
                        <a:pt x="188473" y="89363"/>
                      </a:cubicBezTo>
                      <a:lnTo>
                        <a:pt x="183413" y="72251"/>
                      </a:lnTo>
                      <a:cubicBezTo>
                        <a:pt x="182149" y="72251"/>
                        <a:pt x="180884" y="72251"/>
                        <a:pt x="179619" y="72251"/>
                      </a:cubicBezTo>
                      <a:cubicBezTo>
                        <a:pt x="177089" y="72251"/>
                        <a:pt x="174559" y="72251"/>
                        <a:pt x="172662" y="72885"/>
                      </a:cubicBezTo>
                      <a:cubicBezTo>
                        <a:pt x="166969" y="75420"/>
                        <a:pt x="163807" y="70349"/>
                        <a:pt x="160012" y="65913"/>
                      </a:cubicBezTo>
                      <a:cubicBezTo>
                        <a:pt x="158115" y="62744"/>
                        <a:pt x="154953" y="58941"/>
                        <a:pt x="150526" y="52604"/>
                      </a:cubicBezTo>
                      <a:lnTo>
                        <a:pt x="147996" y="49435"/>
                      </a:lnTo>
                      <a:lnTo>
                        <a:pt x="149261" y="45632"/>
                      </a:lnTo>
                      <a:cubicBezTo>
                        <a:pt x="149893" y="43097"/>
                        <a:pt x="151158" y="38660"/>
                        <a:pt x="152423" y="32956"/>
                      </a:cubicBezTo>
                      <a:cubicBezTo>
                        <a:pt x="149893" y="31689"/>
                        <a:pt x="147363" y="30421"/>
                        <a:pt x="144201" y="28520"/>
                      </a:cubicBezTo>
                      <a:cubicBezTo>
                        <a:pt x="141039" y="26619"/>
                        <a:pt x="138509" y="25351"/>
                        <a:pt x="136611" y="24717"/>
                      </a:cubicBezTo>
                      <a:cubicBezTo>
                        <a:pt x="135979" y="25351"/>
                        <a:pt x="134714" y="26619"/>
                        <a:pt x="134082" y="27886"/>
                      </a:cubicBezTo>
                      <a:cubicBezTo>
                        <a:pt x="130919" y="31689"/>
                        <a:pt x="128389" y="34224"/>
                        <a:pt x="125227" y="36125"/>
                      </a:cubicBezTo>
                      <a:lnTo>
                        <a:pt x="123330" y="36759"/>
                      </a:lnTo>
                      <a:lnTo>
                        <a:pt x="119535" y="35492"/>
                      </a:lnTo>
                      <a:cubicBezTo>
                        <a:pt x="118903" y="34858"/>
                        <a:pt x="116373" y="34858"/>
                        <a:pt x="111945" y="34224"/>
                      </a:cubicBezTo>
                      <a:cubicBezTo>
                        <a:pt x="106253" y="33590"/>
                        <a:pt x="102459" y="33590"/>
                        <a:pt x="101194" y="33590"/>
                      </a:cubicBezTo>
                      <a:lnTo>
                        <a:pt x="97399" y="32956"/>
                      </a:lnTo>
                      <a:lnTo>
                        <a:pt x="95501" y="29788"/>
                      </a:lnTo>
                      <a:cubicBezTo>
                        <a:pt x="92339" y="24084"/>
                        <a:pt x="89809" y="20915"/>
                        <a:pt x="88544" y="18380"/>
                      </a:cubicBezTo>
                      <a:lnTo>
                        <a:pt x="72100" y="23450"/>
                      </a:lnTo>
                      <a:cubicBezTo>
                        <a:pt x="72100" y="24717"/>
                        <a:pt x="72100" y="25985"/>
                        <a:pt x="72100" y="27252"/>
                      </a:cubicBezTo>
                      <a:cubicBezTo>
                        <a:pt x="72100" y="33590"/>
                        <a:pt x="72100" y="36759"/>
                        <a:pt x="72100" y="38027"/>
                      </a:cubicBezTo>
                      <a:lnTo>
                        <a:pt x="72100" y="43731"/>
                      </a:lnTo>
                      <a:lnTo>
                        <a:pt x="67041" y="45632"/>
                      </a:lnTo>
                      <a:cubicBezTo>
                        <a:pt x="67041" y="45632"/>
                        <a:pt x="64511" y="47533"/>
                        <a:pt x="53127" y="56406"/>
                      </a:cubicBezTo>
                      <a:lnTo>
                        <a:pt x="49332" y="59575"/>
                      </a:lnTo>
                      <a:lnTo>
                        <a:pt x="44905" y="57674"/>
                      </a:lnTo>
                      <a:cubicBezTo>
                        <a:pt x="41742" y="56406"/>
                        <a:pt x="37315" y="55139"/>
                        <a:pt x="32255" y="54505"/>
                      </a:cubicBezTo>
                      <a:cubicBezTo>
                        <a:pt x="27828" y="62110"/>
                        <a:pt x="25298" y="67181"/>
                        <a:pt x="24034" y="70349"/>
                      </a:cubicBezTo>
                      <a:cubicBezTo>
                        <a:pt x="26563" y="72251"/>
                        <a:pt x="29726" y="75420"/>
                        <a:pt x="34153" y="79856"/>
                      </a:cubicBezTo>
                      <a:lnTo>
                        <a:pt x="37315" y="83025"/>
                      </a:lnTo>
                      <a:lnTo>
                        <a:pt x="36050" y="87461"/>
                      </a:lnTo>
                      <a:cubicBezTo>
                        <a:pt x="35418" y="88729"/>
                        <a:pt x="34785" y="91264"/>
                        <a:pt x="34785" y="96334"/>
                      </a:cubicBezTo>
                      <a:cubicBezTo>
                        <a:pt x="34153" y="103940"/>
                        <a:pt x="33520" y="106475"/>
                        <a:pt x="33520" y="107742"/>
                      </a:cubicBezTo>
                      <a:lnTo>
                        <a:pt x="32255" y="112179"/>
                      </a:lnTo>
                      <a:lnTo>
                        <a:pt x="28461" y="114080"/>
                      </a:lnTo>
                      <a:cubicBezTo>
                        <a:pt x="26563" y="114714"/>
                        <a:pt x="24034" y="116615"/>
                        <a:pt x="21504" y="117883"/>
                      </a:cubicBezTo>
                      <a:cubicBezTo>
                        <a:pt x="20239" y="118517"/>
                        <a:pt x="19606" y="119150"/>
                        <a:pt x="18341" y="119784"/>
                      </a:cubicBezTo>
                      <a:lnTo>
                        <a:pt x="23401" y="136896"/>
                      </a:lnTo>
                      <a:cubicBezTo>
                        <a:pt x="24666" y="136896"/>
                        <a:pt x="25931" y="136896"/>
                        <a:pt x="27196" y="136896"/>
                      </a:cubicBezTo>
                      <a:cubicBezTo>
                        <a:pt x="30991" y="136896"/>
                        <a:pt x="33520" y="136262"/>
                        <a:pt x="36050" y="136262"/>
                      </a:cubicBezTo>
                      <a:lnTo>
                        <a:pt x="41742" y="134995"/>
                      </a:lnTo>
                      <a:lnTo>
                        <a:pt x="44272" y="140699"/>
                      </a:lnTo>
                      <a:cubicBezTo>
                        <a:pt x="45537" y="142600"/>
                        <a:pt x="46802" y="145135"/>
                        <a:pt x="49332" y="148304"/>
                      </a:cubicBezTo>
                      <a:cubicBezTo>
                        <a:pt x="54392" y="154008"/>
                        <a:pt x="55657" y="155909"/>
                        <a:pt x="56289" y="156543"/>
                      </a:cubicBezTo>
                      <a:lnTo>
                        <a:pt x="58186" y="159712"/>
                      </a:lnTo>
                      <a:lnTo>
                        <a:pt x="57554" y="162881"/>
                      </a:lnTo>
                      <a:cubicBezTo>
                        <a:pt x="56289" y="169219"/>
                        <a:pt x="55024" y="173021"/>
                        <a:pt x="54392" y="176190"/>
                      </a:cubicBezTo>
                      <a:cubicBezTo>
                        <a:pt x="61981" y="180627"/>
                        <a:pt x="67041" y="183162"/>
                        <a:pt x="69571" y="184429"/>
                      </a:cubicBezTo>
                      <a:cubicBezTo>
                        <a:pt x="70203" y="183796"/>
                        <a:pt x="70836" y="182528"/>
                        <a:pt x="72100" y="181894"/>
                      </a:cubicBezTo>
                      <a:cubicBezTo>
                        <a:pt x="75263" y="178092"/>
                        <a:pt x="78425" y="175557"/>
                        <a:pt x="80955" y="173655"/>
                      </a:cubicBezTo>
                      <a:lnTo>
                        <a:pt x="84117" y="171754"/>
                      </a:lnTo>
                      <a:lnTo>
                        <a:pt x="88544" y="171754"/>
                      </a:lnTo>
                      <a:cubicBezTo>
                        <a:pt x="88544" y="171754"/>
                        <a:pt x="88544" y="171754"/>
                        <a:pt x="88544" y="17175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61" name="Picture Placeholder 105">
                <a:extLst>
                  <a:ext uri="{FF2B5EF4-FFF2-40B4-BE49-F238E27FC236}">
                    <a16:creationId xmlns:a16="http://schemas.microsoft.com/office/drawing/2014/main" id="{F30CF446-7331-3E4E-8B47-1AB97205F1DE}"/>
                  </a:ext>
                </a:extLst>
              </p:cNvPr>
              <p:cNvGrpSpPr/>
              <p:nvPr/>
            </p:nvGrpSpPr>
            <p:grpSpPr>
              <a:xfrm>
                <a:off x="8443918" y="4821778"/>
                <a:ext cx="498246" cy="500145"/>
                <a:chOff x="8443918" y="4821778"/>
                <a:chExt cx="498246" cy="500145"/>
              </a:xfrm>
              <a:solidFill>
                <a:schemeClr val="accent2"/>
              </a:solidFill>
            </p:grpSpPr>
            <p:sp>
              <p:nvSpPr>
                <p:cNvPr id="162" name="Picture Placeholder 105">
                  <a:extLst>
                    <a:ext uri="{FF2B5EF4-FFF2-40B4-BE49-F238E27FC236}">
                      <a16:creationId xmlns:a16="http://schemas.microsoft.com/office/drawing/2014/main" id="{2AB08755-D4D8-2542-9AA3-B2FA32609F60}"/>
                    </a:ext>
                  </a:extLst>
                </p:cNvPr>
                <p:cNvSpPr/>
                <p:nvPr/>
              </p:nvSpPr>
              <p:spPr>
                <a:xfrm>
                  <a:off x="8688450" y="4821778"/>
                  <a:ext cx="253714" cy="223843"/>
                </a:xfrm>
                <a:custGeom>
                  <a:avLst/>
                  <a:gdLst>
                    <a:gd name="connsiteX0" fmla="*/ 247924 w 253715"/>
                    <a:gd name="connsiteY0" fmla="*/ 51457 h 223844"/>
                    <a:gd name="connsiteX1" fmla="*/ 243497 w 253715"/>
                    <a:gd name="connsiteY1" fmla="*/ 40049 h 223844"/>
                    <a:gd name="connsiteX2" fmla="*/ 201755 w 253715"/>
                    <a:gd name="connsiteY2" fmla="*/ 81878 h 223844"/>
                    <a:gd name="connsiteX3" fmla="*/ 178354 w 253715"/>
                    <a:gd name="connsiteY3" fmla="*/ 75540 h 223844"/>
                    <a:gd name="connsiteX4" fmla="*/ 172029 w 253715"/>
                    <a:gd name="connsiteY4" fmla="*/ 52091 h 223844"/>
                    <a:gd name="connsiteX5" fmla="*/ 213772 w 253715"/>
                    <a:gd name="connsiteY5" fmla="*/ 10261 h 223844"/>
                    <a:gd name="connsiteX6" fmla="*/ 202387 w 253715"/>
                    <a:gd name="connsiteY6" fmla="*/ 5825 h 223844"/>
                    <a:gd name="connsiteX7" fmla="*/ 114475 w 253715"/>
                    <a:gd name="connsiteY7" fmla="*/ 23570 h 223844"/>
                    <a:gd name="connsiteX8" fmla="*/ 94869 w 253715"/>
                    <a:gd name="connsiteY8" fmla="*/ 107229 h 223844"/>
                    <a:gd name="connsiteX9" fmla="*/ 0 w 253715"/>
                    <a:gd name="connsiteY9" fmla="*/ 202296 h 223844"/>
                    <a:gd name="connsiteX10" fmla="*/ 11384 w 253715"/>
                    <a:gd name="connsiteY10" fmla="*/ 213704 h 223844"/>
                    <a:gd name="connsiteX11" fmla="*/ 113843 w 253715"/>
                    <a:gd name="connsiteY11" fmla="*/ 111032 h 223844"/>
                    <a:gd name="connsiteX12" fmla="*/ 111945 w 253715"/>
                    <a:gd name="connsiteY12" fmla="*/ 105962 h 223844"/>
                    <a:gd name="connsiteX13" fmla="*/ 125860 w 253715"/>
                    <a:gd name="connsiteY13" fmla="*/ 34345 h 223844"/>
                    <a:gd name="connsiteX14" fmla="*/ 184678 w 253715"/>
                    <a:gd name="connsiteY14" fmla="*/ 16599 h 223844"/>
                    <a:gd name="connsiteX15" fmla="*/ 154320 w 253715"/>
                    <a:gd name="connsiteY15" fmla="*/ 47020 h 223844"/>
                    <a:gd name="connsiteX16" fmla="*/ 165072 w 253715"/>
                    <a:gd name="connsiteY16" fmla="*/ 88216 h 223844"/>
                    <a:gd name="connsiteX17" fmla="*/ 206182 w 253715"/>
                    <a:gd name="connsiteY17" fmla="*/ 98990 h 223844"/>
                    <a:gd name="connsiteX18" fmla="*/ 236540 w 253715"/>
                    <a:gd name="connsiteY18" fmla="*/ 68569 h 223844"/>
                    <a:gd name="connsiteX19" fmla="*/ 218831 w 253715"/>
                    <a:gd name="connsiteY19" fmla="*/ 127510 h 223844"/>
                    <a:gd name="connsiteX20" fmla="*/ 147363 w 253715"/>
                    <a:gd name="connsiteY20" fmla="*/ 141453 h 223844"/>
                    <a:gd name="connsiteX21" fmla="*/ 142304 w 253715"/>
                    <a:gd name="connsiteY21" fmla="*/ 139552 h 223844"/>
                    <a:gd name="connsiteX22" fmla="*/ 70836 w 253715"/>
                    <a:gd name="connsiteY22" fmla="*/ 211803 h 223844"/>
                    <a:gd name="connsiteX23" fmla="*/ 81587 w 253715"/>
                    <a:gd name="connsiteY23" fmla="*/ 223844 h 223844"/>
                    <a:gd name="connsiteX24" fmla="*/ 146098 w 253715"/>
                    <a:gd name="connsiteY24" fmla="*/ 158565 h 223844"/>
                    <a:gd name="connsiteX25" fmla="*/ 229583 w 253715"/>
                    <a:gd name="connsiteY25" fmla="*/ 138918 h 223844"/>
                    <a:gd name="connsiteX26" fmla="*/ 247924 w 253715"/>
                    <a:gd name="connsiteY26" fmla="*/ 51457 h 2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53715" h="223844">
                      <a:moveTo>
                        <a:pt x="247924" y="51457"/>
                      </a:moveTo>
                      <a:lnTo>
                        <a:pt x="243497" y="40049"/>
                      </a:lnTo>
                      <a:lnTo>
                        <a:pt x="201755" y="81878"/>
                      </a:lnTo>
                      <a:lnTo>
                        <a:pt x="178354" y="75540"/>
                      </a:lnTo>
                      <a:lnTo>
                        <a:pt x="172029" y="52091"/>
                      </a:lnTo>
                      <a:lnTo>
                        <a:pt x="213772" y="10261"/>
                      </a:lnTo>
                      <a:lnTo>
                        <a:pt x="202387" y="5825"/>
                      </a:lnTo>
                      <a:cubicBezTo>
                        <a:pt x="172029" y="-6217"/>
                        <a:pt x="137876" y="754"/>
                        <a:pt x="114475" y="23570"/>
                      </a:cubicBezTo>
                      <a:cubicBezTo>
                        <a:pt x="92339" y="45753"/>
                        <a:pt x="84750" y="78075"/>
                        <a:pt x="94869" y="107229"/>
                      </a:cubicBezTo>
                      <a:lnTo>
                        <a:pt x="0" y="202296"/>
                      </a:lnTo>
                      <a:lnTo>
                        <a:pt x="11384" y="213704"/>
                      </a:lnTo>
                      <a:lnTo>
                        <a:pt x="113843" y="111032"/>
                      </a:lnTo>
                      <a:lnTo>
                        <a:pt x="111945" y="105962"/>
                      </a:lnTo>
                      <a:cubicBezTo>
                        <a:pt x="101826" y="81244"/>
                        <a:pt x="107518" y="53358"/>
                        <a:pt x="125860" y="34345"/>
                      </a:cubicBezTo>
                      <a:cubicBezTo>
                        <a:pt x="141671" y="18500"/>
                        <a:pt x="163175" y="12162"/>
                        <a:pt x="184678" y="16599"/>
                      </a:cubicBezTo>
                      <a:lnTo>
                        <a:pt x="154320" y="47020"/>
                      </a:lnTo>
                      <a:lnTo>
                        <a:pt x="165072" y="88216"/>
                      </a:lnTo>
                      <a:lnTo>
                        <a:pt x="206182" y="98990"/>
                      </a:lnTo>
                      <a:lnTo>
                        <a:pt x="236540" y="68569"/>
                      </a:lnTo>
                      <a:cubicBezTo>
                        <a:pt x="240335" y="89483"/>
                        <a:pt x="234010" y="111666"/>
                        <a:pt x="218831" y="127510"/>
                      </a:cubicBezTo>
                      <a:cubicBezTo>
                        <a:pt x="199857" y="146523"/>
                        <a:pt x="172029" y="151594"/>
                        <a:pt x="147363" y="141453"/>
                      </a:cubicBezTo>
                      <a:lnTo>
                        <a:pt x="142304" y="139552"/>
                      </a:lnTo>
                      <a:lnTo>
                        <a:pt x="70836" y="211803"/>
                      </a:lnTo>
                      <a:lnTo>
                        <a:pt x="81587" y="223844"/>
                      </a:lnTo>
                      <a:lnTo>
                        <a:pt x="146098" y="158565"/>
                      </a:lnTo>
                      <a:cubicBezTo>
                        <a:pt x="175191" y="168706"/>
                        <a:pt x="207447" y="161100"/>
                        <a:pt x="229583" y="138918"/>
                      </a:cubicBezTo>
                      <a:cubicBezTo>
                        <a:pt x="252984" y="116102"/>
                        <a:pt x="259941" y="81244"/>
                        <a:pt x="247924" y="5145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3" name="Picture Placeholder 105">
                  <a:extLst>
                    <a:ext uri="{FF2B5EF4-FFF2-40B4-BE49-F238E27FC236}">
                      <a16:creationId xmlns:a16="http://schemas.microsoft.com/office/drawing/2014/main" id="{CD07346E-13D9-BC4F-965D-C1ED0E780A16}"/>
                    </a:ext>
                  </a:extLst>
                </p:cNvPr>
                <p:cNvSpPr/>
                <p:nvPr/>
              </p:nvSpPr>
              <p:spPr>
                <a:xfrm>
                  <a:off x="8443918" y="5068413"/>
                  <a:ext cx="217336" cy="253510"/>
                </a:xfrm>
                <a:custGeom>
                  <a:avLst/>
                  <a:gdLst>
                    <a:gd name="connsiteX0" fmla="*/ 205318 w 217335"/>
                    <a:gd name="connsiteY0" fmla="*/ 75420 h 253511"/>
                    <a:gd name="connsiteX1" fmla="*/ 139543 w 217335"/>
                    <a:gd name="connsiteY1" fmla="*/ 141333 h 253511"/>
                    <a:gd name="connsiteX2" fmla="*/ 141440 w 217335"/>
                    <a:gd name="connsiteY2" fmla="*/ 146403 h 253511"/>
                    <a:gd name="connsiteX3" fmla="*/ 127526 w 217335"/>
                    <a:gd name="connsiteY3" fmla="*/ 218020 h 253511"/>
                    <a:gd name="connsiteX4" fmla="*/ 68707 w 217335"/>
                    <a:gd name="connsiteY4" fmla="*/ 235766 h 253511"/>
                    <a:gd name="connsiteX5" fmla="*/ 99065 w 217335"/>
                    <a:gd name="connsiteY5" fmla="*/ 205344 h 253511"/>
                    <a:gd name="connsiteX6" fmla="*/ 88313 w 217335"/>
                    <a:gd name="connsiteY6" fmla="*/ 164149 h 253511"/>
                    <a:gd name="connsiteX7" fmla="*/ 47203 w 217335"/>
                    <a:gd name="connsiteY7" fmla="*/ 153374 h 253511"/>
                    <a:gd name="connsiteX8" fmla="*/ 16845 w 217335"/>
                    <a:gd name="connsiteY8" fmla="*/ 183796 h 253511"/>
                    <a:gd name="connsiteX9" fmla="*/ 34554 w 217335"/>
                    <a:gd name="connsiteY9" fmla="*/ 124854 h 253511"/>
                    <a:gd name="connsiteX10" fmla="*/ 106022 w 217335"/>
                    <a:gd name="connsiteY10" fmla="*/ 110911 h 253511"/>
                    <a:gd name="connsiteX11" fmla="*/ 111082 w 217335"/>
                    <a:gd name="connsiteY11" fmla="*/ 112813 h 253511"/>
                    <a:gd name="connsiteX12" fmla="*/ 212276 w 217335"/>
                    <a:gd name="connsiteY12" fmla="*/ 11408 h 253511"/>
                    <a:gd name="connsiteX13" fmla="*/ 200891 w 217335"/>
                    <a:gd name="connsiteY13" fmla="*/ 0 h 253511"/>
                    <a:gd name="connsiteX14" fmla="*/ 107287 w 217335"/>
                    <a:gd name="connsiteY14" fmla="*/ 94433 h 253511"/>
                    <a:gd name="connsiteX15" fmla="*/ 23802 w 217335"/>
                    <a:gd name="connsiteY15" fmla="*/ 114080 h 253511"/>
                    <a:gd name="connsiteX16" fmla="*/ 6094 w 217335"/>
                    <a:gd name="connsiteY16" fmla="*/ 202175 h 253511"/>
                    <a:gd name="connsiteX17" fmla="*/ 10521 w 217335"/>
                    <a:gd name="connsiteY17" fmla="*/ 213583 h 253511"/>
                    <a:gd name="connsiteX18" fmla="*/ 52263 w 217335"/>
                    <a:gd name="connsiteY18" fmla="*/ 171754 h 253511"/>
                    <a:gd name="connsiteX19" fmla="*/ 75664 w 217335"/>
                    <a:gd name="connsiteY19" fmla="*/ 178092 h 253511"/>
                    <a:gd name="connsiteX20" fmla="*/ 81989 w 217335"/>
                    <a:gd name="connsiteY20" fmla="*/ 201541 h 253511"/>
                    <a:gd name="connsiteX21" fmla="*/ 40246 w 217335"/>
                    <a:gd name="connsiteY21" fmla="*/ 243371 h 253511"/>
                    <a:gd name="connsiteX22" fmla="*/ 51631 w 217335"/>
                    <a:gd name="connsiteY22" fmla="*/ 247807 h 253511"/>
                    <a:gd name="connsiteX23" fmla="*/ 81989 w 217335"/>
                    <a:gd name="connsiteY23" fmla="*/ 253511 h 253511"/>
                    <a:gd name="connsiteX24" fmla="*/ 139543 w 217335"/>
                    <a:gd name="connsiteY24" fmla="*/ 229428 h 253511"/>
                    <a:gd name="connsiteX25" fmla="*/ 159149 w 217335"/>
                    <a:gd name="connsiteY25" fmla="*/ 145769 h 253511"/>
                    <a:gd name="connsiteX26" fmla="*/ 217335 w 217335"/>
                    <a:gd name="connsiteY26" fmla="*/ 87461 h 253511"/>
                    <a:gd name="connsiteX27" fmla="*/ 205318 w 217335"/>
                    <a:gd name="connsiteY27" fmla="*/ 75420 h 25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7335" h="253511">
                      <a:moveTo>
                        <a:pt x="205318" y="75420"/>
                      </a:moveTo>
                      <a:lnTo>
                        <a:pt x="139543" y="141333"/>
                      </a:lnTo>
                      <a:lnTo>
                        <a:pt x="141440" y="146403"/>
                      </a:lnTo>
                      <a:cubicBezTo>
                        <a:pt x="151559" y="171120"/>
                        <a:pt x="145867" y="199006"/>
                        <a:pt x="127526" y="218020"/>
                      </a:cubicBezTo>
                      <a:cubicBezTo>
                        <a:pt x="111714" y="233864"/>
                        <a:pt x="90211" y="240202"/>
                        <a:pt x="68707" y="235766"/>
                      </a:cubicBezTo>
                      <a:lnTo>
                        <a:pt x="99065" y="205344"/>
                      </a:lnTo>
                      <a:lnTo>
                        <a:pt x="88313" y="164149"/>
                      </a:lnTo>
                      <a:lnTo>
                        <a:pt x="47203" y="153374"/>
                      </a:lnTo>
                      <a:lnTo>
                        <a:pt x="16845" y="183796"/>
                      </a:lnTo>
                      <a:cubicBezTo>
                        <a:pt x="13051" y="162881"/>
                        <a:pt x="19375" y="140699"/>
                        <a:pt x="34554" y="124854"/>
                      </a:cubicBezTo>
                      <a:cubicBezTo>
                        <a:pt x="53528" y="105841"/>
                        <a:pt x="81356" y="100771"/>
                        <a:pt x="106022" y="110911"/>
                      </a:cubicBezTo>
                      <a:lnTo>
                        <a:pt x="111082" y="112813"/>
                      </a:lnTo>
                      <a:lnTo>
                        <a:pt x="212276" y="11408"/>
                      </a:lnTo>
                      <a:lnTo>
                        <a:pt x="200891" y="0"/>
                      </a:lnTo>
                      <a:lnTo>
                        <a:pt x="107287" y="94433"/>
                      </a:lnTo>
                      <a:cubicBezTo>
                        <a:pt x="78194" y="84292"/>
                        <a:pt x="45939" y="91898"/>
                        <a:pt x="23802" y="114080"/>
                      </a:cubicBezTo>
                      <a:cubicBezTo>
                        <a:pt x="1034" y="136896"/>
                        <a:pt x="-6556" y="171754"/>
                        <a:pt x="6094" y="202175"/>
                      </a:cubicBezTo>
                      <a:lnTo>
                        <a:pt x="10521" y="213583"/>
                      </a:lnTo>
                      <a:lnTo>
                        <a:pt x="52263" y="171754"/>
                      </a:lnTo>
                      <a:lnTo>
                        <a:pt x="75664" y="178092"/>
                      </a:lnTo>
                      <a:lnTo>
                        <a:pt x="81989" y="201541"/>
                      </a:lnTo>
                      <a:lnTo>
                        <a:pt x="40246" y="243371"/>
                      </a:lnTo>
                      <a:lnTo>
                        <a:pt x="51631" y="247807"/>
                      </a:lnTo>
                      <a:cubicBezTo>
                        <a:pt x="61750" y="251610"/>
                        <a:pt x="71869" y="253511"/>
                        <a:pt x="81989" y="253511"/>
                      </a:cubicBezTo>
                      <a:cubicBezTo>
                        <a:pt x="102860" y="253511"/>
                        <a:pt x="123731" y="245272"/>
                        <a:pt x="139543" y="229428"/>
                      </a:cubicBezTo>
                      <a:cubicBezTo>
                        <a:pt x="161679" y="207245"/>
                        <a:pt x="169268" y="174923"/>
                        <a:pt x="159149" y="145769"/>
                      </a:cubicBezTo>
                      <a:lnTo>
                        <a:pt x="217335" y="87461"/>
                      </a:lnTo>
                      <a:lnTo>
                        <a:pt x="205318" y="7542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pic>
          <p:nvPicPr>
            <p:cNvPr id="110" name="Picture 109">
              <a:extLst>
                <a:ext uri="{FF2B5EF4-FFF2-40B4-BE49-F238E27FC236}">
                  <a16:creationId xmlns:a16="http://schemas.microsoft.com/office/drawing/2014/main" id="{5026AB59-E5CB-3C42-BDE9-5CAD55A42083}"/>
                </a:ext>
              </a:extLst>
            </p:cNvPr>
            <p:cNvPicPr>
              <a:picLocks noChangeAspect="1"/>
            </p:cNvPicPr>
            <p:nvPr/>
          </p:nvPicPr>
          <p:blipFill>
            <a:blip r:embed="rId5"/>
            <a:stretch>
              <a:fillRect/>
            </a:stretch>
          </p:blipFill>
          <p:spPr>
            <a:xfrm>
              <a:off x="726874" y="5165417"/>
              <a:ext cx="446278" cy="444500"/>
            </a:xfrm>
            <a:prstGeom prst="rect">
              <a:avLst/>
            </a:prstGeom>
          </p:spPr>
        </p:pic>
        <p:sp>
          <p:nvSpPr>
            <p:cNvPr id="171" name="Picture Placeholder 80" descr="Defense Preventions&#10;">
              <a:extLst>
                <a:ext uri="{FF2B5EF4-FFF2-40B4-BE49-F238E27FC236}">
                  <a16:creationId xmlns:a16="http://schemas.microsoft.com/office/drawing/2014/main" id="{23E41C99-EEDA-844E-BE4A-AAAAE6E3F985}"/>
                </a:ext>
              </a:extLst>
            </p:cNvPr>
            <p:cNvSpPr>
              <a:spLocks noChangeAspect="1"/>
            </p:cNvSpPr>
            <p:nvPr/>
          </p:nvSpPr>
          <p:spPr>
            <a:xfrm>
              <a:off x="2517392" y="5151717"/>
              <a:ext cx="411937" cy="48543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12700" cap="flat">
              <a:solidFill>
                <a:schemeClr val="accent4"/>
              </a:solidFill>
              <a:prstDash val="solid"/>
              <a:miter/>
            </a:ln>
          </p:spPr>
          <p:txBody>
            <a:bodyPr rtlCol="0" anchor="ctr"/>
            <a:lstStyle/>
            <a:p>
              <a:endParaRPr lang="en-US">
                <a:latin typeface="Calibri" panose="020F0502020204030204" pitchFamily="34" charset="0"/>
              </a:endParaRPr>
            </a:p>
          </p:txBody>
        </p:sp>
      </p:grpSp>
      <p:cxnSp>
        <p:nvCxnSpPr>
          <p:cNvPr id="175" name="Straight Connector 174">
            <a:extLst>
              <a:ext uri="{FF2B5EF4-FFF2-40B4-BE49-F238E27FC236}">
                <a16:creationId xmlns:a16="http://schemas.microsoft.com/office/drawing/2014/main" id="{682B4ED1-763C-F44C-8CA4-5688F6147BDB}"/>
              </a:ext>
            </a:extLst>
          </p:cNvPr>
          <p:cNvCxnSpPr>
            <a:cxnSpLocks/>
          </p:cNvCxnSpPr>
          <p:nvPr/>
        </p:nvCxnSpPr>
        <p:spPr bwMode="gray">
          <a:xfrm flipH="1">
            <a:off x="2540292" y="2043355"/>
            <a:ext cx="181786" cy="861893"/>
          </a:xfrm>
          <a:prstGeom prst="line">
            <a:avLst/>
          </a:prstGeom>
          <a:ln w="381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76" name="Group 175">
            <a:extLst>
              <a:ext uri="{FF2B5EF4-FFF2-40B4-BE49-F238E27FC236}">
                <a16:creationId xmlns:a16="http://schemas.microsoft.com/office/drawing/2014/main" id="{E9BB1E42-C126-8148-9807-28A61D31C8E8}"/>
              </a:ext>
            </a:extLst>
          </p:cNvPr>
          <p:cNvGrpSpPr/>
          <p:nvPr/>
        </p:nvGrpSpPr>
        <p:grpSpPr>
          <a:xfrm>
            <a:off x="3844905" y="4868308"/>
            <a:ext cx="1146144" cy="461665"/>
            <a:chOff x="3732340" y="3867455"/>
            <a:chExt cx="1146144" cy="461665"/>
          </a:xfrm>
        </p:grpSpPr>
        <p:sp>
          <p:nvSpPr>
            <p:cNvPr id="177" name="TextBox 176">
              <a:extLst>
                <a:ext uri="{FF2B5EF4-FFF2-40B4-BE49-F238E27FC236}">
                  <a16:creationId xmlns:a16="http://schemas.microsoft.com/office/drawing/2014/main" id="{1488A09A-00E1-8247-98C1-6C0B5F0FDE31}"/>
                </a:ext>
              </a:extLst>
            </p:cNvPr>
            <p:cNvSpPr txBox="1"/>
            <p:nvPr/>
          </p:nvSpPr>
          <p:spPr>
            <a:xfrm>
              <a:off x="4083395" y="3867455"/>
              <a:ext cx="795089" cy="461665"/>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a:p>
              <a:r>
                <a:rPr lang="en-US" sz="1000">
                  <a:solidFill>
                    <a:schemeClr val="accent2"/>
                  </a:solidFill>
                  <a:latin typeface="Calibri" panose="020F0502020204030204" pitchFamily="34" charset="0"/>
                </a:rPr>
                <a:t>and Prevention</a:t>
              </a:r>
            </a:p>
          </p:txBody>
        </p:sp>
        <p:grpSp>
          <p:nvGrpSpPr>
            <p:cNvPr id="178" name="Picture Placeholder 77" descr="Threathunting&#10;">
              <a:extLst>
                <a:ext uri="{FF2B5EF4-FFF2-40B4-BE49-F238E27FC236}">
                  <a16:creationId xmlns:a16="http://schemas.microsoft.com/office/drawing/2014/main" id="{2C71AA6F-F2F6-444E-9522-B5F2B626BD96}"/>
                </a:ext>
              </a:extLst>
            </p:cNvPr>
            <p:cNvGrpSpPr>
              <a:grpSpLocks noChangeAspect="1"/>
            </p:cNvGrpSpPr>
            <p:nvPr/>
          </p:nvGrpSpPr>
          <p:grpSpPr>
            <a:xfrm>
              <a:off x="3732340" y="3953614"/>
              <a:ext cx="296113" cy="294542"/>
              <a:chOff x="4495969" y="4428417"/>
              <a:chExt cx="375950" cy="373960"/>
            </a:xfrm>
            <a:solidFill>
              <a:srgbClr val="FF0000"/>
            </a:solidFill>
          </p:grpSpPr>
          <p:sp>
            <p:nvSpPr>
              <p:cNvPr id="179" name="Picture Placeholder 77">
                <a:extLst>
                  <a:ext uri="{FF2B5EF4-FFF2-40B4-BE49-F238E27FC236}">
                    <a16:creationId xmlns:a16="http://schemas.microsoft.com/office/drawing/2014/main" id="{4F948FFF-BB26-1B4B-B54D-75742075E877}"/>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0" name="Picture Placeholder 77">
                <a:extLst>
                  <a:ext uri="{FF2B5EF4-FFF2-40B4-BE49-F238E27FC236}">
                    <a16:creationId xmlns:a16="http://schemas.microsoft.com/office/drawing/2014/main" id="{7E8D1510-9DA8-2B4E-9B06-0834688BE48C}"/>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grpSp>
        <p:nvGrpSpPr>
          <p:cNvPr id="184" name="Group 183">
            <a:extLst>
              <a:ext uri="{FF2B5EF4-FFF2-40B4-BE49-F238E27FC236}">
                <a16:creationId xmlns:a16="http://schemas.microsoft.com/office/drawing/2014/main" id="{752F8AAF-58BB-F540-88FF-FFFE68F97EE1}"/>
              </a:ext>
            </a:extLst>
          </p:cNvPr>
          <p:cNvGrpSpPr/>
          <p:nvPr/>
        </p:nvGrpSpPr>
        <p:grpSpPr>
          <a:xfrm>
            <a:off x="6244469" y="1863324"/>
            <a:ext cx="1051570" cy="789020"/>
            <a:chOff x="5781882" y="4522572"/>
            <a:chExt cx="1051570" cy="789020"/>
          </a:xfrm>
        </p:grpSpPr>
        <p:grpSp>
          <p:nvGrpSpPr>
            <p:cNvPr id="185" name="Group 184" descr="Cloud Analysis&#10;">
              <a:extLst>
                <a:ext uri="{FF2B5EF4-FFF2-40B4-BE49-F238E27FC236}">
                  <a16:creationId xmlns:a16="http://schemas.microsoft.com/office/drawing/2014/main" id="{1201AD4A-82B0-A646-8436-1CE77CD323AF}"/>
                </a:ext>
              </a:extLst>
            </p:cNvPr>
            <p:cNvGrpSpPr>
              <a:grpSpLocks noChangeAspect="1"/>
            </p:cNvGrpSpPr>
            <p:nvPr/>
          </p:nvGrpSpPr>
          <p:grpSpPr>
            <a:xfrm>
              <a:off x="6007252" y="4522572"/>
              <a:ext cx="443941" cy="418316"/>
              <a:chOff x="11080035" y="1971556"/>
              <a:chExt cx="600836" cy="566154"/>
            </a:xfrm>
          </p:grpSpPr>
          <p:sp>
            <p:nvSpPr>
              <p:cNvPr id="187" name="Picture Placeholder 91">
                <a:extLst>
                  <a:ext uri="{FF2B5EF4-FFF2-40B4-BE49-F238E27FC236}">
                    <a16:creationId xmlns:a16="http://schemas.microsoft.com/office/drawing/2014/main" id="{0DAADA4C-CD40-4A4F-8EBE-6D8F83D2EAC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188" name="Picture Placeholder 91">
                <a:extLst>
                  <a:ext uri="{FF2B5EF4-FFF2-40B4-BE49-F238E27FC236}">
                    <a16:creationId xmlns:a16="http://schemas.microsoft.com/office/drawing/2014/main" id="{A6D49A53-8F85-BE48-8965-0499D3D3C197}"/>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186" name="TextBox 185">
              <a:extLst>
                <a:ext uri="{FF2B5EF4-FFF2-40B4-BE49-F238E27FC236}">
                  <a16:creationId xmlns:a16="http://schemas.microsoft.com/office/drawing/2014/main" id="{D8A2466C-003F-0C4F-87C2-8A7292430FDF}"/>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195" name="Rectangle 194">
            <a:extLst>
              <a:ext uri="{FF2B5EF4-FFF2-40B4-BE49-F238E27FC236}">
                <a16:creationId xmlns:a16="http://schemas.microsoft.com/office/drawing/2014/main" id="{0DEF3D25-6E50-8A43-89B1-279434E0458B}"/>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96" name="TextBox 195">
            <a:extLst>
              <a:ext uri="{FF2B5EF4-FFF2-40B4-BE49-F238E27FC236}">
                <a16:creationId xmlns:a16="http://schemas.microsoft.com/office/drawing/2014/main" id="{E2B3D208-996B-FB42-A635-C1801ABB37C1}"/>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97" name="Rectangle 196">
            <a:extLst>
              <a:ext uri="{FF2B5EF4-FFF2-40B4-BE49-F238E27FC236}">
                <a16:creationId xmlns:a16="http://schemas.microsoft.com/office/drawing/2014/main" id="{C173A43D-300B-2C49-9263-0298EF4AAE4F}"/>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198" name="TextBox 197">
            <a:extLst>
              <a:ext uri="{FF2B5EF4-FFF2-40B4-BE49-F238E27FC236}">
                <a16:creationId xmlns:a16="http://schemas.microsoft.com/office/drawing/2014/main" id="{C69DA00F-9CB5-D046-8984-E046F91154B3}"/>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241" name="Picture Placeholder 77" descr="Secure Storage&#10;">
            <a:extLst>
              <a:ext uri="{FF2B5EF4-FFF2-40B4-BE49-F238E27FC236}">
                <a16:creationId xmlns:a16="http://schemas.microsoft.com/office/drawing/2014/main" id="{B3FE7D2D-8EDF-1843-8CDF-D5E94736C2EB}"/>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242" name="Picture Placeholder 77">
              <a:extLst>
                <a:ext uri="{FF2B5EF4-FFF2-40B4-BE49-F238E27FC236}">
                  <a16:creationId xmlns:a16="http://schemas.microsoft.com/office/drawing/2014/main" id="{251DB700-D2C9-B040-96A1-F58023BB59B5}"/>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7">
              <a:extLst>
                <a:ext uri="{FF2B5EF4-FFF2-40B4-BE49-F238E27FC236}">
                  <a16:creationId xmlns:a16="http://schemas.microsoft.com/office/drawing/2014/main" id="{B3C8908A-12A5-4E4E-AF10-1BA2A03CC63B}"/>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4" name="TextBox 243">
            <a:extLst>
              <a:ext uri="{FF2B5EF4-FFF2-40B4-BE49-F238E27FC236}">
                <a16:creationId xmlns:a16="http://schemas.microsoft.com/office/drawing/2014/main" id="{0B6305D1-658B-4E42-AF37-391CE211C51B}"/>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267" name="Group 266">
            <a:extLst>
              <a:ext uri="{FF2B5EF4-FFF2-40B4-BE49-F238E27FC236}">
                <a16:creationId xmlns:a16="http://schemas.microsoft.com/office/drawing/2014/main" id="{43830160-503A-EC44-90FD-C4BB706CB281}"/>
              </a:ext>
            </a:extLst>
          </p:cNvPr>
          <p:cNvGrpSpPr>
            <a:grpSpLocks noChangeAspect="1"/>
          </p:cNvGrpSpPr>
          <p:nvPr/>
        </p:nvGrpSpPr>
        <p:grpSpPr>
          <a:xfrm>
            <a:off x="2012970" y="4086319"/>
            <a:ext cx="343797" cy="343797"/>
            <a:chOff x="3113791" y="1367124"/>
            <a:chExt cx="612898" cy="612898"/>
          </a:xfrm>
          <a:noFill/>
        </p:grpSpPr>
        <p:sp>
          <p:nvSpPr>
            <p:cNvPr id="268" name="Oval 267">
              <a:extLst>
                <a:ext uri="{FF2B5EF4-FFF2-40B4-BE49-F238E27FC236}">
                  <a16:creationId xmlns:a16="http://schemas.microsoft.com/office/drawing/2014/main" id="{E1F72836-84F3-2546-85E9-C012F5C61D11}"/>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269" name="Picture Placeholder 75" descr="Virus 1&#10;">
              <a:extLst>
                <a:ext uri="{FF2B5EF4-FFF2-40B4-BE49-F238E27FC236}">
                  <a16:creationId xmlns:a16="http://schemas.microsoft.com/office/drawing/2014/main" id="{AD864009-9A1A-FD47-97F3-F08E95B141DD}"/>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273" name="Rectangle 272">
            <a:extLst>
              <a:ext uri="{FF2B5EF4-FFF2-40B4-BE49-F238E27FC236}">
                <a16:creationId xmlns:a16="http://schemas.microsoft.com/office/drawing/2014/main" id="{99DF0DB0-AD95-8B4B-8F14-010E53DBACFB}"/>
              </a:ext>
            </a:extLst>
          </p:cNvPr>
          <p:cNvSpPr>
            <a:spLocks noChangeAspect="1"/>
          </p:cNvSpPr>
          <p:nvPr/>
        </p:nvSpPr>
        <p:spPr>
          <a:xfrm>
            <a:off x="2437064" y="1700516"/>
            <a:ext cx="577638" cy="332465"/>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ToR</a:t>
            </a:r>
          </a:p>
        </p:txBody>
      </p:sp>
      <p:grpSp>
        <p:nvGrpSpPr>
          <p:cNvPr id="304" name="Picture Placeholder 95" descr="Detections 3&#10;">
            <a:extLst>
              <a:ext uri="{FF2B5EF4-FFF2-40B4-BE49-F238E27FC236}">
                <a16:creationId xmlns:a16="http://schemas.microsoft.com/office/drawing/2014/main" id="{33D1B07C-3D06-3E42-A925-088D583D1DC3}"/>
              </a:ext>
            </a:extLst>
          </p:cNvPr>
          <p:cNvGrpSpPr>
            <a:grpSpLocks noChangeAspect="1"/>
          </p:cNvGrpSpPr>
          <p:nvPr/>
        </p:nvGrpSpPr>
        <p:grpSpPr>
          <a:xfrm>
            <a:off x="4090341" y="3965060"/>
            <a:ext cx="274183" cy="275038"/>
            <a:chOff x="11081827" y="720438"/>
            <a:chExt cx="600204" cy="602073"/>
          </a:xfrm>
          <a:solidFill>
            <a:schemeClr val="accent2"/>
          </a:solidFill>
        </p:grpSpPr>
        <p:sp>
          <p:nvSpPr>
            <p:cNvPr id="305" name="Picture Placeholder 95">
              <a:extLst>
                <a:ext uri="{FF2B5EF4-FFF2-40B4-BE49-F238E27FC236}">
                  <a16:creationId xmlns:a16="http://schemas.microsoft.com/office/drawing/2014/main" id="{7F934691-27D5-7543-8A4F-A66493F5EBED}"/>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326" name="Picture Placeholder 95">
              <a:extLst>
                <a:ext uri="{FF2B5EF4-FFF2-40B4-BE49-F238E27FC236}">
                  <a16:creationId xmlns:a16="http://schemas.microsoft.com/office/drawing/2014/main" id="{5EBFCAD7-D491-CD41-A404-44E7DBF98E6A}"/>
                </a:ext>
              </a:extLst>
            </p:cNvPr>
            <p:cNvGrpSpPr/>
            <p:nvPr/>
          </p:nvGrpSpPr>
          <p:grpSpPr>
            <a:xfrm>
              <a:off x="11081827" y="720438"/>
              <a:ext cx="600204" cy="553805"/>
              <a:chOff x="11081827" y="720438"/>
              <a:chExt cx="600204" cy="553805"/>
            </a:xfrm>
            <a:solidFill>
              <a:schemeClr val="accent2"/>
            </a:solidFill>
          </p:grpSpPr>
          <p:grpSp>
            <p:nvGrpSpPr>
              <p:cNvPr id="327" name="Picture Placeholder 95">
                <a:extLst>
                  <a:ext uri="{FF2B5EF4-FFF2-40B4-BE49-F238E27FC236}">
                    <a16:creationId xmlns:a16="http://schemas.microsoft.com/office/drawing/2014/main" id="{F5C7B34F-ACBD-144E-8656-AB695DE04DE0}"/>
                  </a:ext>
                </a:extLst>
              </p:cNvPr>
              <p:cNvGrpSpPr/>
              <p:nvPr/>
            </p:nvGrpSpPr>
            <p:grpSpPr>
              <a:xfrm>
                <a:off x="11252592" y="851999"/>
                <a:ext cx="263103" cy="338137"/>
                <a:chOff x="11252592" y="851999"/>
                <a:chExt cx="263103" cy="338137"/>
              </a:xfrm>
              <a:solidFill>
                <a:schemeClr val="accent2"/>
              </a:solidFill>
            </p:grpSpPr>
            <p:sp>
              <p:nvSpPr>
                <p:cNvPr id="335" name="Picture Placeholder 95">
                  <a:extLst>
                    <a:ext uri="{FF2B5EF4-FFF2-40B4-BE49-F238E27FC236}">
                      <a16:creationId xmlns:a16="http://schemas.microsoft.com/office/drawing/2014/main" id="{09598604-180D-D84A-B37D-91A10C8531E9}"/>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95">
                  <a:extLst>
                    <a:ext uri="{FF2B5EF4-FFF2-40B4-BE49-F238E27FC236}">
                      <a16:creationId xmlns:a16="http://schemas.microsoft.com/office/drawing/2014/main" id="{10B5324D-3B11-654F-8BC5-DFEBCA2BDF49}"/>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95">
                  <a:extLst>
                    <a:ext uri="{FF2B5EF4-FFF2-40B4-BE49-F238E27FC236}">
                      <a16:creationId xmlns:a16="http://schemas.microsoft.com/office/drawing/2014/main" id="{739AB3A7-C4E2-7E4F-9DD0-331F182B56EF}"/>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95">
                  <a:extLst>
                    <a:ext uri="{FF2B5EF4-FFF2-40B4-BE49-F238E27FC236}">
                      <a16:creationId xmlns:a16="http://schemas.microsoft.com/office/drawing/2014/main" id="{47272DAF-76BC-2D4E-8C2A-EC01DA5CAD3E}"/>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9" name="Picture Placeholder 95">
                  <a:extLst>
                    <a:ext uri="{FF2B5EF4-FFF2-40B4-BE49-F238E27FC236}">
                      <a16:creationId xmlns:a16="http://schemas.microsoft.com/office/drawing/2014/main" id="{D9B2DDC1-EB3B-C349-BA4D-3F693C92A0D6}"/>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0" name="Picture Placeholder 95">
                  <a:extLst>
                    <a:ext uri="{FF2B5EF4-FFF2-40B4-BE49-F238E27FC236}">
                      <a16:creationId xmlns:a16="http://schemas.microsoft.com/office/drawing/2014/main" id="{30CE72CB-B307-FF4D-8CC8-4640B8FBA662}"/>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1" name="Picture Placeholder 95">
                  <a:extLst>
                    <a:ext uri="{FF2B5EF4-FFF2-40B4-BE49-F238E27FC236}">
                      <a16:creationId xmlns:a16="http://schemas.microsoft.com/office/drawing/2014/main" id="{C8367D30-6220-D843-ACD1-C66FB39C890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2" name="Picture Placeholder 95">
                  <a:extLst>
                    <a:ext uri="{FF2B5EF4-FFF2-40B4-BE49-F238E27FC236}">
                      <a16:creationId xmlns:a16="http://schemas.microsoft.com/office/drawing/2014/main" id="{E58FC695-C602-0B40-9204-61F13E42B318}"/>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95">
                <a:extLst>
                  <a:ext uri="{FF2B5EF4-FFF2-40B4-BE49-F238E27FC236}">
                    <a16:creationId xmlns:a16="http://schemas.microsoft.com/office/drawing/2014/main" id="{F1D6BD51-97D6-BE48-92AA-B93DBE040077}"/>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9" name="Picture Placeholder 95">
                <a:extLst>
                  <a:ext uri="{FF2B5EF4-FFF2-40B4-BE49-F238E27FC236}">
                    <a16:creationId xmlns:a16="http://schemas.microsoft.com/office/drawing/2014/main" id="{701F47ED-4C2C-C144-926D-82929E2A165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95">
                <a:extLst>
                  <a:ext uri="{FF2B5EF4-FFF2-40B4-BE49-F238E27FC236}">
                    <a16:creationId xmlns:a16="http://schemas.microsoft.com/office/drawing/2014/main" id="{CD60CBD2-413D-444F-A432-888ED665A2EB}"/>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95">
                <a:extLst>
                  <a:ext uri="{FF2B5EF4-FFF2-40B4-BE49-F238E27FC236}">
                    <a16:creationId xmlns:a16="http://schemas.microsoft.com/office/drawing/2014/main" id="{1422AFEF-D466-5B41-88D6-BE12778017D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95">
                <a:extLst>
                  <a:ext uri="{FF2B5EF4-FFF2-40B4-BE49-F238E27FC236}">
                    <a16:creationId xmlns:a16="http://schemas.microsoft.com/office/drawing/2014/main" id="{26156279-A6B1-6D44-875E-897F3160019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95">
                <a:extLst>
                  <a:ext uri="{FF2B5EF4-FFF2-40B4-BE49-F238E27FC236}">
                    <a16:creationId xmlns:a16="http://schemas.microsoft.com/office/drawing/2014/main" id="{14250997-16EC-2441-947C-601C309DCD9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95">
                <a:extLst>
                  <a:ext uri="{FF2B5EF4-FFF2-40B4-BE49-F238E27FC236}">
                    <a16:creationId xmlns:a16="http://schemas.microsoft.com/office/drawing/2014/main" id="{F44BF948-050E-7645-8739-F312EF014782}"/>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343" name="Picture Placeholder 99" descr="Unfiltered Data&#10;">
            <a:extLst>
              <a:ext uri="{FF2B5EF4-FFF2-40B4-BE49-F238E27FC236}">
                <a16:creationId xmlns:a16="http://schemas.microsoft.com/office/drawing/2014/main" id="{06FE718D-CDDD-5D41-960F-0C4D74DCA296}"/>
              </a:ext>
            </a:extLst>
          </p:cNvPr>
          <p:cNvGrpSpPr>
            <a:grpSpLocks noChangeAspect="1"/>
          </p:cNvGrpSpPr>
          <p:nvPr/>
        </p:nvGrpSpPr>
        <p:grpSpPr>
          <a:xfrm>
            <a:off x="4509023" y="3999098"/>
            <a:ext cx="204546" cy="204979"/>
            <a:chOff x="8446849" y="1951740"/>
            <a:chExt cx="595777" cy="597042"/>
          </a:xfrm>
          <a:solidFill>
            <a:schemeClr val="accent2"/>
          </a:solidFill>
        </p:grpSpPr>
        <p:grpSp>
          <p:nvGrpSpPr>
            <p:cNvPr id="344" name="Picture Placeholder 99">
              <a:extLst>
                <a:ext uri="{FF2B5EF4-FFF2-40B4-BE49-F238E27FC236}">
                  <a16:creationId xmlns:a16="http://schemas.microsoft.com/office/drawing/2014/main" id="{9FF6EC02-DAC0-B546-B1B6-5EE8ECE08DE2}"/>
                </a:ext>
              </a:extLst>
            </p:cNvPr>
            <p:cNvGrpSpPr/>
            <p:nvPr/>
          </p:nvGrpSpPr>
          <p:grpSpPr>
            <a:xfrm>
              <a:off x="8571443" y="2015619"/>
              <a:ext cx="471182" cy="35417"/>
              <a:chOff x="8571443" y="2015619"/>
              <a:chExt cx="471182" cy="35417"/>
            </a:xfrm>
            <a:solidFill>
              <a:schemeClr val="accent2"/>
            </a:solidFill>
          </p:grpSpPr>
          <p:sp>
            <p:nvSpPr>
              <p:cNvPr id="394" name="Picture Placeholder 99">
                <a:extLst>
                  <a:ext uri="{FF2B5EF4-FFF2-40B4-BE49-F238E27FC236}">
                    <a16:creationId xmlns:a16="http://schemas.microsoft.com/office/drawing/2014/main" id="{3EBE1755-535B-E944-B5AD-6FC7D9E67D8F}"/>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5" name="Picture Placeholder 99">
                <a:extLst>
                  <a:ext uri="{FF2B5EF4-FFF2-40B4-BE49-F238E27FC236}">
                    <a16:creationId xmlns:a16="http://schemas.microsoft.com/office/drawing/2014/main" id="{F500D391-D026-1249-9FED-C47F8D19C9CC}"/>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6" name="Picture Placeholder 99">
                <a:extLst>
                  <a:ext uri="{FF2B5EF4-FFF2-40B4-BE49-F238E27FC236}">
                    <a16:creationId xmlns:a16="http://schemas.microsoft.com/office/drawing/2014/main" id="{ED9D51C4-5E95-434F-B0E2-38A623FEB4A4}"/>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7" name="Picture Placeholder 99">
                <a:extLst>
                  <a:ext uri="{FF2B5EF4-FFF2-40B4-BE49-F238E27FC236}">
                    <a16:creationId xmlns:a16="http://schemas.microsoft.com/office/drawing/2014/main" id="{C2E27397-F21E-B24E-8825-7C9694C1C6D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8" name="Picture Placeholder 99">
                <a:extLst>
                  <a:ext uri="{FF2B5EF4-FFF2-40B4-BE49-F238E27FC236}">
                    <a16:creationId xmlns:a16="http://schemas.microsoft.com/office/drawing/2014/main" id="{5DC0C65F-3837-B448-B65E-D0586D3BEE80}"/>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9" name="Picture Placeholder 99">
                <a:extLst>
                  <a:ext uri="{FF2B5EF4-FFF2-40B4-BE49-F238E27FC236}">
                    <a16:creationId xmlns:a16="http://schemas.microsoft.com/office/drawing/2014/main" id="{FA960D21-4F3B-8747-BA0A-0D66C74B87C7}"/>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0" name="Picture Placeholder 99">
                <a:extLst>
                  <a:ext uri="{FF2B5EF4-FFF2-40B4-BE49-F238E27FC236}">
                    <a16:creationId xmlns:a16="http://schemas.microsoft.com/office/drawing/2014/main" id="{07F67DA8-699C-BD40-A7E6-06AAC4CB1DCB}"/>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1" name="Picture Placeholder 99">
                <a:extLst>
                  <a:ext uri="{FF2B5EF4-FFF2-40B4-BE49-F238E27FC236}">
                    <a16:creationId xmlns:a16="http://schemas.microsoft.com/office/drawing/2014/main" id="{AD02CEA9-E677-3249-94C3-16DAD8E4C82C}"/>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5" name="Picture Placeholder 99">
              <a:extLst>
                <a:ext uri="{FF2B5EF4-FFF2-40B4-BE49-F238E27FC236}">
                  <a16:creationId xmlns:a16="http://schemas.microsoft.com/office/drawing/2014/main" id="{BD276560-A4F3-2145-AD24-312D5BD2E79E}"/>
                </a:ext>
              </a:extLst>
            </p:cNvPr>
            <p:cNvGrpSpPr/>
            <p:nvPr/>
          </p:nvGrpSpPr>
          <p:grpSpPr>
            <a:xfrm>
              <a:off x="8633425" y="2102266"/>
              <a:ext cx="409201" cy="35417"/>
              <a:chOff x="8633425" y="2102266"/>
              <a:chExt cx="409201" cy="35417"/>
            </a:xfrm>
            <a:solidFill>
              <a:schemeClr val="accent2"/>
            </a:solidFill>
          </p:grpSpPr>
          <p:sp>
            <p:nvSpPr>
              <p:cNvPr id="387" name="Picture Placeholder 99">
                <a:extLst>
                  <a:ext uri="{FF2B5EF4-FFF2-40B4-BE49-F238E27FC236}">
                    <a16:creationId xmlns:a16="http://schemas.microsoft.com/office/drawing/2014/main" id="{DBECD70F-4A42-9240-B3C2-012EBCDA12D5}"/>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8" name="Picture Placeholder 99">
                <a:extLst>
                  <a:ext uri="{FF2B5EF4-FFF2-40B4-BE49-F238E27FC236}">
                    <a16:creationId xmlns:a16="http://schemas.microsoft.com/office/drawing/2014/main" id="{29913691-509B-494F-A1EC-155FB2098CD5}"/>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9" name="Picture Placeholder 99">
                <a:extLst>
                  <a:ext uri="{FF2B5EF4-FFF2-40B4-BE49-F238E27FC236}">
                    <a16:creationId xmlns:a16="http://schemas.microsoft.com/office/drawing/2014/main" id="{1BC7EC68-ADF7-5B4C-BB98-82AB7BF79C75}"/>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0" name="Picture Placeholder 99">
                <a:extLst>
                  <a:ext uri="{FF2B5EF4-FFF2-40B4-BE49-F238E27FC236}">
                    <a16:creationId xmlns:a16="http://schemas.microsoft.com/office/drawing/2014/main" id="{A02B4C32-ABF9-9C46-B404-5B77B06AA107}"/>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1" name="Picture Placeholder 99">
                <a:extLst>
                  <a:ext uri="{FF2B5EF4-FFF2-40B4-BE49-F238E27FC236}">
                    <a16:creationId xmlns:a16="http://schemas.microsoft.com/office/drawing/2014/main" id="{C237CCE7-294D-A940-9B02-92767D7F446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2" name="Picture Placeholder 99">
                <a:extLst>
                  <a:ext uri="{FF2B5EF4-FFF2-40B4-BE49-F238E27FC236}">
                    <a16:creationId xmlns:a16="http://schemas.microsoft.com/office/drawing/2014/main" id="{D76DFB7C-ACB1-7944-8C7E-BE651EF046CB}"/>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3" name="Picture Placeholder 99">
                <a:extLst>
                  <a:ext uri="{FF2B5EF4-FFF2-40B4-BE49-F238E27FC236}">
                    <a16:creationId xmlns:a16="http://schemas.microsoft.com/office/drawing/2014/main" id="{93254ACA-93D7-BA4A-BB55-21E16E1013CC}"/>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6" name="Picture Placeholder 99">
              <a:extLst>
                <a:ext uri="{FF2B5EF4-FFF2-40B4-BE49-F238E27FC236}">
                  <a16:creationId xmlns:a16="http://schemas.microsoft.com/office/drawing/2014/main" id="{2E936314-279C-0A4C-88EF-18335E841765}"/>
                </a:ext>
              </a:extLst>
            </p:cNvPr>
            <p:cNvGrpSpPr/>
            <p:nvPr/>
          </p:nvGrpSpPr>
          <p:grpSpPr>
            <a:xfrm>
              <a:off x="8510095" y="2188913"/>
              <a:ext cx="532531" cy="35417"/>
              <a:chOff x="8510095" y="2188913"/>
              <a:chExt cx="532531" cy="35417"/>
            </a:xfrm>
            <a:solidFill>
              <a:schemeClr val="accent2"/>
            </a:solidFill>
          </p:grpSpPr>
          <p:sp>
            <p:nvSpPr>
              <p:cNvPr id="378" name="Picture Placeholder 99">
                <a:extLst>
                  <a:ext uri="{FF2B5EF4-FFF2-40B4-BE49-F238E27FC236}">
                    <a16:creationId xmlns:a16="http://schemas.microsoft.com/office/drawing/2014/main" id="{E3D4B9D2-8BF5-BA48-97EB-EB5B82D42F69}"/>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9" name="Picture Placeholder 99">
                <a:extLst>
                  <a:ext uri="{FF2B5EF4-FFF2-40B4-BE49-F238E27FC236}">
                    <a16:creationId xmlns:a16="http://schemas.microsoft.com/office/drawing/2014/main" id="{F9CC51DC-F4B2-5142-991B-80070C69AAAF}"/>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0" name="Picture Placeholder 99">
                <a:extLst>
                  <a:ext uri="{FF2B5EF4-FFF2-40B4-BE49-F238E27FC236}">
                    <a16:creationId xmlns:a16="http://schemas.microsoft.com/office/drawing/2014/main" id="{1108F15B-D472-D546-A173-2D85EC4B065E}"/>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1" name="Picture Placeholder 99">
                <a:extLst>
                  <a:ext uri="{FF2B5EF4-FFF2-40B4-BE49-F238E27FC236}">
                    <a16:creationId xmlns:a16="http://schemas.microsoft.com/office/drawing/2014/main" id="{DA370511-DB65-9440-A2BE-16CF9A0ECABB}"/>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2" name="Picture Placeholder 99">
                <a:extLst>
                  <a:ext uri="{FF2B5EF4-FFF2-40B4-BE49-F238E27FC236}">
                    <a16:creationId xmlns:a16="http://schemas.microsoft.com/office/drawing/2014/main" id="{FAE7BB74-9D07-D142-95E0-352CED4A2E77}"/>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3" name="Picture Placeholder 99">
                <a:extLst>
                  <a:ext uri="{FF2B5EF4-FFF2-40B4-BE49-F238E27FC236}">
                    <a16:creationId xmlns:a16="http://schemas.microsoft.com/office/drawing/2014/main" id="{0A266D83-6C5B-5E45-AC85-F2F26827FFCD}"/>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4" name="Picture Placeholder 99">
                <a:extLst>
                  <a:ext uri="{FF2B5EF4-FFF2-40B4-BE49-F238E27FC236}">
                    <a16:creationId xmlns:a16="http://schemas.microsoft.com/office/drawing/2014/main" id="{F47A317B-1CB7-7B43-9ACE-6191EDF62EF0}"/>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5" name="Picture Placeholder 99">
                <a:extLst>
                  <a:ext uri="{FF2B5EF4-FFF2-40B4-BE49-F238E27FC236}">
                    <a16:creationId xmlns:a16="http://schemas.microsoft.com/office/drawing/2014/main" id="{C2A18DA1-823A-ED48-B6CF-FBEA4EAB0B44}"/>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6" name="Picture Placeholder 99">
                <a:extLst>
                  <a:ext uri="{FF2B5EF4-FFF2-40B4-BE49-F238E27FC236}">
                    <a16:creationId xmlns:a16="http://schemas.microsoft.com/office/drawing/2014/main" id="{DA970115-7C7D-CB4B-B71E-B2F2B6B126CA}"/>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7" name="Picture Placeholder 99">
              <a:extLst>
                <a:ext uri="{FF2B5EF4-FFF2-40B4-BE49-F238E27FC236}">
                  <a16:creationId xmlns:a16="http://schemas.microsoft.com/office/drawing/2014/main" id="{DD175E94-2389-0742-B815-6832EF4B142B}"/>
                </a:ext>
              </a:extLst>
            </p:cNvPr>
            <p:cNvGrpSpPr/>
            <p:nvPr/>
          </p:nvGrpSpPr>
          <p:grpSpPr>
            <a:xfrm>
              <a:off x="8446849" y="2275560"/>
              <a:ext cx="595777" cy="35417"/>
              <a:chOff x="8446849" y="2275560"/>
              <a:chExt cx="595777" cy="35417"/>
            </a:xfrm>
            <a:solidFill>
              <a:schemeClr val="accent2"/>
            </a:solidFill>
          </p:grpSpPr>
          <p:sp>
            <p:nvSpPr>
              <p:cNvPr id="368" name="Picture Placeholder 99">
                <a:extLst>
                  <a:ext uri="{FF2B5EF4-FFF2-40B4-BE49-F238E27FC236}">
                    <a16:creationId xmlns:a16="http://schemas.microsoft.com/office/drawing/2014/main" id="{011D9297-B3C4-FA48-A5AB-8C5B936D0147}"/>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9" name="Picture Placeholder 99">
                <a:extLst>
                  <a:ext uri="{FF2B5EF4-FFF2-40B4-BE49-F238E27FC236}">
                    <a16:creationId xmlns:a16="http://schemas.microsoft.com/office/drawing/2014/main" id="{9E13A889-8D71-804A-8410-4EA449514B34}"/>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0" name="Picture Placeholder 99">
                <a:extLst>
                  <a:ext uri="{FF2B5EF4-FFF2-40B4-BE49-F238E27FC236}">
                    <a16:creationId xmlns:a16="http://schemas.microsoft.com/office/drawing/2014/main" id="{ADA5EF45-5FB6-A549-B31B-05586FB45019}"/>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1" name="Picture Placeholder 99">
                <a:extLst>
                  <a:ext uri="{FF2B5EF4-FFF2-40B4-BE49-F238E27FC236}">
                    <a16:creationId xmlns:a16="http://schemas.microsoft.com/office/drawing/2014/main" id="{ADB0E49E-FDE1-214A-8111-B3F20E9C2D6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2" name="Picture Placeholder 99">
                <a:extLst>
                  <a:ext uri="{FF2B5EF4-FFF2-40B4-BE49-F238E27FC236}">
                    <a16:creationId xmlns:a16="http://schemas.microsoft.com/office/drawing/2014/main" id="{65A9ED37-82F8-B749-8976-C2DC82CE5A1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3" name="Picture Placeholder 99">
                <a:extLst>
                  <a:ext uri="{FF2B5EF4-FFF2-40B4-BE49-F238E27FC236}">
                    <a16:creationId xmlns:a16="http://schemas.microsoft.com/office/drawing/2014/main" id="{685DBF1A-48AA-394F-BDEE-59CD518D23FE}"/>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4" name="Picture Placeholder 99">
                <a:extLst>
                  <a:ext uri="{FF2B5EF4-FFF2-40B4-BE49-F238E27FC236}">
                    <a16:creationId xmlns:a16="http://schemas.microsoft.com/office/drawing/2014/main" id="{2222650F-546E-C241-82B8-B828D1C1A769}"/>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5" name="Picture Placeholder 99">
                <a:extLst>
                  <a:ext uri="{FF2B5EF4-FFF2-40B4-BE49-F238E27FC236}">
                    <a16:creationId xmlns:a16="http://schemas.microsoft.com/office/drawing/2014/main" id="{D2FF1F15-0A58-634E-B38E-6B800257169E}"/>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6" name="Picture Placeholder 99">
                <a:extLst>
                  <a:ext uri="{FF2B5EF4-FFF2-40B4-BE49-F238E27FC236}">
                    <a16:creationId xmlns:a16="http://schemas.microsoft.com/office/drawing/2014/main" id="{8E224EFF-7820-2247-B652-CF491040C31C}"/>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7" name="Picture Placeholder 99">
                <a:extLst>
                  <a:ext uri="{FF2B5EF4-FFF2-40B4-BE49-F238E27FC236}">
                    <a16:creationId xmlns:a16="http://schemas.microsoft.com/office/drawing/2014/main" id="{199CF4C7-FE35-664E-A806-8BDA2B79789B}"/>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8" name="Picture Placeholder 99">
              <a:extLst>
                <a:ext uri="{FF2B5EF4-FFF2-40B4-BE49-F238E27FC236}">
                  <a16:creationId xmlns:a16="http://schemas.microsoft.com/office/drawing/2014/main" id="{CF2C1707-C860-AF42-9E05-9AA312981142}"/>
                </a:ext>
              </a:extLst>
            </p:cNvPr>
            <p:cNvGrpSpPr/>
            <p:nvPr/>
          </p:nvGrpSpPr>
          <p:grpSpPr>
            <a:xfrm>
              <a:off x="8508830" y="2362207"/>
              <a:ext cx="533796" cy="35417"/>
              <a:chOff x="8508830" y="2362207"/>
              <a:chExt cx="533796" cy="35417"/>
            </a:xfrm>
            <a:solidFill>
              <a:schemeClr val="accent2"/>
            </a:solidFill>
          </p:grpSpPr>
          <p:sp>
            <p:nvSpPr>
              <p:cNvPr id="359" name="Picture Placeholder 99">
                <a:extLst>
                  <a:ext uri="{FF2B5EF4-FFF2-40B4-BE49-F238E27FC236}">
                    <a16:creationId xmlns:a16="http://schemas.microsoft.com/office/drawing/2014/main" id="{120E2D8C-132D-3042-9B0E-FFAE949AB071}"/>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99">
                <a:extLst>
                  <a:ext uri="{FF2B5EF4-FFF2-40B4-BE49-F238E27FC236}">
                    <a16:creationId xmlns:a16="http://schemas.microsoft.com/office/drawing/2014/main" id="{ED368609-D991-FB40-BCFC-C664FCDB7AF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99">
                <a:extLst>
                  <a:ext uri="{FF2B5EF4-FFF2-40B4-BE49-F238E27FC236}">
                    <a16:creationId xmlns:a16="http://schemas.microsoft.com/office/drawing/2014/main" id="{33A10CB7-D3EE-B543-81F6-0CAFA206CCF9}"/>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99">
                <a:extLst>
                  <a:ext uri="{FF2B5EF4-FFF2-40B4-BE49-F238E27FC236}">
                    <a16:creationId xmlns:a16="http://schemas.microsoft.com/office/drawing/2014/main" id="{E9CA0CBE-6839-8C46-AEE7-A993158C5886}"/>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3" name="Picture Placeholder 99">
                <a:extLst>
                  <a:ext uri="{FF2B5EF4-FFF2-40B4-BE49-F238E27FC236}">
                    <a16:creationId xmlns:a16="http://schemas.microsoft.com/office/drawing/2014/main" id="{359CA546-8846-2543-9902-79969CC62CD2}"/>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99">
                <a:extLst>
                  <a:ext uri="{FF2B5EF4-FFF2-40B4-BE49-F238E27FC236}">
                    <a16:creationId xmlns:a16="http://schemas.microsoft.com/office/drawing/2014/main" id="{FFFF1BD8-5307-FF4F-A2F9-E02CA23B0D0D}"/>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99">
                <a:extLst>
                  <a:ext uri="{FF2B5EF4-FFF2-40B4-BE49-F238E27FC236}">
                    <a16:creationId xmlns:a16="http://schemas.microsoft.com/office/drawing/2014/main" id="{875D6BCE-F0B2-AD44-A032-CDB83EFC1D1F}"/>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99">
                <a:extLst>
                  <a:ext uri="{FF2B5EF4-FFF2-40B4-BE49-F238E27FC236}">
                    <a16:creationId xmlns:a16="http://schemas.microsoft.com/office/drawing/2014/main" id="{D4AF89AF-2EC3-874A-BA8F-4B8C51AA058E}"/>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99">
                <a:extLst>
                  <a:ext uri="{FF2B5EF4-FFF2-40B4-BE49-F238E27FC236}">
                    <a16:creationId xmlns:a16="http://schemas.microsoft.com/office/drawing/2014/main" id="{47097067-6295-3E4D-8EF0-D752BAE92EF2}"/>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9" name="Picture Placeholder 99">
              <a:extLst>
                <a:ext uri="{FF2B5EF4-FFF2-40B4-BE49-F238E27FC236}">
                  <a16:creationId xmlns:a16="http://schemas.microsoft.com/office/drawing/2014/main" id="{F6531E83-0610-DF40-8B40-BE4B5153B11B}"/>
                </a:ext>
              </a:extLst>
            </p:cNvPr>
            <p:cNvGrpSpPr/>
            <p:nvPr/>
          </p:nvGrpSpPr>
          <p:grpSpPr>
            <a:xfrm>
              <a:off x="8571443" y="2448854"/>
              <a:ext cx="471182" cy="35417"/>
              <a:chOff x="8571443" y="2448854"/>
              <a:chExt cx="471182" cy="35417"/>
            </a:xfrm>
            <a:solidFill>
              <a:schemeClr val="accent2"/>
            </a:solidFill>
          </p:grpSpPr>
          <p:sp>
            <p:nvSpPr>
              <p:cNvPr id="351" name="Picture Placeholder 99">
                <a:extLst>
                  <a:ext uri="{FF2B5EF4-FFF2-40B4-BE49-F238E27FC236}">
                    <a16:creationId xmlns:a16="http://schemas.microsoft.com/office/drawing/2014/main" id="{9EFA75C7-268A-BF4E-9B46-5DCC767CF39D}"/>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2" name="Picture Placeholder 99">
                <a:extLst>
                  <a:ext uri="{FF2B5EF4-FFF2-40B4-BE49-F238E27FC236}">
                    <a16:creationId xmlns:a16="http://schemas.microsoft.com/office/drawing/2014/main" id="{0F034321-5D8C-3242-AF29-E830F313B6E7}"/>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3" name="Picture Placeholder 99">
                <a:extLst>
                  <a:ext uri="{FF2B5EF4-FFF2-40B4-BE49-F238E27FC236}">
                    <a16:creationId xmlns:a16="http://schemas.microsoft.com/office/drawing/2014/main" id="{D4C30993-132A-7941-AD13-571A743FF57C}"/>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4" name="Picture Placeholder 99">
                <a:extLst>
                  <a:ext uri="{FF2B5EF4-FFF2-40B4-BE49-F238E27FC236}">
                    <a16:creationId xmlns:a16="http://schemas.microsoft.com/office/drawing/2014/main" id="{71158781-9E7F-634B-8B2F-37750F7D4D0C}"/>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5" name="Picture Placeholder 99">
                <a:extLst>
                  <a:ext uri="{FF2B5EF4-FFF2-40B4-BE49-F238E27FC236}">
                    <a16:creationId xmlns:a16="http://schemas.microsoft.com/office/drawing/2014/main" id="{4888230A-3486-6047-B3D0-05B4FFF1054A}"/>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6" name="Picture Placeholder 99">
                <a:extLst>
                  <a:ext uri="{FF2B5EF4-FFF2-40B4-BE49-F238E27FC236}">
                    <a16:creationId xmlns:a16="http://schemas.microsoft.com/office/drawing/2014/main" id="{2AC45642-8DC3-9B4F-ACC2-3299848B334A}"/>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7" name="Picture Placeholder 99">
                <a:extLst>
                  <a:ext uri="{FF2B5EF4-FFF2-40B4-BE49-F238E27FC236}">
                    <a16:creationId xmlns:a16="http://schemas.microsoft.com/office/drawing/2014/main" id="{8D4DDAA4-3D83-0644-98C2-DDADA555AD14}"/>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99">
                <a:extLst>
                  <a:ext uri="{FF2B5EF4-FFF2-40B4-BE49-F238E27FC236}">
                    <a16:creationId xmlns:a16="http://schemas.microsoft.com/office/drawing/2014/main" id="{67EF2B37-1BF2-8E40-8781-A55695165C6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50" name="Picture Placeholder 99">
              <a:extLst>
                <a:ext uri="{FF2B5EF4-FFF2-40B4-BE49-F238E27FC236}">
                  <a16:creationId xmlns:a16="http://schemas.microsoft.com/office/drawing/2014/main" id="{F8D59DFB-3B01-324B-B367-461D755087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02" name="Rectangle 401">
            <a:extLst>
              <a:ext uri="{FF2B5EF4-FFF2-40B4-BE49-F238E27FC236}">
                <a16:creationId xmlns:a16="http://schemas.microsoft.com/office/drawing/2014/main" id="{4C954C36-A899-F74B-8C77-BF48762A862C}"/>
              </a:ext>
            </a:extLst>
          </p:cNvPr>
          <p:cNvSpPr>
            <a:spLocks noChangeAspect="1"/>
          </p:cNvSpPr>
          <p:nvPr/>
        </p:nvSpPr>
        <p:spPr>
          <a:xfrm>
            <a:off x="4056391" y="3941847"/>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46" name="Group 145">
            <a:extLst>
              <a:ext uri="{FF2B5EF4-FFF2-40B4-BE49-F238E27FC236}">
                <a16:creationId xmlns:a16="http://schemas.microsoft.com/office/drawing/2014/main" id="{BEF32FF0-DDC0-1D4C-94D9-17AAAAA212AF}"/>
              </a:ext>
            </a:extLst>
          </p:cNvPr>
          <p:cNvGrpSpPr>
            <a:grpSpLocks noChangeAspect="1"/>
          </p:cNvGrpSpPr>
          <p:nvPr/>
        </p:nvGrpSpPr>
        <p:grpSpPr>
          <a:xfrm>
            <a:off x="6299372" y="4049985"/>
            <a:ext cx="1356410" cy="1082131"/>
            <a:chOff x="9847623" y="592919"/>
            <a:chExt cx="1778085" cy="3298795"/>
          </a:xfrm>
        </p:grpSpPr>
        <p:sp>
          <p:nvSpPr>
            <p:cNvPr id="147" name="Rectangle 146">
              <a:extLst>
                <a:ext uri="{FF2B5EF4-FFF2-40B4-BE49-F238E27FC236}">
                  <a16:creationId xmlns:a16="http://schemas.microsoft.com/office/drawing/2014/main" id="{61451849-FB7B-0A4C-BAD7-67C45A35D4FF}"/>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148" name="Straight Connector 147">
              <a:extLst>
                <a:ext uri="{FF2B5EF4-FFF2-40B4-BE49-F238E27FC236}">
                  <a16:creationId xmlns:a16="http://schemas.microsoft.com/office/drawing/2014/main" id="{43073B23-1722-AB46-822D-CB0F545C34C2}"/>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49" name="Straight Connector 148">
              <a:extLst>
                <a:ext uri="{FF2B5EF4-FFF2-40B4-BE49-F238E27FC236}">
                  <a16:creationId xmlns:a16="http://schemas.microsoft.com/office/drawing/2014/main" id="{0C6D2BA5-C514-FF40-AE08-3FFB91456ECE}"/>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781398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 High-Availability</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Distributed Malware Detection and Prevention:</a:t>
            </a:r>
          </a:p>
          <a:p>
            <a:pPr marL="285750" indent="-285750">
              <a:buFont typeface="Arial" panose="020B0604020202020204" pitchFamily="34" charset="0"/>
              <a:buChar char="•"/>
            </a:pPr>
            <a:r>
              <a:rPr lang="en-US" dirty="0"/>
              <a:t>Connectivity to Internet failure</a:t>
            </a:r>
          </a:p>
          <a:p>
            <a:pPr marL="742950" lvl="1" indent="-285750"/>
            <a:endParaRPr lang="en-US" dirty="0"/>
          </a:p>
          <a:p>
            <a:pPr marL="285750" indent="-285750">
              <a:buFont typeface="Arial" panose="020B0604020202020204" pitchFamily="34" charset="0"/>
              <a:buChar char="•"/>
            </a:pPr>
            <a:r>
              <a:rPr lang="en-US" dirty="0"/>
              <a:t>During failure</a:t>
            </a:r>
          </a:p>
          <a:p>
            <a:pPr marL="742950" lvl="1" indent="-285750"/>
            <a:r>
              <a:rPr lang="en-US" dirty="0"/>
              <a:t>SVM Local File hash is done</a:t>
            </a:r>
          </a:p>
          <a:p>
            <a:pPr marL="742950" lvl="1" indent="-285750"/>
            <a:r>
              <a:rPr lang="en-US" dirty="0"/>
              <a:t>SVM Local Analysis done</a:t>
            </a:r>
          </a:p>
          <a:p>
            <a:pPr marL="742950" lvl="1" indent="-285750"/>
            <a:r>
              <a:rPr lang="en-US" dirty="0"/>
              <a:t>Security Analyzer Cloud Analysis NOT done</a:t>
            </a:r>
          </a:p>
          <a:p>
            <a:pPr marL="742950" lvl="1" indent="-285750"/>
            <a:r>
              <a:rPr lang="en-US" dirty="0"/>
              <a:t>Failure is reported ??? xxx</a:t>
            </a:r>
            <a:endParaRPr lang="en-US" i="1" dirty="0"/>
          </a:p>
          <a:p>
            <a:pPr marL="742950" lvl="1" indent="-285750"/>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Distributed Malware Detection and Prevention – NAPP Security Analyzer Failure (4/4)</a:t>
            </a:r>
          </a:p>
        </p:txBody>
      </p:sp>
      <p:cxnSp>
        <p:nvCxnSpPr>
          <p:cNvPr id="102" name="Straight Connector 101">
            <a:extLst>
              <a:ext uri="{FF2B5EF4-FFF2-40B4-BE49-F238E27FC236}">
                <a16:creationId xmlns:a16="http://schemas.microsoft.com/office/drawing/2014/main" id="{DCEC6CDD-E771-8B4C-89BC-20157D259AF7}"/>
              </a:ext>
            </a:extLst>
          </p:cNvPr>
          <p:cNvCxnSpPr>
            <a:cxnSpLocks/>
          </p:cNvCxnSpPr>
          <p:nvPr/>
        </p:nvCxnSpPr>
        <p:spPr bwMode="gray">
          <a:xfrm>
            <a:off x="300981"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5F4C70BD-494C-AB4E-9CF5-39CB1707B365}"/>
              </a:ext>
            </a:extLst>
          </p:cNvPr>
          <p:cNvCxnSpPr>
            <a:cxnSpLocks/>
          </p:cNvCxnSpPr>
          <p:nvPr/>
        </p:nvCxnSpPr>
        <p:spPr bwMode="gray">
          <a:xfrm>
            <a:off x="1381427" y="3520006"/>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8" name="Rectangle 107">
            <a:extLst>
              <a:ext uri="{FF2B5EF4-FFF2-40B4-BE49-F238E27FC236}">
                <a16:creationId xmlns:a16="http://schemas.microsoft.com/office/drawing/2014/main" id="{F7AB3E4C-092B-F844-9602-8AAD2048E703}"/>
              </a:ext>
            </a:extLst>
          </p:cNvPr>
          <p:cNvSpPr>
            <a:spLocks/>
          </p:cNvSpPr>
          <p:nvPr/>
        </p:nvSpPr>
        <p:spPr>
          <a:xfrm>
            <a:off x="316538" y="3875543"/>
            <a:ext cx="2583791" cy="1426352"/>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lgn="ctr">
              <a:spcAft>
                <a:spcPts val="600"/>
              </a:spcAft>
              <a:defRPr/>
            </a:pPr>
            <a:r>
              <a:rPr lang="en-US">
                <a:solidFill>
                  <a:schemeClr val="tx1"/>
                </a:solidFill>
                <a:latin typeface="Calibri" panose="020F0502020204030204" pitchFamily="34" charset="0"/>
                <a:cs typeface="Calibri" panose="020F0502020204030204" pitchFamily="34" charset="0"/>
              </a:rPr>
              <a:t>Workload-VM</a:t>
            </a:r>
            <a:endPar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endParaRPr>
          </a:p>
        </p:txBody>
      </p:sp>
      <p:sp>
        <p:nvSpPr>
          <p:cNvPr id="122" name="Rectangle 121">
            <a:extLst>
              <a:ext uri="{FF2B5EF4-FFF2-40B4-BE49-F238E27FC236}">
                <a16:creationId xmlns:a16="http://schemas.microsoft.com/office/drawing/2014/main" id="{891D894A-5E3A-8F4E-AE98-BC5B52EA5161}"/>
              </a:ext>
            </a:extLst>
          </p:cNvPr>
          <p:cNvSpPr>
            <a:spLocks noChangeAspect="1"/>
          </p:cNvSpPr>
          <p:nvPr/>
        </p:nvSpPr>
        <p:spPr>
          <a:xfrm>
            <a:off x="119468" y="2905248"/>
            <a:ext cx="5038258" cy="2864616"/>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23" name="TextBox 122">
            <a:extLst>
              <a:ext uri="{FF2B5EF4-FFF2-40B4-BE49-F238E27FC236}">
                <a16:creationId xmlns:a16="http://schemas.microsoft.com/office/drawing/2014/main" id="{DAA6F23F-BF50-8748-98A3-BB052CC0FED7}"/>
              </a:ext>
            </a:extLst>
          </p:cNvPr>
          <p:cNvSpPr txBox="1"/>
          <p:nvPr/>
        </p:nvSpPr>
        <p:spPr>
          <a:xfrm>
            <a:off x="2689824" y="5778898"/>
            <a:ext cx="431913" cy="307777"/>
          </a:xfrm>
          <a:prstGeom prst="rect">
            <a:avLst/>
          </a:prstGeom>
        </p:spPr>
        <p:txBody>
          <a:bodyPr wrap="none" lIns="0" tIns="0" rIns="0" bIns="0" rtlCol="0">
            <a:spAutoFit/>
          </a:bodyPr>
          <a:lstStyle/>
          <a:p>
            <a:pPr algn="ctr">
              <a:spcAft>
                <a:spcPts val="600"/>
              </a:spcAft>
            </a:pPr>
            <a:r>
              <a:rPr lang="en-US" sz="2000">
                <a:solidFill>
                  <a:schemeClr val="tx2"/>
                </a:solidFill>
                <a:latin typeface="Calibri" panose="020F0502020204030204" pitchFamily="34" charset="0"/>
              </a:rPr>
              <a:t>ESXi</a:t>
            </a:r>
            <a:endParaRPr lang="en-US">
              <a:solidFill>
                <a:schemeClr val="tx2"/>
              </a:solidFill>
              <a:latin typeface="Calibri" panose="020F0502020204030204" pitchFamily="34" charset="0"/>
            </a:endParaRPr>
          </a:p>
        </p:txBody>
      </p:sp>
      <p:sp>
        <p:nvSpPr>
          <p:cNvPr id="124" name="TextBox 123">
            <a:extLst>
              <a:ext uri="{FF2B5EF4-FFF2-40B4-BE49-F238E27FC236}">
                <a16:creationId xmlns:a16="http://schemas.microsoft.com/office/drawing/2014/main" id="{97EECB0A-64C9-3149-A3BA-B658FF2B64D7}"/>
              </a:ext>
            </a:extLst>
          </p:cNvPr>
          <p:cNvSpPr txBox="1"/>
          <p:nvPr/>
        </p:nvSpPr>
        <p:spPr>
          <a:xfrm>
            <a:off x="325834" y="3144121"/>
            <a:ext cx="1646285" cy="338554"/>
          </a:xfrm>
          <a:prstGeom prst="rect">
            <a:avLst/>
          </a:prstGeom>
        </p:spPr>
        <p:txBody>
          <a:bodyPr wrap="none" lIns="0" tIns="0" rIns="0" bIns="0" rtlCol="0" anchor="b">
            <a:spAutoFit/>
          </a:bodyPr>
          <a:lstStyle/>
          <a:p>
            <a:r>
              <a:rPr lang="en-US" sz="1200">
                <a:latin typeface="Calibri" panose="020F0502020204030204" pitchFamily="34" charset="0"/>
              </a:rPr>
              <a:t>VDS-</a:t>
            </a:r>
            <a:r>
              <a:rPr lang="en-US" sz="1200" err="1">
                <a:latin typeface="Calibri" panose="020F0502020204030204" pitchFamily="34" charset="0"/>
              </a:rPr>
              <a:t>PortGroup</a:t>
            </a:r>
            <a:endParaRPr lang="en-US" sz="1200">
              <a:latin typeface="Calibri" panose="020F0502020204030204" pitchFamily="34" charset="0"/>
            </a:endParaRPr>
          </a:p>
          <a:p>
            <a:r>
              <a:rPr lang="en-US" sz="1000" i="1">
                <a:latin typeface="Calibri" panose="020F0502020204030204" pitchFamily="34" charset="0"/>
              </a:rPr>
              <a:t>(NSX Segment VLAN or Overlay)</a:t>
            </a:r>
            <a:endParaRPr lang="en-US" sz="1050" i="1">
              <a:latin typeface="Calibri" panose="020F0502020204030204" pitchFamily="34" charset="0"/>
            </a:endParaRPr>
          </a:p>
        </p:txBody>
      </p:sp>
      <p:sp>
        <p:nvSpPr>
          <p:cNvPr id="128" name="Rectangle 127">
            <a:extLst>
              <a:ext uri="{FF2B5EF4-FFF2-40B4-BE49-F238E27FC236}">
                <a16:creationId xmlns:a16="http://schemas.microsoft.com/office/drawing/2014/main" id="{8EB666DC-38E3-5E40-B6EB-5820EE2DC9F9}"/>
              </a:ext>
            </a:extLst>
          </p:cNvPr>
          <p:cNvSpPr>
            <a:spLocks noChangeAspect="1"/>
          </p:cNvSpPr>
          <p:nvPr/>
        </p:nvSpPr>
        <p:spPr>
          <a:xfrm>
            <a:off x="3774180" y="3873592"/>
            <a:ext cx="1288915" cy="1763537"/>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rPr>
              <a:t>SVM</a:t>
            </a:r>
          </a:p>
        </p:txBody>
      </p:sp>
      <p:cxnSp>
        <p:nvCxnSpPr>
          <p:cNvPr id="151" name="Straight Connector 150">
            <a:extLst>
              <a:ext uri="{FF2B5EF4-FFF2-40B4-BE49-F238E27FC236}">
                <a16:creationId xmlns:a16="http://schemas.microsoft.com/office/drawing/2014/main" id="{3F35A071-BDC6-D548-86AE-4301B1F2BE9E}"/>
              </a:ext>
            </a:extLst>
          </p:cNvPr>
          <p:cNvCxnSpPr>
            <a:cxnSpLocks/>
          </p:cNvCxnSpPr>
          <p:nvPr/>
        </p:nvCxnSpPr>
        <p:spPr bwMode="gray">
          <a:xfrm>
            <a:off x="3216940" y="3518889"/>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52" name="TextBox 151">
            <a:extLst>
              <a:ext uri="{FF2B5EF4-FFF2-40B4-BE49-F238E27FC236}">
                <a16:creationId xmlns:a16="http://schemas.microsoft.com/office/drawing/2014/main" id="{1D3AB5DC-863D-DE47-9A77-1FBC3E3A3638}"/>
              </a:ext>
            </a:extLst>
          </p:cNvPr>
          <p:cNvSpPr txBox="1"/>
          <p:nvPr/>
        </p:nvSpPr>
        <p:spPr>
          <a:xfrm>
            <a:off x="3241793" y="3298009"/>
            <a:ext cx="1417247" cy="184666"/>
          </a:xfrm>
          <a:prstGeom prst="rect">
            <a:avLst/>
          </a:prstGeom>
        </p:spPr>
        <p:txBody>
          <a:bodyPr wrap="none" lIns="0" tIns="0" rIns="0" bIns="0" rtlCol="0" anchor="b">
            <a:spAutoFit/>
          </a:bodyPr>
          <a:lstStyle/>
          <a:p>
            <a:r>
              <a:rPr lang="en-US" sz="1200" dirty="0">
                <a:latin typeface="Calibri" panose="020F0502020204030204" pitchFamily="34" charset="0"/>
              </a:rPr>
              <a:t>VSS-</a:t>
            </a:r>
            <a:r>
              <a:rPr lang="en-US" sz="1200" dirty="0" err="1">
                <a:latin typeface="Calibri" panose="020F0502020204030204" pitchFamily="34" charset="0"/>
              </a:rPr>
              <a:t>vmservice</a:t>
            </a:r>
            <a:r>
              <a:rPr lang="en-US" sz="1200" dirty="0">
                <a:latin typeface="Calibri" panose="020F0502020204030204" pitchFamily="34" charset="0"/>
              </a:rPr>
              <a:t>-</a:t>
            </a:r>
            <a:r>
              <a:rPr lang="en-US" sz="1200" dirty="0" err="1">
                <a:latin typeface="Calibri" panose="020F0502020204030204" pitchFamily="34" charset="0"/>
              </a:rPr>
              <a:t>vswitch</a:t>
            </a:r>
            <a:endParaRPr lang="en-US" sz="1200" dirty="0">
              <a:latin typeface="Calibri" panose="020F0502020204030204" pitchFamily="34" charset="0"/>
            </a:endParaRPr>
          </a:p>
        </p:txBody>
      </p:sp>
      <p:cxnSp>
        <p:nvCxnSpPr>
          <p:cNvPr id="153" name="Straight Connector 152">
            <a:extLst>
              <a:ext uri="{FF2B5EF4-FFF2-40B4-BE49-F238E27FC236}">
                <a16:creationId xmlns:a16="http://schemas.microsoft.com/office/drawing/2014/main" id="{F0399DDE-1298-484B-B631-CDAAAAB16972}"/>
              </a:ext>
            </a:extLst>
          </p:cNvPr>
          <p:cNvCxnSpPr>
            <a:cxnSpLocks/>
            <a:endCxn id="128" idx="0"/>
          </p:cNvCxnSpPr>
          <p:nvPr/>
        </p:nvCxnSpPr>
        <p:spPr bwMode="gray">
          <a:xfrm>
            <a:off x="4418637" y="3518889"/>
            <a:ext cx="1" cy="35470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69" name="Picture Placeholder 101" descr="vSAN Database&#10;">
            <a:extLst>
              <a:ext uri="{FF2B5EF4-FFF2-40B4-BE49-F238E27FC236}">
                <a16:creationId xmlns:a16="http://schemas.microsoft.com/office/drawing/2014/main" id="{FC87FF19-BDC5-BD4F-B379-D2C7D718F50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a:stretch/>
        </p:blipFill>
        <p:spPr>
          <a:xfrm>
            <a:off x="493453" y="4100124"/>
            <a:ext cx="548640" cy="548640"/>
          </a:xfrm>
          <a:prstGeom prst="rect">
            <a:avLst/>
          </a:prstGeom>
        </p:spPr>
      </p:pic>
      <p:sp>
        <p:nvSpPr>
          <p:cNvPr id="170" name="TextBox 169">
            <a:extLst>
              <a:ext uri="{FF2B5EF4-FFF2-40B4-BE49-F238E27FC236}">
                <a16:creationId xmlns:a16="http://schemas.microsoft.com/office/drawing/2014/main" id="{2C87A5BD-8F15-1F4B-8268-53617A1AF0DF}"/>
              </a:ext>
            </a:extLst>
          </p:cNvPr>
          <p:cNvSpPr txBox="1"/>
          <p:nvPr/>
        </p:nvSpPr>
        <p:spPr>
          <a:xfrm>
            <a:off x="615488" y="4607041"/>
            <a:ext cx="304571" cy="215444"/>
          </a:xfrm>
          <a:prstGeom prst="rect">
            <a:avLst/>
          </a:prstGeom>
        </p:spPr>
        <p:txBody>
          <a:bodyPr wrap="none" lIns="0" tIns="0" rIns="0" bIns="0" rtlCol="0" anchor="b">
            <a:spAutoFit/>
          </a:bodyPr>
          <a:lstStyle/>
          <a:p>
            <a:r>
              <a:rPr lang="en-US" sz="1400">
                <a:solidFill>
                  <a:schemeClr val="accent2"/>
                </a:solidFill>
                <a:latin typeface="Calibri" panose="020F0502020204030204" pitchFamily="34" charset="0"/>
              </a:rPr>
              <a:t>Disk</a:t>
            </a:r>
            <a:endParaRPr lang="en-US" sz="1100" i="1">
              <a:solidFill>
                <a:schemeClr val="accent2"/>
              </a:solidFill>
              <a:latin typeface="Calibri" panose="020F0502020204030204" pitchFamily="34" charset="0"/>
            </a:endParaRPr>
          </a:p>
        </p:txBody>
      </p:sp>
      <p:grpSp>
        <p:nvGrpSpPr>
          <p:cNvPr id="35" name="Group 34">
            <a:extLst>
              <a:ext uri="{FF2B5EF4-FFF2-40B4-BE49-F238E27FC236}">
                <a16:creationId xmlns:a16="http://schemas.microsoft.com/office/drawing/2014/main" id="{70222252-B379-034C-B070-DE258C1008FC}"/>
              </a:ext>
            </a:extLst>
          </p:cNvPr>
          <p:cNvGrpSpPr/>
          <p:nvPr/>
        </p:nvGrpSpPr>
        <p:grpSpPr>
          <a:xfrm>
            <a:off x="516562" y="4054657"/>
            <a:ext cx="2290782" cy="1582490"/>
            <a:chOff x="726874" y="4054657"/>
            <a:chExt cx="2290782" cy="1582490"/>
          </a:xfrm>
        </p:grpSpPr>
        <p:sp>
          <p:nvSpPr>
            <p:cNvPr id="154" name="Rectangle 153">
              <a:extLst>
                <a:ext uri="{FF2B5EF4-FFF2-40B4-BE49-F238E27FC236}">
                  <a16:creationId xmlns:a16="http://schemas.microsoft.com/office/drawing/2014/main" id="{C984180F-B3D1-5B42-A433-A25332D3A546}"/>
                </a:ext>
              </a:extLst>
            </p:cNvPr>
            <p:cNvSpPr>
              <a:spLocks noChangeAspect="1"/>
            </p:cNvSpPr>
            <p:nvPr/>
          </p:nvSpPr>
          <p:spPr>
            <a:xfrm>
              <a:off x="1699789" y="4054657"/>
              <a:ext cx="1317867" cy="880071"/>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lvl="0">
                <a:spcAft>
                  <a:spcPts val="600"/>
                </a:spcAft>
                <a:defRPr/>
              </a:pPr>
              <a:r>
                <a:rPr lang="en-US" sz="1400">
                  <a:solidFill>
                    <a:schemeClr val="accent2"/>
                  </a:solidFill>
                  <a:latin typeface="Calibri" panose="020F0502020204030204" pitchFamily="34" charset="0"/>
                  <a:cs typeface="Calibri" panose="020F0502020204030204" pitchFamily="34" charset="0"/>
                </a:rPr>
                <a:t>VMTools</a:t>
              </a: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57" name="Picture Placeholder 105" descr="Management Tools&#10;">
              <a:extLst>
                <a:ext uri="{FF2B5EF4-FFF2-40B4-BE49-F238E27FC236}">
                  <a16:creationId xmlns:a16="http://schemas.microsoft.com/office/drawing/2014/main" id="{AE91B61D-17C8-4F46-89DA-6694EACBE9D8}"/>
                </a:ext>
              </a:extLst>
            </p:cNvPr>
            <p:cNvGrpSpPr>
              <a:grpSpLocks noChangeAspect="1"/>
            </p:cNvGrpSpPr>
            <p:nvPr/>
          </p:nvGrpSpPr>
          <p:grpSpPr>
            <a:xfrm>
              <a:off x="2625193" y="4597577"/>
              <a:ext cx="329650" cy="273644"/>
              <a:chOff x="8443918" y="4821778"/>
              <a:chExt cx="602502" cy="500145"/>
            </a:xfrm>
            <a:solidFill>
              <a:schemeClr val="accent2"/>
            </a:solidFill>
          </p:grpSpPr>
          <p:grpSp>
            <p:nvGrpSpPr>
              <p:cNvPr id="158" name="Picture Placeholder 105">
                <a:extLst>
                  <a:ext uri="{FF2B5EF4-FFF2-40B4-BE49-F238E27FC236}">
                    <a16:creationId xmlns:a16="http://schemas.microsoft.com/office/drawing/2014/main" id="{AF3DCDB7-22BE-FA46-9488-31C535368D36}"/>
                  </a:ext>
                </a:extLst>
              </p:cNvPr>
              <p:cNvGrpSpPr/>
              <p:nvPr/>
            </p:nvGrpSpPr>
            <p:grpSpPr>
              <a:xfrm>
                <a:off x="8451909" y="4831337"/>
                <a:ext cx="449046" cy="490581"/>
                <a:chOff x="8451909" y="4831337"/>
                <a:chExt cx="449046" cy="490581"/>
              </a:xfrm>
              <a:solidFill>
                <a:schemeClr val="accent2"/>
              </a:solidFill>
            </p:grpSpPr>
            <p:sp>
              <p:nvSpPr>
                <p:cNvPr id="166" name="Picture Placeholder 105">
                  <a:extLst>
                    <a:ext uri="{FF2B5EF4-FFF2-40B4-BE49-F238E27FC236}">
                      <a16:creationId xmlns:a16="http://schemas.microsoft.com/office/drawing/2014/main" id="{8F3BB9B9-F50B-C34F-B199-E6F89FFA4DC4}"/>
                    </a:ext>
                  </a:extLst>
                </p:cNvPr>
                <p:cNvSpPr/>
                <p:nvPr/>
              </p:nvSpPr>
              <p:spPr>
                <a:xfrm>
                  <a:off x="8704419" y="5163632"/>
                  <a:ext cx="196536" cy="158286"/>
                </a:xfrm>
                <a:custGeom>
                  <a:avLst/>
                  <a:gdLst>
                    <a:gd name="connsiteX0" fmla="*/ 181990 w 196536"/>
                    <a:gd name="connsiteY0" fmla="*/ 118992 h 158286"/>
                    <a:gd name="connsiteX1" fmla="*/ 160487 w 196536"/>
                    <a:gd name="connsiteY1" fmla="*/ 141174 h 158286"/>
                    <a:gd name="connsiteX2" fmla="*/ 151000 w 196536"/>
                    <a:gd name="connsiteY2" fmla="*/ 139273 h 158286"/>
                    <a:gd name="connsiteX3" fmla="*/ 13756 w 196536"/>
                    <a:gd name="connsiteY3" fmla="*/ 2377 h 158286"/>
                    <a:gd name="connsiteX4" fmla="*/ 2372 w 196536"/>
                    <a:gd name="connsiteY4" fmla="*/ 2377 h 158286"/>
                    <a:gd name="connsiteX5" fmla="*/ 2372 w 196536"/>
                    <a:gd name="connsiteY5" fmla="*/ 13785 h 158286"/>
                    <a:gd name="connsiteX6" fmla="*/ 142145 w 196536"/>
                    <a:gd name="connsiteY6" fmla="*/ 153850 h 158286"/>
                    <a:gd name="connsiteX7" fmla="*/ 164914 w 196536"/>
                    <a:gd name="connsiteY7" fmla="*/ 158286 h 158286"/>
                    <a:gd name="connsiteX8" fmla="*/ 196537 w 196536"/>
                    <a:gd name="connsiteY8" fmla="*/ 126597 h 158286"/>
                    <a:gd name="connsiteX9" fmla="*/ 181990 w 196536"/>
                    <a:gd name="connsiteY9" fmla="*/ 118992 h 15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536" h="158286">
                      <a:moveTo>
                        <a:pt x="181990" y="118992"/>
                      </a:moveTo>
                      <a:lnTo>
                        <a:pt x="160487" y="141174"/>
                      </a:lnTo>
                      <a:lnTo>
                        <a:pt x="151000" y="139273"/>
                      </a:lnTo>
                      <a:lnTo>
                        <a:pt x="13756" y="2377"/>
                      </a:lnTo>
                      <a:cubicBezTo>
                        <a:pt x="10594" y="-792"/>
                        <a:pt x="5534" y="-792"/>
                        <a:pt x="2372" y="2377"/>
                      </a:cubicBezTo>
                      <a:cubicBezTo>
                        <a:pt x="-791" y="5546"/>
                        <a:pt x="-791" y="10616"/>
                        <a:pt x="2372" y="13785"/>
                      </a:cubicBezTo>
                      <a:lnTo>
                        <a:pt x="142145" y="153850"/>
                      </a:lnTo>
                      <a:lnTo>
                        <a:pt x="164914" y="158286"/>
                      </a:lnTo>
                      <a:lnTo>
                        <a:pt x="196537" y="126597"/>
                      </a:lnTo>
                      <a:lnTo>
                        <a:pt x="181990" y="118992"/>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7" name="Picture Placeholder 105">
                  <a:extLst>
                    <a:ext uri="{FF2B5EF4-FFF2-40B4-BE49-F238E27FC236}">
                      <a16:creationId xmlns:a16="http://schemas.microsoft.com/office/drawing/2014/main" id="{490D5487-BD86-DA47-B697-C44503D8CFEE}"/>
                    </a:ext>
                  </a:extLst>
                </p:cNvPr>
                <p:cNvSpPr/>
                <p:nvPr/>
              </p:nvSpPr>
              <p:spPr>
                <a:xfrm>
                  <a:off x="8451909" y="4831337"/>
                  <a:ext cx="364930" cy="321802"/>
                </a:xfrm>
                <a:custGeom>
                  <a:avLst/>
                  <a:gdLst>
                    <a:gd name="connsiteX0" fmla="*/ 259309 w 364929"/>
                    <a:gd name="connsiteY0" fmla="*/ 319424 h 321800"/>
                    <a:gd name="connsiteX1" fmla="*/ 313700 w 364929"/>
                    <a:gd name="connsiteY1" fmla="*/ 264919 h 321800"/>
                    <a:gd name="connsiteX2" fmla="*/ 335204 w 364929"/>
                    <a:gd name="connsiteY2" fmla="*/ 276327 h 321800"/>
                    <a:gd name="connsiteX3" fmla="*/ 357340 w 364929"/>
                    <a:gd name="connsiteY3" fmla="*/ 298510 h 321800"/>
                    <a:gd name="connsiteX4" fmla="*/ 364929 w 364929"/>
                    <a:gd name="connsiteY4" fmla="*/ 283299 h 321800"/>
                    <a:gd name="connsiteX5" fmla="*/ 345323 w 364929"/>
                    <a:gd name="connsiteY5" fmla="*/ 263018 h 321800"/>
                    <a:gd name="connsiteX6" fmla="*/ 317495 w 364929"/>
                    <a:gd name="connsiteY6" fmla="*/ 248441 h 321800"/>
                    <a:gd name="connsiteX7" fmla="*/ 310538 w 364929"/>
                    <a:gd name="connsiteY7" fmla="*/ 232597 h 321800"/>
                    <a:gd name="connsiteX8" fmla="*/ 295991 w 364929"/>
                    <a:gd name="connsiteY8" fmla="*/ 218020 h 321800"/>
                    <a:gd name="connsiteX9" fmla="*/ 261206 w 364929"/>
                    <a:gd name="connsiteY9" fmla="*/ 217386 h 321800"/>
                    <a:gd name="connsiteX10" fmla="*/ 245394 w 364929"/>
                    <a:gd name="connsiteY10" fmla="*/ 233230 h 321800"/>
                    <a:gd name="connsiteX11" fmla="*/ 80955 w 364929"/>
                    <a:gd name="connsiteY11" fmla="*/ 68448 h 321800"/>
                    <a:gd name="connsiteX12" fmla="*/ 80955 w 364929"/>
                    <a:gd name="connsiteY12" fmla="*/ 34858 h 321800"/>
                    <a:gd name="connsiteX13" fmla="*/ 27196 w 364929"/>
                    <a:gd name="connsiteY13" fmla="*/ 0 h 321800"/>
                    <a:gd name="connsiteX14" fmla="*/ 0 w 364929"/>
                    <a:gd name="connsiteY14" fmla="*/ 27252 h 321800"/>
                    <a:gd name="connsiteX15" fmla="*/ 26563 w 364929"/>
                    <a:gd name="connsiteY15" fmla="*/ 72885 h 321800"/>
                    <a:gd name="connsiteX16" fmla="*/ 37315 w 364929"/>
                    <a:gd name="connsiteY16" fmla="*/ 75420 h 321800"/>
                    <a:gd name="connsiteX17" fmla="*/ 39845 w 364929"/>
                    <a:gd name="connsiteY17" fmla="*/ 64645 h 321800"/>
                    <a:gd name="connsiteX18" fmla="*/ 19606 w 364929"/>
                    <a:gd name="connsiteY18" fmla="*/ 29788 h 321800"/>
                    <a:gd name="connsiteX19" fmla="*/ 29093 w 364929"/>
                    <a:gd name="connsiteY19" fmla="*/ 20281 h 321800"/>
                    <a:gd name="connsiteX20" fmla="*/ 64511 w 364929"/>
                    <a:gd name="connsiteY20" fmla="*/ 43097 h 321800"/>
                    <a:gd name="connsiteX21" fmla="*/ 64511 w 364929"/>
                    <a:gd name="connsiteY21" fmla="*/ 74786 h 321800"/>
                    <a:gd name="connsiteX22" fmla="*/ 234010 w 364929"/>
                    <a:gd name="connsiteY22" fmla="*/ 244005 h 321800"/>
                    <a:gd name="connsiteX23" fmla="*/ 211242 w 364929"/>
                    <a:gd name="connsiteY23" fmla="*/ 266821 h 321800"/>
                    <a:gd name="connsiteX24" fmla="*/ 211874 w 364929"/>
                    <a:gd name="connsiteY24" fmla="*/ 301678 h 321800"/>
                    <a:gd name="connsiteX25" fmla="*/ 224523 w 364929"/>
                    <a:gd name="connsiteY25" fmla="*/ 314354 h 321800"/>
                    <a:gd name="connsiteX26" fmla="*/ 235908 w 364929"/>
                    <a:gd name="connsiteY26" fmla="*/ 302946 h 321800"/>
                    <a:gd name="connsiteX27" fmla="*/ 223258 w 364929"/>
                    <a:gd name="connsiteY27" fmla="*/ 290270 h 321800"/>
                    <a:gd name="connsiteX28" fmla="*/ 222626 w 364929"/>
                    <a:gd name="connsiteY28" fmla="*/ 278229 h 321800"/>
                    <a:gd name="connsiteX29" fmla="*/ 271958 w 364929"/>
                    <a:gd name="connsiteY29" fmla="*/ 228794 h 321800"/>
                    <a:gd name="connsiteX30" fmla="*/ 283975 w 364929"/>
                    <a:gd name="connsiteY30" fmla="*/ 229428 h 321800"/>
                    <a:gd name="connsiteX31" fmla="*/ 298521 w 364929"/>
                    <a:gd name="connsiteY31" fmla="*/ 244005 h 321800"/>
                    <a:gd name="connsiteX32" fmla="*/ 301051 w 364929"/>
                    <a:gd name="connsiteY32" fmla="*/ 250342 h 321800"/>
                    <a:gd name="connsiteX33" fmla="*/ 298521 w 364929"/>
                    <a:gd name="connsiteY33" fmla="*/ 256046 h 321800"/>
                    <a:gd name="connsiteX34" fmla="*/ 298521 w 364929"/>
                    <a:gd name="connsiteY34" fmla="*/ 256046 h 321800"/>
                    <a:gd name="connsiteX35" fmla="*/ 246659 w 364929"/>
                    <a:gd name="connsiteY35" fmla="*/ 308016 h 321800"/>
                    <a:gd name="connsiteX36" fmla="*/ 246659 w 364929"/>
                    <a:gd name="connsiteY36" fmla="*/ 319424 h 321800"/>
                    <a:gd name="connsiteX37" fmla="*/ 259309 w 364929"/>
                    <a:gd name="connsiteY37" fmla="*/ 319424 h 32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64929" h="321800">
                      <a:moveTo>
                        <a:pt x="259309" y="319424"/>
                      </a:moveTo>
                      <a:lnTo>
                        <a:pt x="313700" y="264919"/>
                      </a:lnTo>
                      <a:lnTo>
                        <a:pt x="335204" y="276327"/>
                      </a:lnTo>
                      <a:lnTo>
                        <a:pt x="357340" y="298510"/>
                      </a:lnTo>
                      <a:lnTo>
                        <a:pt x="364929" y="283299"/>
                      </a:lnTo>
                      <a:lnTo>
                        <a:pt x="345323" y="263018"/>
                      </a:lnTo>
                      <a:lnTo>
                        <a:pt x="317495" y="248441"/>
                      </a:lnTo>
                      <a:cubicBezTo>
                        <a:pt x="316862" y="242737"/>
                        <a:pt x="314333" y="237033"/>
                        <a:pt x="310538" y="232597"/>
                      </a:cubicBezTo>
                      <a:lnTo>
                        <a:pt x="295991" y="218020"/>
                      </a:lnTo>
                      <a:cubicBezTo>
                        <a:pt x="286504" y="208513"/>
                        <a:pt x="270693" y="207879"/>
                        <a:pt x="261206" y="217386"/>
                      </a:cubicBezTo>
                      <a:lnTo>
                        <a:pt x="245394" y="233230"/>
                      </a:lnTo>
                      <a:lnTo>
                        <a:pt x="80955" y="68448"/>
                      </a:lnTo>
                      <a:lnTo>
                        <a:pt x="80955" y="34858"/>
                      </a:lnTo>
                      <a:lnTo>
                        <a:pt x="27196" y="0"/>
                      </a:lnTo>
                      <a:lnTo>
                        <a:pt x="0" y="27252"/>
                      </a:lnTo>
                      <a:lnTo>
                        <a:pt x="26563" y="72885"/>
                      </a:lnTo>
                      <a:cubicBezTo>
                        <a:pt x="28461" y="76687"/>
                        <a:pt x="33520" y="77955"/>
                        <a:pt x="37315" y="75420"/>
                      </a:cubicBezTo>
                      <a:cubicBezTo>
                        <a:pt x="41110" y="73518"/>
                        <a:pt x="42375" y="68448"/>
                        <a:pt x="39845" y="64645"/>
                      </a:cubicBezTo>
                      <a:lnTo>
                        <a:pt x="19606" y="29788"/>
                      </a:lnTo>
                      <a:lnTo>
                        <a:pt x="29093" y="20281"/>
                      </a:lnTo>
                      <a:lnTo>
                        <a:pt x="64511" y="43097"/>
                      </a:lnTo>
                      <a:lnTo>
                        <a:pt x="64511" y="74786"/>
                      </a:lnTo>
                      <a:lnTo>
                        <a:pt x="234010" y="244005"/>
                      </a:lnTo>
                      <a:lnTo>
                        <a:pt x="211242" y="266821"/>
                      </a:lnTo>
                      <a:cubicBezTo>
                        <a:pt x="201755" y="276327"/>
                        <a:pt x="202387" y="291538"/>
                        <a:pt x="211874" y="301678"/>
                      </a:cubicBezTo>
                      <a:lnTo>
                        <a:pt x="224523" y="314354"/>
                      </a:lnTo>
                      <a:lnTo>
                        <a:pt x="235908" y="302946"/>
                      </a:lnTo>
                      <a:lnTo>
                        <a:pt x="223258" y="290270"/>
                      </a:lnTo>
                      <a:cubicBezTo>
                        <a:pt x="219464" y="286468"/>
                        <a:pt x="219464" y="281398"/>
                        <a:pt x="222626" y="278229"/>
                      </a:cubicBezTo>
                      <a:lnTo>
                        <a:pt x="271958" y="228794"/>
                      </a:lnTo>
                      <a:cubicBezTo>
                        <a:pt x="275120" y="225625"/>
                        <a:pt x="280812" y="225625"/>
                        <a:pt x="283975" y="229428"/>
                      </a:cubicBezTo>
                      <a:lnTo>
                        <a:pt x="298521" y="244005"/>
                      </a:lnTo>
                      <a:cubicBezTo>
                        <a:pt x="300419" y="245906"/>
                        <a:pt x="301051" y="247807"/>
                        <a:pt x="301051" y="250342"/>
                      </a:cubicBezTo>
                      <a:cubicBezTo>
                        <a:pt x="301051" y="252878"/>
                        <a:pt x="300419" y="254779"/>
                        <a:pt x="298521" y="256046"/>
                      </a:cubicBezTo>
                      <a:lnTo>
                        <a:pt x="298521" y="256046"/>
                      </a:lnTo>
                      <a:lnTo>
                        <a:pt x="246659" y="308016"/>
                      </a:lnTo>
                      <a:cubicBezTo>
                        <a:pt x="243497" y="311185"/>
                        <a:pt x="243497" y="316255"/>
                        <a:pt x="246659" y="319424"/>
                      </a:cubicBezTo>
                      <a:cubicBezTo>
                        <a:pt x="251087" y="322593"/>
                        <a:pt x="256146" y="322593"/>
                        <a:pt x="259309" y="3194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59" name="Picture Placeholder 105">
                <a:extLst>
                  <a:ext uri="{FF2B5EF4-FFF2-40B4-BE49-F238E27FC236}">
                    <a16:creationId xmlns:a16="http://schemas.microsoft.com/office/drawing/2014/main" id="{6DC52A8A-8014-3647-BC45-EB1D45564476}"/>
                  </a:ext>
                </a:extLst>
              </p:cNvPr>
              <p:cNvGrpSpPr/>
              <p:nvPr/>
            </p:nvGrpSpPr>
            <p:grpSpPr>
              <a:xfrm>
                <a:off x="8836444" y="5058236"/>
                <a:ext cx="209976" cy="207879"/>
                <a:chOff x="8836444" y="5058236"/>
                <a:chExt cx="209976" cy="207879"/>
              </a:xfrm>
              <a:solidFill>
                <a:schemeClr val="accent2"/>
              </a:solidFill>
            </p:grpSpPr>
            <p:sp>
              <p:nvSpPr>
                <p:cNvPr id="164" name="Picture Placeholder 105">
                  <a:extLst>
                    <a:ext uri="{FF2B5EF4-FFF2-40B4-BE49-F238E27FC236}">
                      <a16:creationId xmlns:a16="http://schemas.microsoft.com/office/drawing/2014/main" id="{F27AC93D-7625-0041-8FE6-08AF7BF6FB98}"/>
                    </a:ext>
                  </a:extLst>
                </p:cNvPr>
                <p:cNvSpPr/>
                <p:nvPr/>
              </p:nvSpPr>
              <p:spPr>
                <a:xfrm>
                  <a:off x="8884511" y="5105775"/>
                  <a:ext cx="113842" cy="113446"/>
                </a:xfrm>
                <a:custGeom>
                  <a:avLst/>
                  <a:gdLst>
                    <a:gd name="connsiteX0" fmla="*/ 56289 w 113842"/>
                    <a:gd name="connsiteY0" fmla="*/ 113446 h 113446"/>
                    <a:gd name="connsiteX1" fmla="*/ 48699 w 113842"/>
                    <a:gd name="connsiteY1" fmla="*/ 105841 h 113446"/>
                    <a:gd name="connsiteX2" fmla="*/ 56289 w 113842"/>
                    <a:gd name="connsiteY2" fmla="*/ 98236 h 113446"/>
                    <a:gd name="connsiteX3" fmla="*/ 97399 w 113842"/>
                    <a:gd name="connsiteY3" fmla="*/ 57040 h 113446"/>
                    <a:gd name="connsiteX4" fmla="*/ 56289 w 113842"/>
                    <a:gd name="connsiteY4" fmla="*/ 15844 h 113446"/>
                    <a:gd name="connsiteX5" fmla="*/ 15179 w 113842"/>
                    <a:gd name="connsiteY5" fmla="*/ 57040 h 113446"/>
                    <a:gd name="connsiteX6" fmla="*/ 7590 w 113842"/>
                    <a:gd name="connsiteY6" fmla="*/ 64645 h 113446"/>
                    <a:gd name="connsiteX7" fmla="*/ 0 w 113842"/>
                    <a:gd name="connsiteY7" fmla="*/ 57040 h 113446"/>
                    <a:gd name="connsiteX8" fmla="*/ 56921 w 113842"/>
                    <a:gd name="connsiteY8" fmla="*/ 0 h 113446"/>
                    <a:gd name="connsiteX9" fmla="*/ 113843 w 113842"/>
                    <a:gd name="connsiteY9" fmla="*/ 57040 h 113446"/>
                    <a:gd name="connsiteX10" fmla="*/ 56289 w 113842"/>
                    <a:gd name="connsiteY10" fmla="*/ 113446 h 11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842" h="113446">
                      <a:moveTo>
                        <a:pt x="56289" y="113446"/>
                      </a:moveTo>
                      <a:cubicBezTo>
                        <a:pt x="51862" y="113446"/>
                        <a:pt x="48699" y="109644"/>
                        <a:pt x="48699" y="105841"/>
                      </a:cubicBezTo>
                      <a:cubicBezTo>
                        <a:pt x="48699" y="102038"/>
                        <a:pt x="52494" y="98236"/>
                        <a:pt x="56289" y="98236"/>
                      </a:cubicBezTo>
                      <a:cubicBezTo>
                        <a:pt x="79058" y="98236"/>
                        <a:pt x="97399" y="79856"/>
                        <a:pt x="97399" y="57040"/>
                      </a:cubicBezTo>
                      <a:cubicBezTo>
                        <a:pt x="97399" y="34224"/>
                        <a:pt x="79058" y="15844"/>
                        <a:pt x="56289" y="15844"/>
                      </a:cubicBezTo>
                      <a:cubicBezTo>
                        <a:pt x="33520" y="15844"/>
                        <a:pt x="15179" y="34224"/>
                        <a:pt x="15179" y="57040"/>
                      </a:cubicBezTo>
                      <a:cubicBezTo>
                        <a:pt x="15179" y="61476"/>
                        <a:pt x="11384" y="64645"/>
                        <a:pt x="7590" y="64645"/>
                      </a:cubicBezTo>
                      <a:cubicBezTo>
                        <a:pt x="3795" y="64645"/>
                        <a:pt x="0" y="60843"/>
                        <a:pt x="0" y="57040"/>
                      </a:cubicBezTo>
                      <a:cubicBezTo>
                        <a:pt x="0" y="25351"/>
                        <a:pt x="25931" y="0"/>
                        <a:pt x="56921" y="0"/>
                      </a:cubicBezTo>
                      <a:cubicBezTo>
                        <a:pt x="88544" y="0"/>
                        <a:pt x="113843" y="25985"/>
                        <a:pt x="113843" y="57040"/>
                      </a:cubicBezTo>
                      <a:cubicBezTo>
                        <a:pt x="113843" y="88095"/>
                        <a:pt x="87912" y="113446"/>
                        <a:pt x="56289" y="11344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5" name="Picture Placeholder 105">
                  <a:extLst>
                    <a:ext uri="{FF2B5EF4-FFF2-40B4-BE49-F238E27FC236}">
                      <a16:creationId xmlns:a16="http://schemas.microsoft.com/office/drawing/2014/main" id="{7F124442-3731-1449-8480-27B439515DF1}"/>
                    </a:ext>
                  </a:extLst>
                </p:cNvPr>
                <p:cNvSpPr/>
                <p:nvPr/>
              </p:nvSpPr>
              <p:spPr>
                <a:xfrm>
                  <a:off x="8836444" y="5058236"/>
                  <a:ext cx="209976" cy="207879"/>
                </a:xfrm>
                <a:custGeom>
                  <a:avLst/>
                  <a:gdLst>
                    <a:gd name="connsiteX0" fmla="*/ 114475 w 209976"/>
                    <a:gd name="connsiteY0" fmla="*/ 207879 h 207879"/>
                    <a:gd name="connsiteX1" fmla="*/ 110681 w 209976"/>
                    <a:gd name="connsiteY1" fmla="*/ 204077 h 207879"/>
                    <a:gd name="connsiteX2" fmla="*/ 104356 w 209976"/>
                    <a:gd name="connsiteY2" fmla="*/ 194570 h 207879"/>
                    <a:gd name="connsiteX3" fmla="*/ 101194 w 209976"/>
                    <a:gd name="connsiteY3" fmla="*/ 189500 h 207879"/>
                    <a:gd name="connsiteX4" fmla="*/ 87912 w 209976"/>
                    <a:gd name="connsiteY4" fmla="*/ 187598 h 207879"/>
                    <a:gd name="connsiteX5" fmla="*/ 84117 w 209976"/>
                    <a:gd name="connsiteY5" fmla="*/ 191401 h 207879"/>
                    <a:gd name="connsiteX6" fmla="*/ 76528 w 209976"/>
                    <a:gd name="connsiteY6" fmla="*/ 199006 h 207879"/>
                    <a:gd name="connsiteX7" fmla="*/ 73365 w 209976"/>
                    <a:gd name="connsiteY7" fmla="*/ 201541 h 207879"/>
                    <a:gd name="connsiteX8" fmla="*/ 68938 w 209976"/>
                    <a:gd name="connsiteY8" fmla="*/ 200274 h 207879"/>
                    <a:gd name="connsiteX9" fmla="*/ 41742 w 209976"/>
                    <a:gd name="connsiteY9" fmla="*/ 186331 h 207879"/>
                    <a:gd name="connsiteX10" fmla="*/ 37948 w 209976"/>
                    <a:gd name="connsiteY10" fmla="*/ 184429 h 207879"/>
                    <a:gd name="connsiteX11" fmla="*/ 37948 w 209976"/>
                    <a:gd name="connsiteY11" fmla="*/ 179993 h 207879"/>
                    <a:gd name="connsiteX12" fmla="*/ 41110 w 209976"/>
                    <a:gd name="connsiteY12" fmla="*/ 162881 h 207879"/>
                    <a:gd name="connsiteX13" fmla="*/ 37315 w 209976"/>
                    <a:gd name="connsiteY13" fmla="*/ 158445 h 207879"/>
                    <a:gd name="connsiteX14" fmla="*/ 32888 w 209976"/>
                    <a:gd name="connsiteY14" fmla="*/ 152741 h 207879"/>
                    <a:gd name="connsiteX15" fmla="*/ 27196 w 209976"/>
                    <a:gd name="connsiteY15" fmla="*/ 152741 h 207879"/>
                    <a:gd name="connsiteX16" fmla="*/ 17709 w 209976"/>
                    <a:gd name="connsiteY16" fmla="*/ 152741 h 207879"/>
                    <a:gd name="connsiteX17" fmla="*/ 11384 w 209976"/>
                    <a:gd name="connsiteY17" fmla="*/ 153374 h 207879"/>
                    <a:gd name="connsiteX18" fmla="*/ 0 w 209976"/>
                    <a:gd name="connsiteY18" fmla="*/ 112179 h 207879"/>
                    <a:gd name="connsiteX19" fmla="*/ 5692 w 209976"/>
                    <a:gd name="connsiteY19" fmla="*/ 109010 h 207879"/>
                    <a:gd name="connsiteX20" fmla="*/ 13282 w 209976"/>
                    <a:gd name="connsiteY20" fmla="*/ 104573 h 207879"/>
                    <a:gd name="connsiteX21" fmla="*/ 18974 w 209976"/>
                    <a:gd name="connsiteY21" fmla="*/ 101405 h 207879"/>
                    <a:gd name="connsiteX22" fmla="*/ 19606 w 209976"/>
                    <a:gd name="connsiteY22" fmla="*/ 95067 h 207879"/>
                    <a:gd name="connsiteX23" fmla="*/ 20871 w 209976"/>
                    <a:gd name="connsiteY23" fmla="*/ 88095 h 207879"/>
                    <a:gd name="connsiteX24" fmla="*/ 11384 w 209976"/>
                    <a:gd name="connsiteY24" fmla="*/ 79222 h 207879"/>
                    <a:gd name="connsiteX25" fmla="*/ 6325 w 209976"/>
                    <a:gd name="connsiteY25" fmla="*/ 76053 h 207879"/>
                    <a:gd name="connsiteX26" fmla="*/ 8222 w 209976"/>
                    <a:gd name="connsiteY26" fmla="*/ 70349 h 207879"/>
                    <a:gd name="connsiteX27" fmla="*/ 22769 w 209976"/>
                    <a:gd name="connsiteY27" fmla="*/ 41829 h 207879"/>
                    <a:gd name="connsiteX28" fmla="*/ 25298 w 209976"/>
                    <a:gd name="connsiteY28" fmla="*/ 36759 h 207879"/>
                    <a:gd name="connsiteX29" fmla="*/ 30991 w 209976"/>
                    <a:gd name="connsiteY29" fmla="*/ 37393 h 207879"/>
                    <a:gd name="connsiteX30" fmla="*/ 47435 w 209976"/>
                    <a:gd name="connsiteY30" fmla="*/ 41196 h 207879"/>
                    <a:gd name="connsiteX31" fmla="*/ 57554 w 209976"/>
                    <a:gd name="connsiteY31" fmla="*/ 33590 h 207879"/>
                    <a:gd name="connsiteX32" fmla="*/ 57554 w 209976"/>
                    <a:gd name="connsiteY32" fmla="*/ 27886 h 207879"/>
                    <a:gd name="connsiteX33" fmla="*/ 57554 w 209976"/>
                    <a:gd name="connsiteY33" fmla="*/ 17112 h 207879"/>
                    <a:gd name="connsiteX34" fmla="*/ 57554 w 209976"/>
                    <a:gd name="connsiteY34" fmla="*/ 11408 h 207879"/>
                    <a:gd name="connsiteX35" fmla="*/ 96134 w 209976"/>
                    <a:gd name="connsiteY35" fmla="*/ 0 h 207879"/>
                    <a:gd name="connsiteX36" fmla="*/ 99296 w 209976"/>
                    <a:gd name="connsiteY36" fmla="*/ 4436 h 207879"/>
                    <a:gd name="connsiteX37" fmla="*/ 108783 w 209976"/>
                    <a:gd name="connsiteY37" fmla="*/ 18380 h 207879"/>
                    <a:gd name="connsiteX38" fmla="*/ 114475 w 209976"/>
                    <a:gd name="connsiteY38" fmla="*/ 19013 h 207879"/>
                    <a:gd name="connsiteX39" fmla="*/ 122065 w 209976"/>
                    <a:gd name="connsiteY39" fmla="*/ 20281 h 207879"/>
                    <a:gd name="connsiteX40" fmla="*/ 125227 w 209976"/>
                    <a:gd name="connsiteY40" fmla="*/ 17112 h 207879"/>
                    <a:gd name="connsiteX41" fmla="*/ 132817 w 209976"/>
                    <a:gd name="connsiteY41" fmla="*/ 8873 h 207879"/>
                    <a:gd name="connsiteX42" fmla="*/ 135979 w 209976"/>
                    <a:gd name="connsiteY42" fmla="*/ 6338 h 207879"/>
                    <a:gd name="connsiteX43" fmla="*/ 139774 w 209976"/>
                    <a:gd name="connsiteY43" fmla="*/ 7605 h 207879"/>
                    <a:gd name="connsiteX44" fmla="*/ 154953 w 209976"/>
                    <a:gd name="connsiteY44" fmla="*/ 14577 h 207879"/>
                    <a:gd name="connsiteX45" fmla="*/ 166969 w 209976"/>
                    <a:gd name="connsiteY45" fmla="*/ 20915 h 207879"/>
                    <a:gd name="connsiteX46" fmla="*/ 173294 w 209976"/>
                    <a:gd name="connsiteY46" fmla="*/ 23450 h 207879"/>
                    <a:gd name="connsiteX47" fmla="*/ 172029 w 209976"/>
                    <a:gd name="connsiteY47" fmla="*/ 29788 h 207879"/>
                    <a:gd name="connsiteX48" fmla="*/ 168234 w 209976"/>
                    <a:gd name="connsiteY48" fmla="*/ 46266 h 207879"/>
                    <a:gd name="connsiteX49" fmla="*/ 175824 w 209976"/>
                    <a:gd name="connsiteY49" fmla="*/ 56406 h 207879"/>
                    <a:gd name="connsiteX50" fmla="*/ 182781 w 209976"/>
                    <a:gd name="connsiteY50" fmla="*/ 56406 h 207879"/>
                    <a:gd name="connsiteX51" fmla="*/ 191635 w 209976"/>
                    <a:gd name="connsiteY51" fmla="*/ 56406 h 207879"/>
                    <a:gd name="connsiteX52" fmla="*/ 197960 w 209976"/>
                    <a:gd name="connsiteY52" fmla="*/ 55772 h 207879"/>
                    <a:gd name="connsiteX53" fmla="*/ 209977 w 209976"/>
                    <a:gd name="connsiteY53" fmla="*/ 96968 h 207879"/>
                    <a:gd name="connsiteX54" fmla="*/ 204285 w 209976"/>
                    <a:gd name="connsiteY54" fmla="*/ 100137 h 207879"/>
                    <a:gd name="connsiteX55" fmla="*/ 196695 w 209976"/>
                    <a:gd name="connsiteY55" fmla="*/ 104573 h 207879"/>
                    <a:gd name="connsiteX56" fmla="*/ 191003 w 209976"/>
                    <a:gd name="connsiteY56" fmla="*/ 107742 h 207879"/>
                    <a:gd name="connsiteX57" fmla="*/ 190370 w 209976"/>
                    <a:gd name="connsiteY57" fmla="*/ 113446 h 207879"/>
                    <a:gd name="connsiteX58" fmla="*/ 189738 w 209976"/>
                    <a:gd name="connsiteY58" fmla="*/ 121052 h 207879"/>
                    <a:gd name="connsiteX59" fmla="*/ 193533 w 209976"/>
                    <a:gd name="connsiteY59" fmla="*/ 124221 h 207879"/>
                    <a:gd name="connsiteX60" fmla="*/ 199857 w 209976"/>
                    <a:gd name="connsiteY60" fmla="*/ 129925 h 207879"/>
                    <a:gd name="connsiteX61" fmla="*/ 204285 w 209976"/>
                    <a:gd name="connsiteY61" fmla="*/ 133093 h 207879"/>
                    <a:gd name="connsiteX62" fmla="*/ 202387 w 209976"/>
                    <a:gd name="connsiteY62" fmla="*/ 138797 h 207879"/>
                    <a:gd name="connsiteX63" fmla="*/ 187841 w 209976"/>
                    <a:gd name="connsiteY63" fmla="*/ 166684 h 207879"/>
                    <a:gd name="connsiteX64" fmla="*/ 185311 w 209976"/>
                    <a:gd name="connsiteY64" fmla="*/ 171754 h 207879"/>
                    <a:gd name="connsiteX65" fmla="*/ 179619 w 209976"/>
                    <a:gd name="connsiteY65" fmla="*/ 171120 h 207879"/>
                    <a:gd name="connsiteX66" fmla="*/ 163807 w 209976"/>
                    <a:gd name="connsiteY66" fmla="*/ 167317 h 207879"/>
                    <a:gd name="connsiteX67" fmla="*/ 153688 w 209976"/>
                    <a:gd name="connsiteY67" fmla="*/ 175557 h 207879"/>
                    <a:gd name="connsiteX68" fmla="*/ 153688 w 209976"/>
                    <a:gd name="connsiteY68" fmla="*/ 180627 h 207879"/>
                    <a:gd name="connsiteX69" fmla="*/ 153688 w 209976"/>
                    <a:gd name="connsiteY69" fmla="*/ 193302 h 207879"/>
                    <a:gd name="connsiteX70" fmla="*/ 153055 w 209976"/>
                    <a:gd name="connsiteY70" fmla="*/ 198373 h 207879"/>
                    <a:gd name="connsiteX71" fmla="*/ 114475 w 209976"/>
                    <a:gd name="connsiteY71" fmla="*/ 207879 h 207879"/>
                    <a:gd name="connsiteX72" fmla="*/ 88544 w 209976"/>
                    <a:gd name="connsiteY72" fmla="*/ 171754 h 207879"/>
                    <a:gd name="connsiteX73" fmla="*/ 106886 w 209976"/>
                    <a:gd name="connsiteY73" fmla="*/ 174289 h 207879"/>
                    <a:gd name="connsiteX74" fmla="*/ 110048 w 209976"/>
                    <a:gd name="connsiteY74" fmla="*/ 174923 h 207879"/>
                    <a:gd name="connsiteX75" fmla="*/ 111945 w 209976"/>
                    <a:gd name="connsiteY75" fmla="*/ 177458 h 207879"/>
                    <a:gd name="connsiteX76" fmla="*/ 117638 w 209976"/>
                    <a:gd name="connsiteY76" fmla="*/ 186965 h 207879"/>
                    <a:gd name="connsiteX77" fmla="*/ 119535 w 209976"/>
                    <a:gd name="connsiteY77" fmla="*/ 190134 h 207879"/>
                    <a:gd name="connsiteX78" fmla="*/ 136611 w 209976"/>
                    <a:gd name="connsiteY78" fmla="*/ 185063 h 207879"/>
                    <a:gd name="connsiteX79" fmla="*/ 136611 w 209976"/>
                    <a:gd name="connsiteY79" fmla="*/ 181261 h 207879"/>
                    <a:gd name="connsiteX80" fmla="*/ 137244 w 209976"/>
                    <a:gd name="connsiteY80" fmla="*/ 168585 h 207879"/>
                    <a:gd name="connsiteX81" fmla="*/ 137876 w 209976"/>
                    <a:gd name="connsiteY81" fmla="*/ 165416 h 207879"/>
                    <a:gd name="connsiteX82" fmla="*/ 141039 w 209976"/>
                    <a:gd name="connsiteY82" fmla="*/ 163515 h 207879"/>
                    <a:gd name="connsiteX83" fmla="*/ 154320 w 209976"/>
                    <a:gd name="connsiteY83" fmla="*/ 152741 h 207879"/>
                    <a:gd name="connsiteX84" fmla="*/ 157483 w 209976"/>
                    <a:gd name="connsiteY84" fmla="*/ 148938 h 207879"/>
                    <a:gd name="connsiteX85" fmla="*/ 162542 w 209976"/>
                    <a:gd name="connsiteY85" fmla="*/ 150205 h 207879"/>
                    <a:gd name="connsiteX86" fmla="*/ 175191 w 209976"/>
                    <a:gd name="connsiteY86" fmla="*/ 153374 h 207879"/>
                    <a:gd name="connsiteX87" fmla="*/ 183413 w 209976"/>
                    <a:gd name="connsiteY87" fmla="*/ 137530 h 207879"/>
                    <a:gd name="connsiteX88" fmla="*/ 180251 w 209976"/>
                    <a:gd name="connsiteY88" fmla="*/ 134995 h 207879"/>
                    <a:gd name="connsiteX89" fmla="*/ 173294 w 209976"/>
                    <a:gd name="connsiteY89" fmla="*/ 128657 h 207879"/>
                    <a:gd name="connsiteX90" fmla="*/ 168867 w 209976"/>
                    <a:gd name="connsiteY90" fmla="*/ 124854 h 207879"/>
                    <a:gd name="connsiteX91" fmla="*/ 171397 w 209976"/>
                    <a:gd name="connsiteY91" fmla="*/ 119150 h 207879"/>
                    <a:gd name="connsiteX92" fmla="*/ 172662 w 209976"/>
                    <a:gd name="connsiteY92" fmla="*/ 112179 h 207879"/>
                    <a:gd name="connsiteX93" fmla="*/ 173927 w 209976"/>
                    <a:gd name="connsiteY93" fmla="*/ 100137 h 207879"/>
                    <a:gd name="connsiteX94" fmla="*/ 175191 w 209976"/>
                    <a:gd name="connsiteY94" fmla="*/ 96334 h 207879"/>
                    <a:gd name="connsiteX95" fmla="*/ 178354 w 209976"/>
                    <a:gd name="connsiteY95" fmla="*/ 95067 h 207879"/>
                    <a:gd name="connsiteX96" fmla="*/ 185311 w 209976"/>
                    <a:gd name="connsiteY96" fmla="*/ 91264 h 207879"/>
                    <a:gd name="connsiteX97" fmla="*/ 188473 w 209976"/>
                    <a:gd name="connsiteY97" fmla="*/ 89363 h 207879"/>
                    <a:gd name="connsiteX98" fmla="*/ 183413 w 209976"/>
                    <a:gd name="connsiteY98" fmla="*/ 72251 h 207879"/>
                    <a:gd name="connsiteX99" fmla="*/ 179619 w 209976"/>
                    <a:gd name="connsiteY99" fmla="*/ 72251 h 207879"/>
                    <a:gd name="connsiteX100" fmla="*/ 172662 w 209976"/>
                    <a:gd name="connsiteY100" fmla="*/ 72885 h 207879"/>
                    <a:gd name="connsiteX101" fmla="*/ 160012 w 209976"/>
                    <a:gd name="connsiteY101" fmla="*/ 65913 h 207879"/>
                    <a:gd name="connsiteX102" fmla="*/ 150526 w 209976"/>
                    <a:gd name="connsiteY102" fmla="*/ 52604 h 207879"/>
                    <a:gd name="connsiteX103" fmla="*/ 147996 w 209976"/>
                    <a:gd name="connsiteY103" fmla="*/ 49435 h 207879"/>
                    <a:gd name="connsiteX104" fmla="*/ 149261 w 209976"/>
                    <a:gd name="connsiteY104" fmla="*/ 45632 h 207879"/>
                    <a:gd name="connsiteX105" fmla="*/ 152423 w 209976"/>
                    <a:gd name="connsiteY105" fmla="*/ 32956 h 207879"/>
                    <a:gd name="connsiteX106" fmla="*/ 144201 w 209976"/>
                    <a:gd name="connsiteY106" fmla="*/ 28520 h 207879"/>
                    <a:gd name="connsiteX107" fmla="*/ 136611 w 209976"/>
                    <a:gd name="connsiteY107" fmla="*/ 24717 h 207879"/>
                    <a:gd name="connsiteX108" fmla="*/ 134082 w 209976"/>
                    <a:gd name="connsiteY108" fmla="*/ 27886 h 207879"/>
                    <a:gd name="connsiteX109" fmla="*/ 125227 w 209976"/>
                    <a:gd name="connsiteY109" fmla="*/ 36125 h 207879"/>
                    <a:gd name="connsiteX110" fmla="*/ 123330 w 209976"/>
                    <a:gd name="connsiteY110" fmla="*/ 36759 h 207879"/>
                    <a:gd name="connsiteX111" fmla="*/ 119535 w 209976"/>
                    <a:gd name="connsiteY111" fmla="*/ 35492 h 207879"/>
                    <a:gd name="connsiteX112" fmla="*/ 111945 w 209976"/>
                    <a:gd name="connsiteY112" fmla="*/ 34224 h 207879"/>
                    <a:gd name="connsiteX113" fmla="*/ 101194 w 209976"/>
                    <a:gd name="connsiteY113" fmla="*/ 33590 h 207879"/>
                    <a:gd name="connsiteX114" fmla="*/ 97399 w 209976"/>
                    <a:gd name="connsiteY114" fmla="*/ 32956 h 207879"/>
                    <a:gd name="connsiteX115" fmla="*/ 95501 w 209976"/>
                    <a:gd name="connsiteY115" fmla="*/ 29788 h 207879"/>
                    <a:gd name="connsiteX116" fmla="*/ 88544 w 209976"/>
                    <a:gd name="connsiteY116" fmla="*/ 18380 h 207879"/>
                    <a:gd name="connsiteX117" fmla="*/ 72100 w 209976"/>
                    <a:gd name="connsiteY117" fmla="*/ 23450 h 207879"/>
                    <a:gd name="connsiteX118" fmla="*/ 72100 w 209976"/>
                    <a:gd name="connsiteY118" fmla="*/ 27252 h 207879"/>
                    <a:gd name="connsiteX119" fmla="*/ 72100 w 209976"/>
                    <a:gd name="connsiteY119" fmla="*/ 38027 h 207879"/>
                    <a:gd name="connsiteX120" fmla="*/ 72100 w 209976"/>
                    <a:gd name="connsiteY120" fmla="*/ 43731 h 207879"/>
                    <a:gd name="connsiteX121" fmla="*/ 67041 w 209976"/>
                    <a:gd name="connsiteY121" fmla="*/ 45632 h 207879"/>
                    <a:gd name="connsiteX122" fmla="*/ 53127 w 209976"/>
                    <a:gd name="connsiteY122" fmla="*/ 56406 h 207879"/>
                    <a:gd name="connsiteX123" fmla="*/ 49332 w 209976"/>
                    <a:gd name="connsiteY123" fmla="*/ 59575 h 207879"/>
                    <a:gd name="connsiteX124" fmla="*/ 44905 w 209976"/>
                    <a:gd name="connsiteY124" fmla="*/ 57674 h 207879"/>
                    <a:gd name="connsiteX125" fmla="*/ 32255 w 209976"/>
                    <a:gd name="connsiteY125" fmla="*/ 54505 h 207879"/>
                    <a:gd name="connsiteX126" fmla="*/ 24034 w 209976"/>
                    <a:gd name="connsiteY126" fmla="*/ 70349 h 207879"/>
                    <a:gd name="connsiteX127" fmla="*/ 34153 w 209976"/>
                    <a:gd name="connsiteY127" fmla="*/ 79856 h 207879"/>
                    <a:gd name="connsiteX128" fmla="*/ 37315 w 209976"/>
                    <a:gd name="connsiteY128" fmla="*/ 83025 h 207879"/>
                    <a:gd name="connsiteX129" fmla="*/ 36050 w 209976"/>
                    <a:gd name="connsiteY129" fmla="*/ 87461 h 207879"/>
                    <a:gd name="connsiteX130" fmla="*/ 34785 w 209976"/>
                    <a:gd name="connsiteY130" fmla="*/ 96334 h 207879"/>
                    <a:gd name="connsiteX131" fmla="*/ 33520 w 209976"/>
                    <a:gd name="connsiteY131" fmla="*/ 107742 h 207879"/>
                    <a:gd name="connsiteX132" fmla="*/ 32255 w 209976"/>
                    <a:gd name="connsiteY132" fmla="*/ 112179 h 207879"/>
                    <a:gd name="connsiteX133" fmla="*/ 28461 w 209976"/>
                    <a:gd name="connsiteY133" fmla="*/ 114080 h 207879"/>
                    <a:gd name="connsiteX134" fmla="*/ 21504 w 209976"/>
                    <a:gd name="connsiteY134" fmla="*/ 117883 h 207879"/>
                    <a:gd name="connsiteX135" fmla="*/ 18341 w 209976"/>
                    <a:gd name="connsiteY135" fmla="*/ 119784 h 207879"/>
                    <a:gd name="connsiteX136" fmla="*/ 23401 w 209976"/>
                    <a:gd name="connsiteY136" fmla="*/ 136896 h 207879"/>
                    <a:gd name="connsiteX137" fmla="*/ 27196 w 209976"/>
                    <a:gd name="connsiteY137" fmla="*/ 136896 h 207879"/>
                    <a:gd name="connsiteX138" fmla="*/ 36050 w 209976"/>
                    <a:gd name="connsiteY138" fmla="*/ 136262 h 207879"/>
                    <a:gd name="connsiteX139" fmla="*/ 41742 w 209976"/>
                    <a:gd name="connsiteY139" fmla="*/ 134995 h 207879"/>
                    <a:gd name="connsiteX140" fmla="*/ 44272 w 209976"/>
                    <a:gd name="connsiteY140" fmla="*/ 140699 h 207879"/>
                    <a:gd name="connsiteX141" fmla="*/ 49332 w 209976"/>
                    <a:gd name="connsiteY141" fmla="*/ 148304 h 207879"/>
                    <a:gd name="connsiteX142" fmla="*/ 56289 w 209976"/>
                    <a:gd name="connsiteY142" fmla="*/ 156543 h 207879"/>
                    <a:gd name="connsiteX143" fmla="*/ 58186 w 209976"/>
                    <a:gd name="connsiteY143" fmla="*/ 159712 h 207879"/>
                    <a:gd name="connsiteX144" fmla="*/ 57554 w 209976"/>
                    <a:gd name="connsiteY144" fmla="*/ 162881 h 207879"/>
                    <a:gd name="connsiteX145" fmla="*/ 54392 w 209976"/>
                    <a:gd name="connsiteY145" fmla="*/ 176190 h 207879"/>
                    <a:gd name="connsiteX146" fmla="*/ 69571 w 209976"/>
                    <a:gd name="connsiteY146" fmla="*/ 184429 h 207879"/>
                    <a:gd name="connsiteX147" fmla="*/ 72100 w 209976"/>
                    <a:gd name="connsiteY147" fmla="*/ 181894 h 207879"/>
                    <a:gd name="connsiteX148" fmla="*/ 80955 w 209976"/>
                    <a:gd name="connsiteY148" fmla="*/ 173655 h 207879"/>
                    <a:gd name="connsiteX149" fmla="*/ 84117 w 209976"/>
                    <a:gd name="connsiteY149" fmla="*/ 171754 h 207879"/>
                    <a:gd name="connsiteX150" fmla="*/ 88544 w 209976"/>
                    <a:gd name="connsiteY150" fmla="*/ 171754 h 207879"/>
                    <a:gd name="connsiteX151" fmla="*/ 88544 w 209976"/>
                    <a:gd name="connsiteY151" fmla="*/ 171754 h 207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Lst>
                  <a:rect l="l" t="t" r="r" b="b"/>
                  <a:pathLst>
                    <a:path w="209976" h="207879">
                      <a:moveTo>
                        <a:pt x="114475" y="207879"/>
                      </a:moveTo>
                      <a:lnTo>
                        <a:pt x="110681" y="204077"/>
                      </a:lnTo>
                      <a:cubicBezTo>
                        <a:pt x="108783" y="202175"/>
                        <a:pt x="106886" y="199006"/>
                        <a:pt x="104356" y="194570"/>
                      </a:cubicBezTo>
                      <a:cubicBezTo>
                        <a:pt x="103091" y="192669"/>
                        <a:pt x="102459" y="190767"/>
                        <a:pt x="101194" y="189500"/>
                      </a:cubicBezTo>
                      <a:cubicBezTo>
                        <a:pt x="94869" y="188866"/>
                        <a:pt x="90442" y="188232"/>
                        <a:pt x="87912" y="187598"/>
                      </a:cubicBezTo>
                      <a:cubicBezTo>
                        <a:pt x="86647" y="188866"/>
                        <a:pt x="85382" y="190134"/>
                        <a:pt x="84117" y="191401"/>
                      </a:cubicBezTo>
                      <a:cubicBezTo>
                        <a:pt x="80955" y="195204"/>
                        <a:pt x="78425" y="197739"/>
                        <a:pt x="76528" y="199006"/>
                      </a:cubicBezTo>
                      <a:lnTo>
                        <a:pt x="73365" y="201541"/>
                      </a:lnTo>
                      <a:lnTo>
                        <a:pt x="68938" y="200274"/>
                      </a:lnTo>
                      <a:cubicBezTo>
                        <a:pt x="66408" y="199640"/>
                        <a:pt x="61349" y="197105"/>
                        <a:pt x="41742" y="186331"/>
                      </a:cubicBezTo>
                      <a:lnTo>
                        <a:pt x="37948" y="184429"/>
                      </a:lnTo>
                      <a:lnTo>
                        <a:pt x="37948" y="179993"/>
                      </a:lnTo>
                      <a:cubicBezTo>
                        <a:pt x="37948" y="178092"/>
                        <a:pt x="38580" y="174289"/>
                        <a:pt x="41110" y="162881"/>
                      </a:cubicBezTo>
                      <a:cubicBezTo>
                        <a:pt x="40477" y="161613"/>
                        <a:pt x="39213" y="160346"/>
                        <a:pt x="37315" y="158445"/>
                      </a:cubicBezTo>
                      <a:cubicBezTo>
                        <a:pt x="35418" y="156543"/>
                        <a:pt x="34153" y="154642"/>
                        <a:pt x="32888" y="152741"/>
                      </a:cubicBezTo>
                      <a:cubicBezTo>
                        <a:pt x="30991" y="152741"/>
                        <a:pt x="29093" y="152741"/>
                        <a:pt x="27196" y="152741"/>
                      </a:cubicBezTo>
                      <a:cubicBezTo>
                        <a:pt x="21504" y="152741"/>
                        <a:pt x="18974" y="152741"/>
                        <a:pt x="17709" y="152741"/>
                      </a:cubicBezTo>
                      <a:lnTo>
                        <a:pt x="11384" y="153374"/>
                      </a:lnTo>
                      <a:lnTo>
                        <a:pt x="0" y="112179"/>
                      </a:lnTo>
                      <a:lnTo>
                        <a:pt x="5692" y="109010"/>
                      </a:lnTo>
                      <a:cubicBezTo>
                        <a:pt x="6957" y="108376"/>
                        <a:pt x="9487" y="106475"/>
                        <a:pt x="13282" y="104573"/>
                      </a:cubicBezTo>
                      <a:cubicBezTo>
                        <a:pt x="15179" y="103306"/>
                        <a:pt x="17076" y="102038"/>
                        <a:pt x="18974" y="101405"/>
                      </a:cubicBezTo>
                      <a:cubicBezTo>
                        <a:pt x="18974" y="100137"/>
                        <a:pt x="19606" y="98236"/>
                        <a:pt x="19606" y="95067"/>
                      </a:cubicBezTo>
                      <a:cubicBezTo>
                        <a:pt x="19606" y="92532"/>
                        <a:pt x="20239" y="89997"/>
                        <a:pt x="20871" y="88095"/>
                      </a:cubicBezTo>
                      <a:cubicBezTo>
                        <a:pt x="14547" y="81757"/>
                        <a:pt x="12017" y="79856"/>
                        <a:pt x="11384" y="79222"/>
                      </a:cubicBezTo>
                      <a:lnTo>
                        <a:pt x="6325" y="76053"/>
                      </a:lnTo>
                      <a:lnTo>
                        <a:pt x="8222" y="70349"/>
                      </a:lnTo>
                      <a:cubicBezTo>
                        <a:pt x="8854" y="67814"/>
                        <a:pt x="11384" y="62744"/>
                        <a:pt x="22769" y="41829"/>
                      </a:cubicBezTo>
                      <a:lnTo>
                        <a:pt x="25298" y="36759"/>
                      </a:lnTo>
                      <a:lnTo>
                        <a:pt x="30991" y="37393"/>
                      </a:lnTo>
                      <a:cubicBezTo>
                        <a:pt x="37315" y="38660"/>
                        <a:pt x="43007" y="39928"/>
                        <a:pt x="47435" y="41196"/>
                      </a:cubicBezTo>
                      <a:cubicBezTo>
                        <a:pt x="51862" y="37393"/>
                        <a:pt x="55024" y="34858"/>
                        <a:pt x="57554" y="33590"/>
                      </a:cubicBezTo>
                      <a:cubicBezTo>
                        <a:pt x="57554" y="32323"/>
                        <a:pt x="57554" y="29788"/>
                        <a:pt x="57554" y="27886"/>
                      </a:cubicBezTo>
                      <a:cubicBezTo>
                        <a:pt x="57554" y="23450"/>
                        <a:pt x="57554" y="20281"/>
                        <a:pt x="57554" y="17112"/>
                      </a:cubicBezTo>
                      <a:lnTo>
                        <a:pt x="57554" y="11408"/>
                      </a:lnTo>
                      <a:lnTo>
                        <a:pt x="96134" y="0"/>
                      </a:lnTo>
                      <a:lnTo>
                        <a:pt x="99296" y="4436"/>
                      </a:lnTo>
                      <a:cubicBezTo>
                        <a:pt x="100561" y="5704"/>
                        <a:pt x="102459" y="8873"/>
                        <a:pt x="108783" y="18380"/>
                      </a:cubicBezTo>
                      <a:cubicBezTo>
                        <a:pt x="110048" y="18380"/>
                        <a:pt x="112578" y="18380"/>
                        <a:pt x="114475" y="19013"/>
                      </a:cubicBezTo>
                      <a:cubicBezTo>
                        <a:pt x="117005" y="19013"/>
                        <a:pt x="119535" y="19647"/>
                        <a:pt x="122065" y="20281"/>
                      </a:cubicBezTo>
                      <a:cubicBezTo>
                        <a:pt x="122697" y="19647"/>
                        <a:pt x="123962" y="18380"/>
                        <a:pt x="125227" y="17112"/>
                      </a:cubicBezTo>
                      <a:cubicBezTo>
                        <a:pt x="129022" y="13309"/>
                        <a:pt x="131552" y="10774"/>
                        <a:pt x="132817" y="8873"/>
                      </a:cubicBezTo>
                      <a:lnTo>
                        <a:pt x="135979" y="6338"/>
                      </a:lnTo>
                      <a:lnTo>
                        <a:pt x="139774" y="7605"/>
                      </a:lnTo>
                      <a:cubicBezTo>
                        <a:pt x="144201" y="8873"/>
                        <a:pt x="149261" y="10774"/>
                        <a:pt x="154953" y="14577"/>
                      </a:cubicBezTo>
                      <a:cubicBezTo>
                        <a:pt x="161910" y="18380"/>
                        <a:pt x="165705" y="20281"/>
                        <a:pt x="166969" y="20915"/>
                      </a:cubicBezTo>
                      <a:lnTo>
                        <a:pt x="173294" y="23450"/>
                      </a:lnTo>
                      <a:lnTo>
                        <a:pt x="172029" y="29788"/>
                      </a:lnTo>
                      <a:cubicBezTo>
                        <a:pt x="170764" y="36759"/>
                        <a:pt x="169499" y="41829"/>
                        <a:pt x="168234" y="46266"/>
                      </a:cubicBezTo>
                      <a:cubicBezTo>
                        <a:pt x="172029" y="51336"/>
                        <a:pt x="173927" y="54505"/>
                        <a:pt x="175824" y="56406"/>
                      </a:cubicBezTo>
                      <a:cubicBezTo>
                        <a:pt x="177721" y="56406"/>
                        <a:pt x="180251" y="56406"/>
                        <a:pt x="182781" y="56406"/>
                      </a:cubicBezTo>
                      <a:cubicBezTo>
                        <a:pt x="187208" y="56406"/>
                        <a:pt x="190370" y="56406"/>
                        <a:pt x="191635" y="56406"/>
                      </a:cubicBezTo>
                      <a:lnTo>
                        <a:pt x="197960" y="55772"/>
                      </a:lnTo>
                      <a:lnTo>
                        <a:pt x="209977" y="96968"/>
                      </a:lnTo>
                      <a:lnTo>
                        <a:pt x="204285" y="100137"/>
                      </a:lnTo>
                      <a:cubicBezTo>
                        <a:pt x="203020" y="100771"/>
                        <a:pt x="200490" y="102672"/>
                        <a:pt x="196695" y="104573"/>
                      </a:cubicBezTo>
                      <a:cubicBezTo>
                        <a:pt x="194798" y="105841"/>
                        <a:pt x="192900" y="107109"/>
                        <a:pt x="191003" y="107742"/>
                      </a:cubicBezTo>
                      <a:cubicBezTo>
                        <a:pt x="191003" y="109010"/>
                        <a:pt x="190370" y="110911"/>
                        <a:pt x="190370" y="113446"/>
                      </a:cubicBezTo>
                      <a:cubicBezTo>
                        <a:pt x="190370" y="115981"/>
                        <a:pt x="189738" y="118517"/>
                        <a:pt x="189738" y="121052"/>
                      </a:cubicBezTo>
                      <a:cubicBezTo>
                        <a:pt x="191003" y="121685"/>
                        <a:pt x="191635" y="122953"/>
                        <a:pt x="193533" y="124221"/>
                      </a:cubicBezTo>
                      <a:cubicBezTo>
                        <a:pt x="196063" y="126756"/>
                        <a:pt x="197960" y="128657"/>
                        <a:pt x="199857" y="129925"/>
                      </a:cubicBezTo>
                      <a:lnTo>
                        <a:pt x="204285" y="133093"/>
                      </a:lnTo>
                      <a:lnTo>
                        <a:pt x="202387" y="138797"/>
                      </a:lnTo>
                      <a:cubicBezTo>
                        <a:pt x="201755" y="141333"/>
                        <a:pt x="199225" y="146403"/>
                        <a:pt x="187841" y="166684"/>
                      </a:cubicBezTo>
                      <a:lnTo>
                        <a:pt x="185311" y="171754"/>
                      </a:lnTo>
                      <a:lnTo>
                        <a:pt x="179619" y="171120"/>
                      </a:lnTo>
                      <a:cubicBezTo>
                        <a:pt x="174559" y="170486"/>
                        <a:pt x="168867" y="169219"/>
                        <a:pt x="163807" y="167317"/>
                      </a:cubicBezTo>
                      <a:cubicBezTo>
                        <a:pt x="160645" y="170486"/>
                        <a:pt x="156850" y="173021"/>
                        <a:pt x="153688" y="175557"/>
                      </a:cubicBezTo>
                      <a:cubicBezTo>
                        <a:pt x="153688" y="176824"/>
                        <a:pt x="153688" y="178092"/>
                        <a:pt x="153688" y="180627"/>
                      </a:cubicBezTo>
                      <a:cubicBezTo>
                        <a:pt x="154320" y="188232"/>
                        <a:pt x="153688" y="191401"/>
                        <a:pt x="153688" y="193302"/>
                      </a:cubicBezTo>
                      <a:lnTo>
                        <a:pt x="153055" y="198373"/>
                      </a:lnTo>
                      <a:lnTo>
                        <a:pt x="114475" y="207879"/>
                      </a:lnTo>
                      <a:close/>
                      <a:moveTo>
                        <a:pt x="88544" y="171754"/>
                      </a:moveTo>
                      <a:cubicBezTo>
                        <a:pt x="88544" y="171754"/>
                        <a:pt x="92339" y="172388"/>
                        <a:pt x="106886" y="174289"/>
                      </a:cubicBezTo>
                      <a:lnTo>
                        <a:pt x="110048" y="174923"/>
                      </a:lnTo>
                      <a:lnTo>
                        <a:pt x="111945" y="177458"/>
                      </a:lnTo>
                      <a:cubicBezTo>
                        <a:pt x="113210" y="179359"/>
                        <a:pt x="115108" y="182528"/>
                        <a:pt x="117638" y="186965"/>
                      </a:cubicBezTo>
                      <a:cubicBezTo>
                        <a:pt x="118270" y="188232"/>
                        <a:pt x="118903" y="188866"/>
                        <a:pt x="119535" y="190134"/>
                      </a:cubicBezTo>
                      <a:lnTo>
                        <a:pt x="136611" y="185063"/>
                      </a:lnTo>
                      <a:cubicBezTo>
                        <a:pt x="136611" y="183796"/>
                        <a:pt x="136611" y="182528"/>
                        <a:pt x="136611" y="181261"/>
                      </a:cubicBezTo>
                      <a:cubicBezTo>
                        <a:pt x="135979" y="175557"/>
                        <a:pt x="136611" y="171120"/>
                        <a:pt x="137244" y="168585"/>
                      </a:cubicBezTo>
                      <a:lnTo>
                        <a:pt x="137876" y="165416"/>
                      </a:lnTo>
                      <a:lnTo>
                        <a:pt x="141039" y="163515"/>
                      </a:lnTo>
                      <a:cubicBezTo>
                        <a:pt x="145466" y="160980"/>
                        <a:pt x="149893" y="157811"/>
                        <a:pt x="154320" y="152741"/>
                      </a:cubicBezTo>
                      <a:lnTo>
                        <a:pt x="157483" y="148938"/>
                      </a:lnTo>
                      <a:lnTo>
                        <a:pt x="162542" y="150205"/>
                      </a:lnTo>
                      <a:cubicBezTo>
                        <a:pt x="166969" y="151473"/>
                        <a:pt x="171397" y="152741"/>
                        <a:pt x="175191" y="153374"/>
                      </a:cubicBezTo>
                      <a:cubicBezTo>
                        <a:pt x="179619" y="145769"/>
                        <a:pt x="182149" y="140699"/>
                        <a:pt x="183413" y="137530"/>
                      </a:cubicBezTo>
                      <a:cubicBezTo>
                        <a:pt x="182149" y="136896"/>
                        <a:pt x="181516" y="135629"/>
                        <a:pt x="180251" y="134995"/>
                      </a:cubicBezTo>
                      <a:cubicBezTo>
                        <a:pt x="176456" y="131192"/>
                        <a:pt x="174559" y="129291"/>
                        <a:pt x="173294" y="128657"/>
                      </a:cubicBezTo>
                      <a:lnTo>
                        <a:pt x="168867" y="124854"/>
                      </a:lnTo>
                      <a:lnTo>
                        <a:pt x="171397" y="119150"/>
                      </a:lnTo>
                      <a:cubicBezTo>
                        <a:pt x="171397" y="119150"/>
                        <a:pt x="172029" y="117249"/>
                        <a:pt x="172662" y="112179"/>
                      </a:cubicBezTo>
                      <a:cubicBezTo>
                        <a:pt x="173294" y="104573"/>
                        <a:pt x="173927" y="101405"/>
                        <a:pt x="173927" y="100137"/>
                      </a:cubicBezTo>
                      <a:lnTo>
                        <a:pt x="175191" y="96334"/>
                      </a:lnTo>
                      <a:lnTo>
                        <a:pt x="178354" y="95067"/>
                      </a:lnTo>
                      <a:cubicBezTo>
                        <a:pt x="180251" y="94433"/>
                        <a:pt x="182781" y="92532"/>
                        <a:pt x="185311" y="91264"/>
                      </a:cubicBezTo>
                      <a:cubicBezTo>
                        <a:pt x="186576" y="90630"/>
                        <a:pt x="187208" y="89997"/>
                        <a:pt x="188473" y="89363"/>
                      </a:cubicBezTo>
                      <a:lnTo>
                        <a:pt x="183413" y="72251"/>
                      </a:lnTo>
                      <a:cubicBezTo>
                        <a:pt x="182149" y="72251"/>
                        <a:pt x="180884" y="72251"/>
                        <a:pt x="179619" y="72251"/>
                      </a:cubicBezTo>
                      <a:cubicBezTo>
                        <a:pt x="177089" y="72251"/>
                        <a:pt x="174559" y="72251"/>
                        <a:pt x="172662" y="72885"/>
                      </a:cubicBezTo>
                      <a:cubicBezTo>
                        <a:pt x="166969" y="75420"/>
                        <a:pt x="163807" y="70349"/>
                        <a:pt x="160012" y="65913"/>
                      </a:cubicBezTo>
                      <a:cubicBezTo>
                        <a:pt x="158115" y="62744"/>
                        <a:pt x="154953" y="58941"/>
                        <a:pt x="150526" y="52604"/>
                      </a:cubicBezTo>
                      <a:lnTo>
                        <a:pt x="147996" y="49435"/>
                      </a:lnTo>
                      <a:lnTo>
                        <a:pt x="149261" y="45632"/>
                      </a:lnTo>
                      <a:cubicBezTo>
                        <a:pt x="149893" y="43097"/>
                        <a:pt x="151158" y="38660"/>
                        <a:pt x="152423" y="32956"/>
                      </a:cubicBezTo>
                      <a:cubicBezTo>
                        <a:pt x="149893" y="31689"/>
                        <a:pt x="147363" y="30421"/>
                        <a:pt x="144201" y="28520"/>
                      </a:cubicBezTo>
                      <a:cubicBezTo>
                        <a:pt x="141039" y="26619"/>
                        <a:pt x="138509" y="25351"/>
                        <a:pt x="136611" y="24717"/>
                      </a:cubicBezTo>
                      <a:cubicBezTo>
                        <a:pt x="135979" y="25351"/>
                        <a:pt x="134714" y="26619"/>
                        <a:pt x="134082" y="27886"/>
                      </a:cubicBezTo>
                      <a:cubicBezTo>
                        <a:pt x="130919" y="31689"/>
                        <a:pt x="128389" y="34224"/>
                        <a:pt x="125227" y="36125"/>
                      </a:cubicBezTo>
                      <a:lnTo>
                        <a:pt x="123330" y="36759"/>
                      </a:lnTo>
                      <a:lnTo>
                        <a:pt x="119535" y="35492"/>
                      </a:lnTo>
                      <a:cubicBezTo>
                        <a:pt x="118903" y="34858"/>
                        <a:pt x="116373" y="34858"/>
                        <a:pt x="111945" y="34224"/>
                      </a:cubicBezTo>
                      <a:cubicBezTo>
                        <a:pt x="106253" y="33590"/>
                        <a:pt x="102459" y="33590"/>
                        <a:pt x="101194" y="33590"/>
                      </a:cubicBezTo>
                      <a:lnTo>
                        <a:pt x="97399" y="32956"/>
                      </a:lnTo>
                      <a:lnTo>
                        <a:pt x="95501" y="29788"/>
                      </a:lnTo>
                      <a:cubicBezTo>
                        <a:pt x="92339" y="24084"/>
                        <a:pt x="89809" y="20915"/>
                        <a:pt x="88544" y="18380"/>
                      </a:cubicBezTo>
                      <a:lnTo>
                        <a:pt x="72100" y="23450"/>
                      </a:lnTo>
                      <a:cubicBezTo>
                        <a:pt x="72100" y="24717"/>
                        <a:pt x="72100" y="25985"/>
                        <a:pt x="72100" y="27252"/>
                      </a:cubicBezTo>
                      <a:cubicBezTo>
                        <a:pt x="72100" y="33590"/>
                        <a:pt x="72100" y="36759"/>
                        <a:pt x="72100" y="38027"/>
                      </a:cubicBezTo>
                      <a:lnTo>
                        <a:pt x="72100" y="43731"/>
                      </a:lnTo>
                      <a:lnTo>
                        <a:pt x="67041" y="45632"/>
                      </a:lnTo>
                      <a:cubicBezTo>
                        <a:pt x="67041" y="45632"/>
                        <a:pt x="64511" y="47533"/>
                        <a:pt x="53127" y="56406"/>
                      </a:cubicBezTo>
                      <a:lnTo>
                        <a:pt x="49332" y="59575"/>
                      </a:lnTo>
                      <a:lnTo>
                        <a:pt x="44905" y="57674"/>
                      </a:lnTo>
                      <a:cubicBezTo>
                        <a:pt x="41742" y="56406"/>
                        <a:pt x="37315" y="55139"/>
                        <a:pt x="32255" y="54505"/>
                      </a:cubicBezTo>
                      <a:cubicBezTo>
                        <a:pt x="27828" y="62110"/>
                        <a:pt x="25298" y="67181"/>
                        <a:pt x="24034" y="70349"/>
                      </a:cubicBezTo>
                      <a:cubicBezTo>
                        <a:pt x="26563" y="72251"/>
                        <a:pt x="29726" y="75420"/>
                        <a:pt x="34153" y="79856"/>
                      </a:cubicBezTo>
                      <a:lnTo>
                        <a:pt x="37315" y="83025"/>
                      </a:lnTo>
                      <a:lnTo>
                        <a:pt x="36050" y="87461"/>
                      </a:lnTo>
                      <a:cubicBezTo>
                        <a:pt x="35418" y="88729"/>
                        <a:pt x="34785" y="91264"/>
                        <a:pt x="34785" y="96334"/>
                      </a:cubicBezTo>
                      <a:cubicBezTo>
                        <a:pt x="34153" y="103940"/>
                        <a:pt x="33520" y="106475"/>
                        <a:pt x="33520" y="107742"/>
                      </a:cubicBezTo>
                      <a:lnTo>
                        <a:pt x="32255" y="112179"/>
                      </a:lnTo>
                      <a:lnTo>
                        <a:pt x="28461" y="114080"/>
                      </a:lnTo>
                      <a:cubicBezTo>
                        <a:pt x="26563" y="114714"/>
                        <a:pt x="24034" y="116615"/>
                        <a:pt x="21504" y="117883"/>
                      </a:cubicBezTo>
                      <a:cubicBezTo>
                        <a:pt x="20239" y="118517"/>
                        <a:pt x="19606" y="119150"/>
                        <a:pt x="18341" y="119784"/>
                      </a:cubicBezTo>
                      <a:lnTo>
                        <a:pt x="23401" y="136896"/>
                      </a:lnTo>
                      <a:cubicBezTo>
                        <a:pt x="24666" y="136896"/>
                        <a:pt x="25931" y="136896"/>
                        <a:pt x="27196" y="136896"/>
                      </a:cubicBezTo>
                      <a:cubicBezTo>
                        <a:pt x="30991" y="136896"/>
                        <a:pt x="33520" y="136262"/>
                        <a:pt x="36050" y="136262"/>
                      </a:cubicBezTo>
                      <a:lnTo>
                        <a:pt x="41742" y="134995"/>
                      </a:lnTo>
                      <a:lnTo>
                        <a:pt x="44272" y="140699"/>
                      </a:lnTo>
                      <a:cubicBezTo>
                        <a:pt x="45537" y="142600"/>
                        <a:pt x="46802" y="145135"/>
                        <a:pt x="49332" y="148304"/>
                      </a:cubicBezTo>
                      <a:cubicBezTo>
                        <a:pt x="54392" y="154008"/>
                        <a:pt x="55657" y="155909"/>
                        <a:pt x="56289" y="156543"/>
                      </a:cubicBezTo>
                      <a:lnTo>
                        <a:pt x="58186" y="159712"/>
                      </a:lnTo>
                      <a:lnTo>
                        <a:pt x="57554" y="162881"/>
                      </a:lnTo>
                      <a:cubicBezTo>
                        <a:pt x="56289" y="169219"/>
                        <a:pt x="55024" y="173021"/>
                        <a:pt x="54392" y="176190"/>
                      </a:cubicBezTo>
                      <a:cubicBezTo>
                        <a:pt x="61981" y="180627"/>
                        <a:pt x="67041" y="183162"/>
                        <a:pt x="69571" y="184429"/>
                      </a:cubicBezTo>
                      <a:cubicBezTo>
                        <a:pt x="70203" y="183796"/>
                        <a:pt x="70836" y="182528"/>
                        <a:pt x="72100" y="181894"/>
                      </a:cubicBezTo>
                      <a:cubicBezTo>
                        <a:pt x="75263" y="178092"/>
                        <a:pt x="78425" y="175557"/>
                        <a:pt x="80955" y="173655"/>
                      </a:cubicBezTo>
                      <a:lnTo>
                        <a:pt x="84117" y="171754"/>
                      </a:lnTo>
                      <a:lnTo>
                        <a:pt x="88544" y="171754"/>
                      </a:lnTo>
                      <a:cubicBezTo>
                        <a:pt x="88544" y="171754"/>
                        <a:pt x="88544" y="171754"/>
                        <a:pt x="88544" y="17175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161" name="Picture Placeholder 105">
                <a:extLst>
                  <a:ext uri="{FF2B5EF4-FFF2-40B4-BE49-F238E27FC236}">
                    <a16:creationId xmlns:a16="http://schemas.microsoft.com/office/drawing/2014/main" id="{F30CF446-7331-3E4E-8B47-1AB97205F1DE}"/>
                  </a:ext>
                </a:extLst>
              </p:cNvPr>
              <p:cNvGrpSpPr/>
              <p:nvPr/>
            </p:nvGrpSpPr>
            <p:grpSpPr>
              <a:xfrm>
                <a:off x="8443918" y="4821778"/>
                <a:ext cx="498246" cy="500145"/>
                <a:chOff x="8443918" y="4821778"/>
                <a:chExt cx="498246" cy="500145"/>
              </a:xfrm>
              <a:solidFill>
                <a:schemeClr val="accent2"/>
              </a:solidFill>
            </p:grpSpPr>
            <p:sp>
              <p:nvSpPr>
                <p:cNvPr id="162" name="Picture Placeholder 105">
                  <a:extLst>
                    <a:ext uri="{FF2B5EF4-FFF2-40B4-BE49-F238E27FC236}">
                      <a16:creationId xmlns:a16="http://schemas.microsoft.com/office/drawing/2014/main" id="{2AB08755-D4D8-2542-9AA3-B2FA32609F60}"/>
                    </a:ext>
                  </a:extLst>
                </p:cNvPr>
                <p:cNvSpPr/>
                <p:nvPr/>
              </p:nvSpPr>
              <p:spPr>
                <a:xfrm>
                  <a:off x="8688450" y="4821778"/>
                  <a:ext cx="253714" cy="223843"/>
                </a:xfrm>
                <a:custGeom>
                  <a:avLst/>
                  <a:gdLst>
                    <a:gd name="connsiteX0" fmla="*/ 247924 w 253715"/>
                    <a:gd name="connsiteY0" fmla="*/ 51457 h 223844"/>
                    <a:gd name="connsiteX1" fmla="*/ 243497 w 253715"/>
                    <a:gd name="connsiteY1" fmla="*/ 40049 h 223844"/>
                    <a:gd name="connsiteX2" fmla="*/ 201755 w 253715"/>
                    <a:gd name="connsiteY2" fmla="*/ 81878 h 223844"/>
                    <a:gd name="connsiteX3" fmla="*/ 178354 w 253715"/>
                    <a:gd name="connsiteY3" fmla="*/ 75540 h 223844"/>
                    <a:gd name="connsiteX4" fmla="*/ 172029 w 253715"/>
                    <a:gd name="connsiteY4" fmla="*/ 52091 h 223844"/>
                    <a:gd name="connsiteX5" fmla="*/ 213772 w 253715"/>
                    <a:gd name="connsiteY5" fmla="*/ 10261 h 223844"/>
                    <a:gd name="connsiteX6" fmla="*/ 202387 w 253715"/>
                    <a:gd name="connsiteY6" fmla="*/ 5825 h 223844"/>
                    <a:gd name="connsiteX7" fmla="*/ 114475 w 253715"/>
                    <a:gd name="connsiteY7" fmla="*/ 23570 h 223844"/>
                    <a:gd name="connsiteX8" fmla="*/ 94869 w 253715"/>
                    <a:gd name="connsiteY8" fmla="*/ 107229 h 223844"/>
                    <a:gd name="connsiteX9" fmla="*/ 0 w 253715"/>
                    <a:gd name="connsiteY9" fmla="*/ 202296 h 223844"/>
                    <a:gd name="connsiteX10" fmla="*/ 11384 w 253715"/>
                    <a:gd name="connsiteY10" fmla="*/ 213704 h 223844"/>
                    <a:gd name="connsiteX11" fmla="*/ 113843 w 253715"/>
                    <a:gd name="connsiteY11" fmla="*/ 111032 h 223844"/>
                    <a:gd name="connsiteX12" fmla="*/ 111945 w 253715"/>
                    <a:gd name="connsiteY12" fmla="*/ 105962 h 223844"/>
                    <a:gd name="connsiteX13" fmla="*/ 125860 w 253715"/>
                    <a:gd name="connsiteY13" fmla="*/ 34345 h 223844"/>
                    <a:gd name="connsiteX14" fmla="*/ 184678 w 253715"/>
                    <a:gd name="connsiteY14" fmla="*/ 16599 h 223844"/>
                    <a:gd name="connsiteX15" fmla="*/ 154320 w 253715"/>
                    <a:gd name="connsiteY15" fmla="*/ 47020 h 223844"/>
                    <a:gd name="connsiteX16" fmla="*/ 165072 w 253715"/>
                    <a:gd name="connsiteY16" fmla="*/ 88216 h 223844"/>
                    <a:gd name="connsiteX17" fmla="*/ 206182 w 253715"/>
                    <a:gd name="connsiteY17" fmla="*/ 98990 h 223844"/>
                    <a:gd name="connsiteX18" fmla="*/ 236540 w 253715"/>
                    <a:gd name="connsiteY18" fmla="*/ 68569 h 223844"/>
                    <a:gd name="connsiteX19" fmla="*/ 218831 w 253715"/>
                    <a:gd name="connsiteY19" fmla="*/ 127510 h 223844"/>
                    <a:gd name="connsiteX20" fmla="*/ 147363 w 253715"/>
                    <a:gd name="connsiteY20" fmla="*/ 141453 h 223844"/>
                    <a:gd name="connsiteX21" fmla="*/ 142304 w 253715"/>
                    <a:gd name="connsiteY21" fmla="*/ 139552 h 223844"/>
                    <a:gd name="connsiteX22" fmla="*/ 70836 w 253715"/>
                    <a:gd name="connsiteY22" fmla="*/ 211803 h 223844"/>
                    <a:gd name="connsiteX23" fmla="*/ 81587 w 253715"/>
                    <a:gd name="connsiteY23" fmla="*/ 223844 h 223844"/>
                    <a:gd name="connsiteX24" fmla="*/ 146098 w 253715"/>
                    <a:gd name="connsiteY24" fmla="*/ 158565 h 223844"/>
                    <a:gd name="connsiteX25" fmla="*/ 229583 w 253715"/>
                    <a:gd name="connsiteY25" fmla="*/ 138918 h 223844"/>
                    <a:gd name="connsiteX26" fmla="*/ 247924 w 253715"/>
                    <a:gd name="connsiteY26" fmla="*/ 51457 h 2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53715" h="223844">
                      <a:moveTo>
                        <a:pt x="247924" y="51457"/>
                      </a:moveTo>
                      <a:lnTo>
                        <a:pt x="243497" y="40049"/>
                      </a:lnTo>
                      <a:lnTo>
                        <a:pt x="201755" y="81878"/>
                      </a:lnTo>
                      <a:lnTo>
                        <a:pt x="178354" y="75540"/>
                      </a:lnTo>
                      <a:lnTo>
                        <a:pt x="172029" y="52091"/>
                      </a:lnTo>
                      <a:lnTo>
                        <a:pt x="213772" y="10261"/>
                      </a:lnTo>
                      <a:lnTo>
                        <a:pt x="202387" y="5825"/>
                      </a:lnTo>
                      <a:cubicBezTo>
                        <a:pt x="172029" y="-6217"/>
                        <a:pt x="137876" y="754"/>
                        <a:pt x="114475" y="23570"/>
                      </a:cubicBezTo>
                      <a:cubicBezTo>
                        <a:pt x="92339" y="45753"/>
                        <a:pt x="84750" y="78075"/>
                        <a:pt x="94869" y="107229"/>
                      </a:cubicBezTo>
                      <a:lnTo>
                        <a:pt x="0" y="202296"/>
                      </a:lnTo>
                      <a:lnTo>
                        <a:pt x="11384" y="213704"/>
                      </a:lnTo>
                      <a:lnTo>
                        <a:pt x="113843" y="111032"/>
                      </a:lnTo>
                      <a:lnTo>
                        <a:pt x="111945" y="105962"/>
                      </a:lnTo>
                      <a:cubicBezTo>
                        <a:pt x="101826" y="81244"/>
                        <a:pt x="107518" y="53358"/>
                        <a:pt x="125860" y="34345"/>
                      </a:cubicBezTo>
                      <a:cubicBezTo>
                        <a:pt x="141671" y="18500"/>
                        <a:pt x="163175" y="12162"/>
                        <a:pt x="184678" y="16599"/>
                      </a:cubicBezTo>
                      <a:lnTo>
                        <a:pt x="154320" y="47020"/>
                      </a:lnTo>
                      <a:lnTo>
                        <a:pt x="165072" y="88216"/>
                      </a:lnTo>
                      <a:lnTo>
                        <a:pt x="206182" y="98990"/>
                      </a:lnTo>
                      <a:lnTo>
                        <a:pt x="236540" y="68569"/>
                      </a:lnTo>
                      <a:cubicBezTo>
                        <a:pt x="240335" y="89483"/>
                        <a:pt x="234010" y="111666"/>
                        <a:pt x="218831" y="127510"/>
                      </a:cubicBezTo>
                      <a:cubicBezTo>
                        <a:pt x="199857" y="146523"/>
                        <a:pt x="172029" y="151594"/>
                        <a:pt x="147363" y="141453"/>
                      </a:cubicBezTo>
                      <a:lnTo>
                        <a:pt x="142304" y="139552"/>
                      </a:lnTo>
                      <a:lnTo>
                        <a:pt x="70836" y="211803"/>
                      </a:lnTo>
                      <a:lnTo>
                        <a:pt x="81587" y="223844"/>
                      </a:lnTo>
                      <a:lnTo>
                        <a:pt x="146098" y="158565"/>
                      </a:lnTo>
                      <a:cubicBezTo>
                        <a:pt x="175191" y="168706"/>
                        <a:pt x="207447" y="161100"/>
                        <a:pt x="229583" y="138918"/>
                      </a:cubicBezTo>
                      <a:cubicBezTo>
                        <a:pt x="252984" y="116102"/>
                        <a:pt x="259941" y="81244"/>
                        <a:pt x="247924" y="5145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3" name="Picture Placeholder 105">
                  <a:extLst>
                    <a:ext uri="{FF2B5EF4-FFF2-40B4-BE49-F238E27FC236}">
                      <a16:creationId xmlns:a16="http://schemas.microsoft.com/office/drawing/2014/main" id="{CD07346E-13D9-BC4F-965D-C1ED0E780A16}"/>
                    </a:ext>
                  </a:extLst>
                </p:cNvPr>
                <p:cNvSpPr/>
                <p:nvPr/>
              </p:nvSpPr>
              <p:spPr>
                <a:xfrm>
                  <a:off x="8443918" y="5068413"/>
                  <a:ext cx="217336" cy="253510"/>
                </a:xfrm>
                <a:custGeom>
                  <a:avLst/>
                  <a:gdLst>
                    <a:gd name="connsiteX0" fmla="*/ 205318 w 217335"/>
                    <a:gd name="connsiteY0" fmla="*/ 75420 h 253511"/>
                    <a:gd name="connsiteX1" fmla="*/ 139543 w 217335"/>
                    <a:gd name="connsiteY1" fmla="*/ 141333 h 253511"/>
                    <a:gd name="connsiteX2" fmla="*/ 141440 w 217335"/>
                    <a:gd name="connsiteY2" fmla="*/ 146403 h 253511"/>
                    <a:gd name="connsiteX3" fmla="*/ 127526 w 217335"/>
                    <a:gd name="connsiteY3" fmla="*/ 218020 h 253511"/>
                    <a:gd name="connsiteX4" fmla="*/ 68707 w 217335"/>
                    <a:gd name="connsiteY4" fmla="*/ 235766 h 253511"/>
                    <a:gd name="connsiteX5" fmla="*/ 99065 w 217335"/>
                    <a:gd name="connsiteY5" fmla="*/ 205344 h 253511"/>
                    <a:gd name="connsiteX6" fmla="*/ 88313 w 217335"/>
                    <a:gd name="connsiteY6" fmla="*/ 164149 h 253511"/>
                    <a:gd name="connsiteX7" fmla="*/ 47203 w 217335"/>
                    <a:gd name="connsiteY7" fmla="*/ 153374 h 253511"/>
                    <a:gd name="connsiteX8" fmla="*/ 16845 w 217335"/>
                    <a:gd name="connsiteY8" fmla="*/ 183796 h 253511"/>
                    <a:gd name="connsiteX9" fmla="*/ 34554 w 217335"/>
                    <a:gd name="connsiteY9" fmla="*/ 124854 h 253511"/>
                    <a:gd name="connsiteX10" fmla="*/ 106022 w 217335"/>
                    <a:gd name="connsiteY10" fmla="*/ 110911 h 253511"/>
                    <a:gd name="connsiteX11" fmla="*/ 111082 w 217335"/>
                    <a:gd name="connsiteY11" fmla="*/ 112813 h 253511"/>
                    <a:gd name="connsiteX12" fmla="*/ 212276 w 217335"/>
                    <a:gd name="connsiteY12" fmla="*/ 11408 h 253511"/>
                    <a:gd name="connsiteX13" fmla="*/ 200891 w 217335"/>
                    <a:gd name="connsiteY13" fmla="*/ 0 h 253511"/>
                    <a:gd name="connsiteX14" fmla="*/ 107287 w 217335"/>
                    <a:gd name="connsiteY14" fmla="*/ 94433 h 253511"/>
                    <a:gd name="connsiteX15" fmla="*/ 23802 w 217335"/>
                    <a:gd name="connsiteY15" fmla="*/ 114080 h 253511"/>
                    <a:gd name="connsiteX16" fmla="*/ 6094 w 217335"/>
                    <a:gd name="connsiteY16" fmla="*/ 202175 h 253511"/>
                    <a:gd name="connsiteX17" fmla="*/ 10521 w 217335"/>
                    <a:gd name="connsiteY17" fmla="*/ 213583 h 253511"/>
                    <a:gd name="connsiteX18" fmla="*/ 52263 w 217335"/>
                    <a:gd name="connsiteY18" fmla="*/ 171754 h 253511"/>
                    <a:gd name="connsiteX19" fmla="*/ 75664 w 217335"/>
                    <a:gd name="connsiteY19" fmla="*/ 178092 h 253511"/>
                    <a:gd name="connsiteX20" fmla="*/ 81989 w 217335"/>
                    <a:gd name="connsiteY20" fmla="*/ 201541 h 253511"/>
                    <a:gd name="connsiteX21" fmla="*/ 40246 w 217335"/>
                    <a:gd name="connsiteY21" fmla="*/ 243371 h 253511"/>
                    <a:gd name="connsiteX22" fmla="*/ 51631 w 217335"/>
                    <a:gd name="connsiteY22" fmla="*/ 247807 h 253511"/>
                    <a:gd name="connsiteX23" fmla="*/ 81989 w 217335"/>
                    <a:gd name="connsiteY23" fmla="*/ 253511 h 253511"/>
                    <a:gd name="connsiteX24" fmla="*/ 139543 w 217335"/>
                    <a:gd name="connsiteY24" fmla="*/ 229428 h 253511"/>
                    <a:gd name="connsiteX25" fmla="*/ 159149 w 217335"/>
                    <a:gd name="connsiteY25" fmla="*/ 145769 h 253511"/>
                    <a:gd name="connsiteX26" fmla="*/ 217335 w 217335"/>
                    <a:gd name="connsiteY26" fmla="*/ 87461 h 253511"/>
                    <a:gd name="connsiteX27" fmla="*/ 205318 w 217335"/>
                    <a:gd name="connsiteY27" fmla="*/ 75420 h 253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17335" h="253511">
                      <a:moveTo>
                        <a:pt x="205318" y="75420"/>
                      </a:moveTo>
                      <a:lnTo>
                        <a:pt x="139543" y="141333"/>
                      </a:lnTo>
                      <a:lnTo>
                        <a:pt x="141440" y="146403"/>
                      </a:lnTo>
                      <a:cubicBezTo>
                        <a:pt x="151559" y="171120"/>
                        <a:pt x="145867" y="199006"/>
                        <a:pt x="127526" y="218020"/>
                      </a:cubicBezTo>
                      <a:cubicBezTo>
                        <a:pt x="111714" y="233864"/>
                        <a:pt x="90211" y="240202"/>
                        <a:pt x="68707" y="235766"/>
                      </a:cubicBezTo>
                      <a:lnTo>
                        <a:pt x="99065" y="205344"/>
                      </a:lnTo>
                      <a:lnTo>
                        <a:pt x="88313" y="164149"/>
                      </a:lnTo>
                      <a:lnTo>
                        <a:pt x="47203" y="153374"/>
                      </a:lnTo>
                      <a:lnTo>
                        <a:pt x="16845" y="183796"/>
                      </a:lnTo>
                      <a:cubicBezTo>
                        <a:pt x="13051" y="162881"/>
                        <a:pt x="19375" y="140699"/>
                        <a:pt x="34554" y="124854"/>
                      </a:cubicBezTo>
                      <a:cubicBezTo>
                        <a:pt x="53528" y="105841"/>
                        <a:pt x="81356" y="100771"/>
                        <a:pt x="106022" y="110911"/>
                      </a:cubicBezTo>
                      <a:lnTo>
                        <a:pt x="111082" y="112813"/>
                      </a:lnTo>
                      <a:lnTo>
                        <a:pt x="212276" y="11408"/>
                      </a:lnTo>
                      <a:lnTo>
                        <a:pt x="200891" y="0"/>
                      </a:lnTo>
                      <a:lnTo>
                        <a:pt x="107287" y="94433"/>
                      </a:lnTo>
                      <a:cubicBezTo>
                        <a:pt x="78194" y="84292"/>
                        <a:pt x="45939" y="91898"/>
                        <a:pt x="23802" y="114080"/>
                      </a:cubicBezTo>
                      <a:cubicBezTo>
                        <a:pt x="1034" y="136896"/>
                        <a:pt x="-6556" y="171754"/>
                        <a:pt x="6094" y="202175"/>
                      </a:cubicBezTo>
                      <a:lnTo>
                        <a:pt x="10521" y="213583"/>
                      </a:lnTo>
                      <a:lnTo>
                        <a:pt x="52263" y="171754"/>
                      </a:lnTo>
                      <a:lnTo>
                        <a:pt x="75664" y="178092"/>
                      </a:lnTo>
                      <a:lnTo>
                        <a:pt x="81989" y="201541"/>
                      </a:lnTo>
                      <a:lnTo>
                        <a:pt x="40246" y="243371"/>
                      </a:lnTo>
                      <a:lnTo>
                        <a:pt x="51631" y="247807"/>
                      </a:lnTo>
                      <a:cubicBezTo>
                        <a:pt x="61750" y="251610"/>
                        <a:pt x="71869" y="253511"/>
                        <a:pt x="81989" y="253511"/>
                      </a:cubicBezTo>
                      <a:cubicBezTo>
                        <a:pt x="102860" y="253511"/>
                        <a:pt x="123731" y="245272"/>
                        <a:pt x="139543" y="229428"/>
                      </a:cubicBezTo>
                      <a:cubicBezTo>
                        <a:pt x="161679" y="207245"/>
                        <a:pt x="169268" y="174923"/>
                        <a:pt x="159149" y="145769"/>
                      </a:cubicBezTo>
                      <a:lnTo>
                        <a:pt x="217335" y="87461"/>
                      </a:lnTo>
                      <a:lnTo>
                        <a:pt x="205318" y="7542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pic>
          <p:nvPicPr>
            <p:cNvPr id="110" name="Picture 109">
              <a:extLst>
                <a:ext uri="{FF2B5EF4-FFF2-40B4-BE49-F238E27FC236}">
                  <a16:creationId xmlns:a16="http://schemas.microsoft.com/office/drawing/2014/main" id="{5026AB59-E5CB-3C42-BDE9-5CAD55A42083}"/>
                </a:ext>
              </a:extLst>
            </p:cNvPr>
            <p:cNvPicPr>
              <a:picLocks noChangeAspect="1"/>
            </p:cNvPicPr>
            <p:nvPr/>
          </p:nvPicPr>
          <p:blipFill>
            <a:blip r:embed="rId5"/>
            <a:stretch>
              <a:fillRect/>
            </a:stretch>
          </p:blipFill>
          <p:spPr>
            <a:xfrm>
              <a:off x="726874" y="5165417"/>
              <a:ext cx="446278" cy="444500"/>
            </a:xfrm>
            <a:prstGeom prst="rect">
              <a:avLst/>
            </a:prstGeom>
          </p:spPr>
        </p:pic>
        <p:sp>
          <p:nvSpPr>
            <p:cNvPr id="171" name="Picture Placeholder 80" descr="Defense Preventions&#10;">
              <a:extLst>
                <a:ext uri="{FF2B5EF4-FFF2-40B4-BE49-F238E27FC236}">
                  <a16:creationId xmlns:a16="http://schemas.microsoft.com/office/drawing/2014/main" id="{23E41C99-EEDA-844E-BE4A-AAAAE6E3F985}"/>
                </a:ext>
              </a:extLst>
            </p:cNvPr>
            <p:cNvSpPr>
              <a:spLocks noChangeAspect="1"/>
            </p:cNvSpPr>
            <p:nvPr/>
          </p:nvSpPr>
          <p:spPr>
            <a:xfrm>
              <a:off x="2517392" y="5151717"/>
              <a:ext cx="411937" cy="485430"/>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12700" cap="flat">
              <a:solidFill>
                <a:schemeClr val="accent4"/>
              </a:solidFill>
              <a:prstDash val="solid"/>
              <a:miter/>
            </a:ln>
          </p:spPr>
          <p:txBody>
            <a:bodyPr rtlCol="0" anchor="ctr"/>
            <a:lstStyle/>
            <a:p>
              <a:endParaRPr lang="en-US">
                <a:latin typeface="Calibri" panose="020F0502020204030204" pitchFamily="34" charset="0"/>
              </a:endParaRPr>
            </a:p>
          </p:txBody>
        </p:sp>
      </p:grpSp>
      <p:cxnSp>
        <p:nvCxnSpPr>
          <p:cNvPr id="175" name="Straight Connector 174">
            <a:extLst>
              <a:ext uri="{FF2B5EF4-FFF2-40B4-BE49-F238E27FC236}">
                <a16:creationId xmlns:a16="http://schemas.microsoft.com/office/drawing/2014/main" id="{682B4ED1-763C-F44C-8CA4-5688F6147BDB}"/>
              </a:ext>
            </a:extLst>
          </p:cNvPr>
          <p:cNvCxnSpPr>
            <a:cxnSpLocks/>
          </p:cNvCxnSpPr>
          <p:nvPr/>
        </p:nvCxnSpPr>
        <p:spPr bwMode="gray">
          <a:xfrm flipH="1">
            <a:off x="2540292" y="2043355"/>
            <a:ext cx="181786" cy="861893"/>
          </a:xfrm>
          <a:prstGeom prst="line">
            <a:avLst/>
          </a:prstGeom>
          <a:ln w="381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76" name="Group 175">
            <a:extLst>
              <a:ext uri="{FF2B5EF4-FFF2-40B4-BE49-F238E27FC236}">
                <a16:creationId xmlns:a16="http://schemas.microsoft.com/office/drawing/2014/main" id="{E9BB1E42-C126-8148-9807-28A61D31C8E8}"/>
              </a:ext>
            </a:extLst>
          </p:cNvPr>
          <p:cNvGrpSpPr/>
          <p:nvPr/>
        </p:nvGrpSpPr>
        <p:grpSpPr>
          <a:xfrm>
            <a:off x="3844905" y="4868308"/>
            <a:ext cx="1146144" cy="461665"/>
            <a:chOff x="3732340" y="3867455"/>
            <a:chExt cx="1146144" cy="461665"/>
          </a:xfrm>
        </p:grpSpPr>
        <p:sp>
          <p:nvSpPr>
            <p:cNvPr id="177" name="TextBox 176">
              <a:extLst>
                <a:ext uri="{FF2B5EF4-FFF2-40B4-BE49-F238E27FC236}">
                  <a16:creationId xmlns:a16="http://schemas.microsoft.com/office/drawing/2014/main" id="{1488A09A-00E1-8247-98C1-6C0B5F0FDE31}"/>
                </a:ext>
              </a:extLst>
            </p:cNvPr>
            <p:cNvSpPr txBox="1"/>
            <p:nvPr/>
          </p:nvSpPr>
          <p:spPr>
            <a:xfrm>
              <a:off x="4083395" y="3867455"/>
              <a:ext cx="795089" cy="461665"/>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a:p>
              <a:r>
                <a:rPr lang="en-US" sz="1000">
                  <a:solidFill>
                    <a:schemeClr val="accent2"/>
                  </a:solidFill>
                  <a:latin typeface="Calibri" panose="020F0502020204030204" pitchFamily="34" charset="0"/>
                </a:rPr>
                <a:t>and Prevention</a:t>
              </a:r>
            </a:p>
          </p:txBody>
        </p:sp>
        <p:grpSp>
          <p:nvGrpSpPr>
            <p:cNvPr id="178" name="Picture Placeholder 77" descr="Threathunting&#10;">
              <a:extLst>
                <a:ext uri="{FF2B5EF4-FFF2-40B4-BE49-F238E27FC236}">
                  <a16:creationId xmlns:a16="http://schemas.microsoft.com/office/drawing/2014/main" id="{2C71AA6F-F2F6-444E-9522-B5F2B626BD96}"/>
                </a:ext>
              </a:extLst>
            </p:cNvPr>
            <p:cNvGrpSpPr>
              <a:grpSpLocks noChangeAspect="1"/>
            </p:cNvGrpSpPr>
            <p:nvPr/>
          </p:nvGrpSpPr>
          <p:grpSpPr>
            <a:xfrm>
              <a:off x="3732340" y="3953614"/>
              <a:ext cx="296113" cy="294542"/>
              <a:chOff x="4495969" y="4428417"/>
              <a:chExt cx="375950" cy="373960"/>
            </a:xfrm>
            <a:solidFill>
              <a:srgbClr val="FF0000"/>
            </a:solidFill>
          </p:grpSpPr>
          <p:sp>
            <p:nvSpPr>
              <p:cNvPr id="179" name="Picture Placeholder 77">
                <a:extLst>
                  <a:ext uri="{FF2B5EF4-FFF2-40B4-BE49-F238E27FC236}">
                    <a16:creationId xmlns:a16="http://schemas.microsoft.com/office/drawing/2014/main" id="{4F948FFF-BB26-1B4B-B54D-75742075E877}"/>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0" name="Picture Placeholder 77">
                <a:extLst>
                  <a:ext uri="{FF2B5EF4-FFF2-40B4-BE49-F238E27FC236}">
                    <a16:creationId xmlns:a16="http://schemas.microsoft.com/office/drawing/2014/main" id="{7E8D1510-9DA8-2B4E-9B06-0834688BE48C}"/>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grpSp>
        <p:nvGrpSpPr>
          <p:cNvPr id="184" name="Group 183">
            <a:extLst>
              <a:ext uri="{FF2B5EF4-FFF2-40B4-BE49-F238E27FC236}">
                <a16:creationId xmlns:a16="http://schemas.microsoft.com/office/drawing/2014/main" id="{752F8AAF-58BB-F540-88FF-FFFE68F97EE1}"/>
              </a:ext>
            </a:extLst>
          </p:cNvPr>
          <p:cNvGrpSpPr/>
          <p:nvPr/>
        </p:nvGrpSpPr>
        <p:grpSpPr>
          <a:xfrm>
            <a:off x="6244469" y="1863324"/>
            <a:ext cx="1051570" cy="789020"/>
            <a:chOff x="5781882" y="4522572"/>
            <a:chExt cx="1051570" cy="789020"/>
          </a:xfrm>
        </p:grpSpPr>
        <p:grpSp>
          <p:nvGrpSpPr>
            <p:cNvPr id="185" name="Group 184" descr="Cloud Analysis&#10;">
              <a:extLst>
                <a:ext uri="{FF2B5EF4-FFF2-40B4-BE49-F238E27FC236}">
                  <a16:creationId xmlns:a16="http://schemas.microsoft.com/office/drawing/2014/main" id="{1201AD4A-82B0-A646-8436-1CE77CD323AF}"/>
                </a:ext>
              </a:extLst>
            </p:cNvPr>
            <p:cNvGrpSpPr>
              <a:grpSpLocks noChangeAspect="1"/>
            </p:cNvGrpSpPr>
            <p:nvPr/>
          </p:nvGrpSpPr>
          <p:grpSpPr>
            <a:xfrm>
              <a:off x="6007252" y="4522572"/>
              <a:ext cx="443941" cy="418316"/>
              <a:chOff x="11080035" y="1971556"/>
              <a:chExt cx="600836" cy="566154"/>
            </a:xfrm>
          </p:grpSpPr>
          <p:sp>
            <p:nvSpPr>
              <p:cNvPr id="187" name="Picture Placeholder 91">
                <a:extLst>
                  <a:ext uri="{FF2B5EF4-FFF2-40B4-BE49-F238E27FC236}">
                    <a16:creationId xmlns:a16="http://schemas.microsoft.com/office/drawing/2014/main" id="{0DAADA4C-CD40-4A4F-8EBE-6D8F83D2EAC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sp>
            <p:nvSpPr>
              <p:cNvPr id="188" name="Picture Placeholder 91">
                <a:extLst>
                  <a:ext uri="{FF2B5EF4-FFF2-40B4-BE49-F238E27FC236}">
                    <a16:creationId xmlns:a16="http://schemas.microsoft.com/office/drawing/2014/main" id="{A6D49A53-8F85-BE48-8965-0499D3D3C197}"/>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tx2"/>
              </a:solidFill>
              <a:ln w="6271" cap="flat">
                <a:noFill/>
                <a:prstDash val="solid"/>
                <a:miter/>
              </a:ln>
            </p:spPr>
            <p:txBody>
              <a:bodyPr rtlCol="0" anchor="ctr"/>
              <a:lstStyle/>
              <a:p>
                <a:endParaRPr lang="en-US">
                  <a:latin typeface="Calibri" panose="020F0502020204030204" pitchFamily="34" charset="0"/>
                </a:endParaRPr>
              </a:p>
            </p:txBody>
          </p:sp>
        </p:grpSp>
        <p:sp>
          <p:nvSpPr>
            <p:cNvPr id="186" name="TextBox 185">
              <a:extLst>
                <a:ext uri="{FF2B5EF4-FFF2-40B4-BE49-F238E27FC236}">
                  <a16:creationId xmlns:a16="http://schemas.microsoft.com/office/drawing/2014/main" id="{D8A2466C-003F-0C4F-87C2-8A7292430FDF}"/>
                </a:ext>
              </a:extLst>
            </p:cNvPr>
            <p:cNvSpPr txBox="1"/>
            <p:nvPr/>
          </p:nvSpPr>
          <p:spPr>
            <a:xfrm>
              <a:off x="5781882" y="4973038"/>
              <a:ext cx="1051570" cy="338554"/>
            </a:xfrm>
            <a:prstGeom prst="rect">
              <a:avLst/>
            </a:prstGeom>
          </p:spPr>
          <p:txBody>
            <a:bodyPr wrap="none" lIns="0" tIns="0" rIns="0" bIns="0" rtlCol="0">
              <a:spAutoFit/>
            </a:bodyPr>
            <a:lstStyle/>
            <a:p>
              <a:pPr algn="ctr"/>
              <a:r>
                <a:rPr lang="en-US" sz="1100" dirty="0">
                  <a:solidFill>
                    <a:schemeClr val="accent2"/>
                  </a:solidFill>
                  <a:latin typeface="Calibri" panose="020F0502020204030204" pitchFamily="34" charset="0"/>
                </a:rPr>
                <a:t>Cloud File Analysis</a:t>
              </a:r>
            </a:p>
            <a:p>
              <a:pPr algn="ctr"/>
              <a:r>
                <a:rPr lang="en-US" sz="1100" dirty="0">
                  <a:solidFill>
                    <a:schemeClr val="accent2"/>
                  </a:solidFill>
                  <a:latin typeface="Calibri" panose="020F0502020204030204" pitchFamily="34" charset="0"/>
                </a:rPr>
                <a:t>(in cloud)</a:t>
              </a:r>
            </a:p>
          </p:txBody>
        </p:sp>
      </p:grpSp>
      <p:sp>
        <p:nvSpPr>
          <p:cNvPr id="195" name="Rectangle 194">
            <a:extLst>
              <a:ext uri="{FF2B5EF4-FFF2-40B4-BE49-F238E27FC236}">
                <a16:creationId xmlns:a16="http://schemas.microsoft.com/office/drawing/2014/main" id="{0DEF3D25-6E50-8A43-89B1-279434E0458B}"/>
              </a:ext>
            </a:extLst>
          </p:cNvPr>
          <p:cNvSpPr>
            <a:spLocks noChangeAspect="1"/>
          </p:cNvSpPr>
          <p:nvPr/>
        </p:nvSpPr>
        <p:spPr>
          <a:xfrm>
            <a:off x="6163426" y="3995009"/>
            <a:ext cx="1571385" cy="123833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196" name="TextBox 195">
            <a:extLst>
              <a:ext uri="{FF2B5EF4-FFF2-40B4-BE49-F238E27FC236}">
                <a16:creationId xmlns:a16="http://schemas.microsoft.com/office/drawing/2014/main" id="{E2B3D208-996B-FB42-A635-C1801ABB37C1}"/>
              </a:ext>
            </a:extLst>
          </p:cNvPr>
          <p:cNvSpPr txBox="1"/>
          <p:nvPr/>
        </p:nvSpPr>
        <p:spPr>
          <a:xfrm>
            <a:off x="6473381" y="5242661"/>
            <a:ext cx="951475" cy="246221"/>
          </a:xfrm>
          <a:prstGeom prst="rect">
            <a:avLst/>
          </a:prstGeom>
        </p:spPr>
        <p:txBody>
          <a:bodyPr wrap="square" lIns="0" tIns="0" rIns="0" bIns="0" rtlCol="0">
            <a:spAutoFit/>
          </a:bodyPr>
          <a:lstStyle/>
          <a:p>
            <a:pPr algn="ctr">
              <a:spcAft>
                <a:spcPts val="600"/>
              </a:spcAft>
            </a:pPr>
            <a:r>
              <a:rPr lang="en-US" sz="1600" dirty="0">
                <a:solidFill>
                  <a:schemeClr val="tx2"/>
                </a:solidFill>
                <a:latin typeface="Calibri" panose="020F0502020204030204" pitchFamily="34" charset="0"/>
              </a:rPr>
              <a:t>NAPP</a:t>
            </a:r>
            <a:endParaRPr lang="en-US" sz="1400" dirty="0">
              <a:solidFill>
                <a:schemeClr val="tx2"/>
              </a:solidFill>
              <a:latin typeface="Calibri" panose="020F0502020204030204" pitchFamily="34" charset="0"/>
            </a:endParaRPr>
          </a:p>
        </p:txBody>
      </p:sp>
      <p:sp>
        <p:nvSpPr>
          <p:cNvPr id="197" name="Rectangle 196">
            <a:extLst>
              <a:ext uri="{FF2B5EF4-FFF2-40B4-BE49-F238E27FC236}">
                <a16:creationId xmlns:a16="http://schemas.microsoft.com/office/drawing/2014/main" id="{C173A43D-300B-2C49-9263-0298EF4AAE4F}"/>
              </a:ext>
            </a:extLst>
          </p:cNvPr>
          <p:cNvSpPr>
            <a:spLocks noChangeAspect="1"/>
          </p:cNvSpPr>
          <p:nvPr/>
        </p:nvSpPr>
        <p:spPr>
          <a:xfrm>
            <a:off x="6350901" y="4048234"/>
            <a:ext cx="1236919" cy="886495"/>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198" name="TextBox 197">
            <a:extLst>
              <a:ext uri="{FF2B5EF4-FFF2-40B4-BE49-F238E27FC236}">
                <a16:creationId xmlns:a16="http://schemas.microsoft.com/office/drawing/2014/main" id="{C69DA00F-9CB5-D046-8984-E046F91154B3}"/>
              </a:ext>
            </a:extLst>
          </p:cNvPr>
          <p:cNvSpPr txBox="1"/>
          <p:nvPr/>
        </p:nvSpPr>
        <p:spPr>
          <a:xfrm>
            <a:off x="6432258" y="4947726"/>
            <a:ext cx="1074205"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Security Analyzer</a:t>
            </a:r>
            <a:endParaRPr lang="en-US" sz="1100">
              <a:solidFill>
                <a:schemeClr val="accent2"/>
              </a:solidFill>
              <a:latin typeface="Calibri" panose="020F0502020204030204" pitchFamily="34" charset="0"/>
            </a:endParaRPr>
          </a:p>
        </p:txBody>
      </p:sp>
      <p:grpSp>
        <p:nvGrpSpPr>
          <p:cNvPr id="241" name="Picture Placeholder 77" descr="Secure Storage&#10;">
            <a:extLst>
              <a:ext uri="{FF2B5EF4-FFF2-40B4-BE49-F238E27FC236}">
                <a16:creationId xmlns:a16="http://schemas.microsoft.com/office/drawing/2014/main" id="{B3FE7D2D-8EDF-1843-8CDF-D5E94736C2EB}"/>
              </a:ext>
            </a:extLst>
          </p:cNvPr>
          <p:cNvGrpSpPr>
            <a:grpSpLocks noChangeAspect="1"/>
          </p:cNvGrpSpPr>
          <p:nvPr/>
        </p:nvGrpSpPr>
        <p:grpSpPr>
          <a:xfrm>
            <a:off x="6718351" y="4555319"/>
            <a:ext cx="282129" cy="332184"/>
            <a:chOff x="4530115" y="718374"/>
            <a:chExt cx="509762" cy="600204"/>
          </a:xfrm>
          <a:solidFill>
            <a:schemeClr val="accent2"/>
          </a:solidFill>
        </p:grpSpPr>
        <p:sp>
          <p:nvSpPr>
            <p:cNvPr id="242" name="Picture Placeholder 77">
              <a:extLst>
                <a:ext uri="{FF2B5EF4-FFF2-40B4-BE49-F238E27FC236}">
                  <a16:creationId xmlns:a16="http://schemas.microsoft.com/office/drawing/2014/main" id="{251DB700-D2C9-B040-96A1-F58023BB59B5}"/>
                </a:ext>
              </a:extLst>
            </p:cNvPr>
            <p:cNvSpPr/>
            <p:nvPr/>
          </p:nvSpPr>
          <p:spPr>
            <a:xfrm>
              <a:off x="4690127" y="885976"/>
              <a:ext cx="189738" cy="252351"/>
            </a:xfrm>
            <a:custGeom>
              <a:avLst/>
              <a:gdLst>
                <a:gd name="connsiteX0" fmla="*/ 189106 w 189738"/>
                <a:gd name="connsiteY0" fmla="*/ 37315 h 252351"/>
                <a:gd name="connsiteX1" fmla="*/ 189738 w 189738"/>
                <a:gd name="connsiteY1" fmla="*/ 32888 h 252351"/>
                <a:gd name="connsiteX2" fmla="*/ 95501 w 189738"/>
                <a:gd name="connsiteY2" fmla="*/ 0 h 252351"/>
                <a:gd name="connsiteX3" fmla="*/ 1265 w 189738"/>
                <a:gd name="connsiteY3" fmla="*/ 32888 h 252351"/>
                <a:gd name="connsiteX4" fmla="*/ 95501 w 189738"/>
                <a:gd name="connsiteY4" fmla="*/ 65776 h 252351"/>
                <a:gd name="connsiteX5" fmla="*/ 173294 w 189738"/>
                <a:gd name="connsiteY5" fmla="*/ 52494 h 252351"/>
                <a:gd name="connsiteX6" fmla="*/ 173294 w 189738"/>
                <a:gd name="connsiteY6" fmla="*/ 94869 h 252351"/>
                <a:gd name="connsiteX7" fmla="*/ 94237 w 189738"/>
                <a:gd name="connsiteY7" fmla="*/ 110681 h 252351"/>
                <a:gd name="connsiteX8" fmla="*/ 15812 w 189738"/>
                <a:gd name="connsiteY8" fmla="*/ 93604 h 252351"/>
                <a:gd name="connsiteX9" fmla="*/ 15812 w 189738"/>
                <a:gd name="connsiteY9" fmla="*/ 73998 h 252351"/>
                <a:gd name="connsiteX10" fmla="*/ 0 w 189738"/>
                <a:gd name="connsiteY10" fmla="*/ 63878 h 252351"/>
                <a:gd name="connsiteX11" fmla="*/ 0 w 189738"/>
                <a:gd name="connsiteY11" fmla="*/ 93604 h 252351"/>
                <a:gd name="connsiteX12" fmla="*/ 94237 w 189738"/>
                <a:gd name="connsiteY12" fmla="*/ 126492 h 252351"/>
                <a:gd name="connsiteX13" fmla="*/ 173294 w 189738"/>
                <a:gd name="connsiteY13" fmla="*/ 113210 h 252351"/>
                <a:gd name="connsiteX14" fmla="*/ 173294 w 189738"/>
                <a:gd name="connsiteY14" fmla="*/ 159380 h 252351"/>
                <a:gd name="connsiteX15" fmla="*/ 94237 w 189738"/>
                <a:gd name="connsiteY15" fmla="*/ 175191 h 252351"/>
                <a:gd name="connsiteX16" fmla="*/ 15812 w 189738"/>
                <a:gd name="connsiteY16" fmla="*/ 158115 h 252351"/>
                <a:gd name="connsiteX17" fmla="*/ 15812 w 189738"/>
                <a:gd name="connsiteY17" fmla="*/ 136611 h 252351"/>
                <a:gd name="connsiteX18" fmla="*/ 0 w 189738"/>
                <a:gd name="connsiteY18" fmla="*/ 126492 h 252351"/>
                <a:gd name="connsiteX19" fmla="*/ 0 w 189738"/>
                <a:gd name="connsiteY19" fmla="*/ 158115 h 252351"/>
                <a:gd name="connsiteX20" fmla="*/ 94237 w 189738"/>
                <a:gd name="connsiteY20" fmla="*/ 191003 h 252351"/>
                <a:gd name="connsiteX21" fmla="*/ 173294 w 189738"/>
                <a:gd name="connsiteY21" fmla="*/ 177721 h 252351"/>
                <a:gd name="connsiteX22" fmla="*/ 173294 w 189738"/>
                <a:gd name="connsiteY22" fmla="*/ 218199 h 252351"/>
                <a:gd name="connsiteX23" fmla="*/ 173294 w 189738"/>
                <a:gd name="connsiteY23" fmla="*/ 218199 h 252351"/>
                <a:gd name="connsiteX24" fmla="*/ 94869 w 189738"/>
                <a:gd name="connsiteY24" fmla="*/ 236540 h 252351"/>
                <a:gd name="connsiteX25" fmla="*/ 16444 w 189738"/>
                <a:gd name="connsiteY25" fmla="*/ 219464 h 252351"/>
                <a:gd name="connsiteX26" fmla="*/ 16444 w 189738"/>
                <a:gd name="connsiteY26" fmla="*/ 199857 h 252351"/>
                <a:gd name="connsiteX27" fmla="*/ 632 w 189738"/>
                <a:gd name="connsiteY27" fmla="*/ 190370 h 252351"/>
                <a:gd name="connsiteX28" fmla="*/ 632 w 189738"/>
                <a:gd name="connsiteY28" fmla="*/ 219464 h 252351"/>
                <a:gd name="connsiteX29" fmla="*/ 94869 w 189738"/>
                <a:gd name="connsiteY29" fmla="*/ 252352 h 252351"/>
                <a:gd name="connsiteX30" fmla="*/ 181516 w 189738"/>
                <a:gd name="connsiteY30" fmla="*/ 234010 h 252351"/>
                <a:gd name="connsiteX31" fmla="*/ 189106 w 189738"/>
                <a:gd name="connsiteY31" fmla="*/ 222626 h 252351"/>
                <a:gd name="connsiteX32" fmla="*/ 189106 w 189738"/>
                <a:gd name="connsiteY32" fmla="*/ 37315 h 252351"/>
                <a:gd name="connsiteX33" fmla="*/ 95501 w 189738"/>
                <a:gd name="connsiteY33" fmla="*/ 49964 h 252351"/>
                <a:gd name="connsiteX34" fmla="*/ 17076 w 189738"/>
                <a:gd name="connsiteY34" fmla="*/ 32888 h 252351"/>
                <a:gd name="connsiteX35" fmla="*/ 95501 w 189738"/>
                <a:gd name="connsiteY35" fmla="*/ 15812 h 252351"/>
                <a:gd name="connsiteX36" fmla="*/ 173927 w 189738"/>
                <a:gd name="connsiteY36" fmla="*/ 32888 h 252351"/>
                <a:gd name="connsiteX37" fmla="*/ 95501 w 189738"/>
                <a:gd name="connsiteY37" fmla="*/ 49964 h 252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9738" h="252351">
                  <a:moveTo>
                    <a:pt x="189106" y="37315"/>
                  </a:moveTo>
                  <a:cubicBezTo>
                    <a:pt x="189738" y="36050"/>
                    <a:pt x="189738" y="34153"/>
                    <a:pt x="189738" y="32888"/>
                  </a:cubicBezTo>
                  <a:cubicBezTo>
                    <a:pt x="189738" y="10119"/>
                    <a:pt x="141039" y="0"/>
                    <a:pt x="95501" y="0"/>
                  </a:cubicBezTo>
                  <a:cubicBezTo>
                    <a:pt x="49964" y="0"/>
                    <a:pt x="1265" y="10119"/>
                    <a:pt x="1265" y="32888"/>
                  </a:cubicBezTo>
                  <a:cubicBezTo>
                    <a:pt x="1265" y="55656"/>
                    <a:pt x="49964" y="65776"/>
                    <a:pt x="95501" y="65776"/>
                  </a:cubicBezTo>
                  <a:cubicBezTo>
                    <a:pt x="124595" y="65776"/>
                    <a:pt x="154953" y="61349"/>
                    <a:pt x="173294" y="52494"/>
                  </a:cubicBezTo>
                  <a:lnTo>
                    <a:pt x="173294" y="94869"/>
                  </a:lnTo>
                  <a:cubicBezTo>
                    <a:pt x="166337" y="101194"/>
                    <a:pt x="138509" y="110681"/>
                    <a:pt x="94237" y="110681"/>
                  </a:cubicBezTo>
                  <a:cubicBezTo>
                    <a:pt x="42375" y="110681"/>
                    <a:pt x="17076" y="98031"/>
                    <a:pt x="15812" y="93604"/>
                  </a:cubicBezTo>
                  <a:lnTo>
                    <a:pt x="15812" y="73998"/>
                  </a:lnTo>
                  <a:cubicBezTo>
                    <a:pt x="9487" y="72733"/>
                    <a:pt x="4427" y="68306"/>
                    <a:pt x="0" y="63878"/>
                  </a:cubicBezTo>
                  <a:lnTo>
                    <a:pt x="0" y="93604"/>
                  </a:lnTo>
                  <a:cubicBezTo>
                    <a:pt x="0" y="116373"/>
                    <a:pt x="48699" y="126492"/>
                    <a:pt x="94237" y="126492"/>
                  </a:cubicBezTo>
                  <a:cubicBezTo>
                    <a:pt x="119535" y="126492"/>
                    <a:pt x="153055" y="122697"/>
                    <a:pt x="173294" y="113210"/>
                  </a:cubicBezTo>
                  <a:lnTo>
                    <a:pt x="173294" y="159380"/>
                  </a:lnTo>
                  <a:cubicBezTo>
                    <a:pt x="166337" y="165705"/>
                    <a:pt x="138509" y="175191"/>
                    <a:pt x="94237" y="175191"/>
                  </a:cubicBezTo>
                  <a:cubicBezTo>
                    <a:pt x="42375" y="175191"/>
                    <a:pt x="17076" y="162542"/>
                    <a:pt x="15812" y="158115"/>
                  </a:cubicBezTo>
                  <a:lnTo>
                    <a:pt x="15812" y="136611"/>
                  </a:lnTo>
                  <a:cubicBezTo>
                    <a:pt x="9487" y="135346"/>
                    <a:pt x="4427" y="131552"/>
                    <a:pt x="0" y="126492"/>
                  </a:cubicBezTo>
                  <a:lnTo>
                    <a:pt x="0" y="158115"/>
                  </a:lnTo>
                  <a:cubicBezTo>
                    <a:pt x="0" y="180884"/>
                    <a:pt x="48699" y="191003"/>
                    <a:pt x="94237" y="191003"/>
                  </a:cubicBezTo>
                  <a:cubicBezTo>
                    <a:pt x="119535" y="191003"/>
                    <a:pt x="153055" y="187208"/>
                    <a:pt x="173294" y="177721"/>
                  </a:cubicBezTo>
                  <a:lnTo>
                    <a:pt x="173294" y="218199"/>
                  </a:lnTo>
                  <a:lnTo>
                    <a:pt x="173294" y="218199"/>
                  </a:lnTo>
                  <a:cubicBezTo>
                    <a:pt x="172029" y="225156"/>
                    <a:pt x="144833" y="236540"/>
                    <a:pt x="94869" y="236540"/>
                  </a:cubicBezTo>
                  <a:cubicBezTo>
                    <a:pt x="43007" y="236540"/>
                    <a:pt x="17709" y="223891"/>
                    <a:pt x="16444" y="219464"/>
                  </a:cubicBezTo>
                  <a:lnTo>
                    <a:pt x="16444" y="199857"/>
                  </a:lnTo>
                  <a:cubicBezTo>
                    <a:pt x="10119" y="198592"/>
                    <a:pt x="5060" y="195430"/>
                    <a:pt x="632" y="190370"/>
                  </a:cubicBezTo>
                  <a:lnTo>
                    <a:pt x="632" y="219464"/>
                  </a:lnTo>
                  <a:cubicBezTo>
                    <a:pt x="632" y="242232"/>
                    <a:pt x="49332" y="252352"/>
                    <a:pt x="94869" y="252352"/>
                  </a:cubicBezTo>
                  <a:cubicBezTo>
                    <a:pt x="123962" y="252352"/>
                    <a:pt x="163807" y="247292"/>
                    <a:pt x="181516" y="234010"/>
                  </a:cubicBezTo>
                  <a:cubicBezTo>
                    <a:pt x="184678" y="232113"/>
                    <a:pt x="190370" y="225788"/>
                    <a:pt x="189106" y="222626"/>
                  </a:cubicBezTo>
                  <a:lnTo>
                    <a:pt x="189106" y="37315"/>
                  </a:lnTo>
                  <a:close/>
                  <a:moveTo>
                    <a:pt x="95501" y="49964"/>
                  </a:moveTo>
                  <a:cubicBezTo>
                    <a:pt x="44272" y="49964"/>
                    <a:pt x="18341" y="37315"/>
                    <a:pt x="17076" y="32888"/>
                  </a:cubicBezTo>
                  <a:cubicBezTo>
                    <a:pt x="18341" y="27828"/>
                    <a:pt x="43640" y="15812"/>
                    <a:pt x="95501" y="15812"/>
                  </a:cubicBezTo>
                  <a:cubicBezTo>
                    <a:pt x="146731" y="15812"/>
                    <a:pt x="172662" y="28461"/>
                    <a:pt x="173927" y="32888"/>
                  </a:cubicBezTo>
                  <a:cubicBezTo>
                    <a:pt x="172662" y="37315"/>
                    <a:pt x="146731" y="49964"/>
                    <a:pt x="95501" y="4996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7">
              <a:extLst>
                <a:ext uri="{FF2B5EF4-FFF2-40B4-BE49-F238E27FC236}">
                  <a16:creationId xmlns:a16="http://schemas.microsoft.com/office/drawing/2014/main" id="{B3C8908A-12A5-4E4E-AF10-1BA2A03CC63B}"/>
                </a:ext>
              </a:extLst>
            </p:cNvPr>
            <p:cNvSpPr/>
            <p:nvPr/>
          </p:nvSpPr>
          <p:spPr>
            <a:xfrm>
              <a:off x="4530115" y="718374"/>
              <a:ext cx="509762" cy="600204"/>
            </a:xfrm>
            <a:custGeom>
              <a:avLst/>
              <a:gdLst>
                <a:gd name="connsiteX0" fmla="*/ 254881 w 509762"/>
                <a:gd name="connsiteY0" fmla="*/ 600205 h 600204"/>
                <a:gd name="connsiteX1" fmla="*/ 246027 w 509762"/>
                <a:gd name="connsiteY1" fmla="*/ 597042 h 600204"/>
                <a:gd name="connsiteX2" fmla="*/ 0 w 509762"/>
                <a:gd name="connsiteY2" fmla="*/ 264368 h 600204"/>
                <a:gd name="connsiteX3" fmla="*/ 0 w 509762"/>
                <a:gd name="connsiteY3" fmla="*/ 111313 h 600204"/>
                <a:gd name="connsiteX4" fmla="*/ 18974 w 509762"/>
                <a:gd name="connsiteY4" fmla="*/ 106253 h 600204"/>
                <a:gd name="connsiteX5" fmla="*/ 134714 w 509762"/>
                <a:gd name="connsiteY5" fmla="*/ 65143 h 600204"/>
                <a:gd name="connsiteX6" fmla="*/ 240967 w 509762"/>
                <a:gd name="connsiteY6" fmla="*/ 8854 h 600204"/>
                <a:gd name="connsiteX7" fmla="*/ 254881 w 509762"/>
                <a:gd name="connsiteY7" fmla="*/ 0 h 600204"/>
                <a:gd name="connsiteX8" fmla="*/ 268796 w 509762"/>
                <a:gd name="connsiteY8" fmla="*/ 8854 h 600204"/>
                <a:gd name="connsiteX9" fmla="*/ 375049 w 509762"/>
                <a:gd name="connsiteY9" fmla="*/ 65143 h 600204"/>
                <a:gd name="connsiteX10" fmla="*/ 490789 w 509762"/>
                <a:gd name="connsiteY10" fmla="*/ 106253 h 600204"/>
                <a:gd name="connsiteX11" fmla="*/ 509763 w 509762"/>
                <a:gd name="connsiteY11" fmla="*/ 111313 h 600204"/>
                <a:gd name="connsiteX12" fmla="*/ 509763 w 509762"/>
                <a:gd name="connsiteY12" fmla="*/ 264368 h 600204"/>
                <a:gd name="connsiteX13" fmla="*/ 263103 w 509762"/>
                <a:gd name="connsiteY13" fmla="*/ 597042 h 600204"/>
                <a:gd name="connsiteX14" fmla="*/ 263103 w 509762"/>
                <a:gd name="connsiteY14" fmla="*/ 597675 h 600204"/>
                <a:gd name="connsiteX15" fmla="*/ 254881 w 509762"/>
                <a:gd name="connsiteY15" fmla="*/ 600205 h 600204"/>
                <a:gd name="connsiteX16" fmla="*/ 15812 w 509762"/>
                <a:gd name="connsiteY16" fmla="*/ 123330 h 600204"/>
                <a:gd name="connsiteX17" fmla="*/ 15812 w 509762"/>
                <a:gd name="connsiteY17" fmla="*/ 264368 h 600204"/>
                <a:gd name="connsiteX18" fmla="*/ 251719 w 509762"/>
                <a:gd name="connsiteY18" fmla="*/ 582496 h 600204"/>
                <a:gd name="connsiteX19" fmla="*/ 254881 w 509762"/>
                <a:gd name="connsiteY19" fmla="*/ 583761 h 600204"/>
                <a:gd name="connsiteX20" fmla="*/ 259941 w 509762"/>
                <a:gd name="connsiteY20" fmla="*/ 581863 h 600204"/>
                <a:gd name="connsiteX21" fmla="*/ 493951 w 509762"/>
                <a:gd name="connsiteY21" fmla="*/ 264368 h 600204"/>
                <a:gd name="connsiteX22" fmla="*/ 493951 w 509762"/>
                <a:gd name="connsiteY22" fmla="*/ 123330 h 600204"/>
                <a:gd name="connsiteX23" fmla="*/ 486994 w 509762"/>
                <a:gd name="connsiteY23" fmla="*/ 121432 h 600204"/>
                <a:gd name="connsiteX24" fmla="*/ 368724 w 509762"/>
                <a:gd name="connsiteY24" fmla="*/ 79690 h 600204"/>
                <a:gd name="connsiteX25" fmla="*/ 260574 w 509762"/>
                <a:gd name="connsiteY25" fmla="*/ 22769 h 600204"/>
                <a:gd name="connsiteX26" fmla="*/ 254881 w 509762"/>
                <a:gd name="connsiteY26" fmla="*/ 19606 h 600204"/>
                <a:gd name="connsiteX27" fmla="*/ 249822 w 509762"/>
                <a:gd name="connsiteY27" fmla="*/ 22769 h 600204"/>
                <a:gd name="connsiteX28" fmla="*/ 141671 w 509762"/>
                <a:gd name="connsiteY28" fmla="*/ 80322 h 600204"/>
                <a:gd name="connsiteX29" fmla="*/ 23401 w 509762"/>
                <a:gd name="connsiteY29" fmla="*/ 122065 h 600204"/>
                <a:gd name="connsiteX30" fmla="*/ 15812 w 509762"/>
                <a:gd name="connsiteY30" fmla="*/ 123330 h 6002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204">
                  <a:moveTo>
                    <a:pt x="254881" y="600205"/>
                  </a:moveTo>
                  <a:lnTo>
                    <a:pt x="246027" y="597042"/>
                  </a:lnTo>
                  <a:cubicBezTo>
                    <a:pt x="235908" y="593248"/>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205"/>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0"/>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44" name="TextBox 243">
            <a:extLst>
              <a:ext uri="{FF2B5EF4-FFF2-40B4-BE49-F238E27FC236}">
                <a16:creationId xmlns:a16="http://schemas.microsoft.com/office/drawing/2014/main" id="{0B6305D1-658B-4E42-AF37-391CE211C51B}"/>
              </a:ext>
            </a:extLst>
          </p:cNvPr>
          <p:cNvSpPr txBox="1"/>
          <p:nvPr/>
        </p:nvSpPr>
        <p:spPr>
          <a:xfrm>
            <a:off x="7053425" y="4567523"/>
            <a:ext cx="511359" cy="307777"/>
          </a:xfrm>
          <a:prstGeom prst="rect">
            <a:avLst/>
          </a:prstGeom>
        </p:spPr>
        <p:txBody>
          <a:bodyPr wrap="squar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File DB</a:t>
            </a:r>
          </a:p>
        </p:txBody>
      </p:sp>
      <p:grpSp>
        <p:nvGrpSpPr>
          <p:cNvPr id="267" name="Group 266">
            <a:extLst>
              <a:ext uri="{FF2B5EF4-FFF2-40B4-BE49-F238E27FC236}">
                <a16:creationId xmlns:a16="http://schemas.microsoft.com/office/drawing/2014/main" id="{43830160-503A-EC44-90FD-C4BB706CB281}"/>
              </a:ext>
            </a:extLst>
          </p:cNvPr>
          <p:cNvGrpSpPr>
            <a:grpSpLocks noChangeAspect="1"/>
          </p:cNvGrpSpPr>
          <p:nvPr/>
        </p:nvGrpSpPr>
        <p:grpSpPr>
          <a:xfrm>
            <a:off x="2012970" y="4086319"/>
            <a:ext cx="343797" cy="343797"/>
            <a:chOff x="3113791" y="1367124"/>
            <a:chExt cx="612898" cy="612898"/>
          </a:xfrm>
          <a:noFill/>
        </p:grpSpPr>
        <p:sp>
          <p:nvSpPr>
            <p:cNvPr id="268" name="Oval 267">
              <a:extLst>
                <a:ext uri="{FF2B5EF4-FFF2-40B4-BE49-F238E27FC236}">
                  <a16:creationId xmlns:a16="http://schemas.microsoft.com/office/drawing/2014/main" id="{E1F72836-84F3-2546-85E9-C012F5C61D11}"/>
                </a:ext>
              </a:extLst>
            </p:cNvPr>
            <p:cNvSpPr>
              <a:spLocks noChangeAspect="1"/>
            </p:cNvSpPr>
            <p:nvPr/>
          </p:nvSpPr>
          <p:spPr>
            <a:xfrm>
              <a:off x="3113791" y="1367124"/>
              <a:ext cx="612898" cy="612898"/>
            </a:xfrm>
            <a:prstGeom prst="ellipse">
              <a:avLst/>
            </a:prstGeom>
            <a:grpFill/>
            <a:ln w="127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269" name="Picture Placeholder 75" descr="Virus 1&#10;">
              <a:extLst>
                <a:ext uri="{FF2B5EF4-FFF2-40B4-BE49-F238E27FC236}">
                  <a16:creationId xmlns:a16="http://schemas.microsoft.com/office/drawing/2014/main" id="{AD864009-9A1A-FD47-97F3-F08E95B141DD}"/>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grpFill/>
            <a:ln w="6350"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273" name="Rectangle 272">
            <a:extLst>
              <a:ext uri="{FF2B5EF4-FFF2-40B4-BE49-F238E27FC236}">
                <a16:creationId xmlns:a16="http://schemas.microsoft.com/office/drawing/2014/main" id="{99DF0DB0-AD95-8B4B-8F14-010E53DBACFB}"/>
              </a:ext>
            </a:extLst>
          </p:cNvPr>
          <p:cNvSpPr>
            <a:spLocks noChangeAspect="1"/>
          </p:cNvSpPr>
          <p:nvPr/>
        </p:nvSpPr>
        <p:spPr>
          <a:xfrm>
            <a:off x="2437064" y="1700516"/>
            <a:ext cx="577638" cy="332465"/>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t"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ToR</a:t>
            </a:r>
          </a:p>
        </p:txBody>
      </p:sp>
      <p:grpSp>
        <p:nvGrpSpPr>
          <p:cNvPr id="304" name="Picture Placeholder 95" descr="Detections 3&#10;">
            <a:extLst>
              <a:ext uri="{FF2B5EF4-FFF2-40B4-BE49-F238E27FC236}">
                <a16:creationId xmlns:a16="http://schemas.microsoft.com/office/drawing/2014/main" id="{33D1B07C-3D06-3E42-A925-088D583D1DC3}"/>
              </a:ext>
            </a:extLst>
          </p:cNvPr>
          <p:cNvGrpSpPr>
            <a:grpSpLocks noChangeAspect="1"/>
          </p:cNvGrpSpPr>
          <p:nvPr/>
        </p:nvGrpSpPr>
        <p:grpSpPr>
          <a:xfrm>
            <a:off x="4090341" y="3965060"/>
            <a:ext cx="274183" cy="275038"/>
            <a:chOff x="11081827" y="720438"/>
            <a:chExt cx="600204" cy="602073"/>
          </a:xfrm>
          <a:solidFill>
            <a:schemeClr val="accent2"/>
          </a:solidFill>
        </p:grpSpPr>
        <p:sp>
          <p:nvSpPr>
            <p:cNvPr id="305" name="Picture Placeholder 95">
              <a:extLst>
                <a:ext uri="{FF2B5EF4-FFF2-40B4-BE49-F238E27FC236}">
                  <a16:creationId xmlns:a16="http://schemas.microsoft.com/office/drawing/2014/main" id="{7F934691-27D5-7543-8A4F-A66493F5EBED}"/>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326" name="Picture Placeholder 95">
              <a:extLst>
                <a:ext uri="{FF2B5EF4-FFF2-40B4-BE49-F238E27FC236}">
                  <a16:creationId xmlns:a16="http://schemas.microsoft.com/office/drawing/2014/main" id="{5EBFCAD7-D491-CD41-A404-44E7DBF98E6A}"/>
                </a:ext>
              </a:extLst>
            </p:cNvPr>
            <p:cNvGrpSpPr/>
            <p:nvPr/>
          </p:nvGrpSpPr>
          <p:grpSpPr>
            <a:xfrm>
              <a:off x="11081827" y="720438"/>
              <a:ext cx="600204" cy="553805"/>
              <a:chOff x="11081827" y="720438"/>
              <a:chExt cx="600204" cy="553805"/>
            </a:xfrm>
            <a:solidFill>
              <a:schemeClr val="accent2"/>
            </a:solidFill>
          </p:grpSpPr>
          <p:grpSp>
            <p:nvGrpSpPr>
              <p:cNvPr id="327" name="Picture Placeholder 95">
                <a:extLst>
                  <a:ext uri="{FF2B5EF4-FFF2-40B4-BE49-F238E27FC236}">
                    <a16:creationId xmlns:a16="http://schemas.microsoft.com/office/drawing/2014/main" id="{F5C7B34F-ACBD-144E-8656-AB695DE04DE0}"/>
                  </a:ext>
                </a:extLst>
              </p:cNvPr>
              <p:cNvGrpSpPr/>
              <p:nvPr/>
            </p:nvGrpSpPr>
            <p:grpSpPr>
              <a:xfrm>
                <a:off x="11252592" y="851999"/>
                <a:ext cx="263103" cy="338137"/>
                <a:chOff x="11252592" y="851999"/>
                <a:chExt cx="263103" cy="338137"/>
              </a:xfrm>
              <a:solidFill>
                <a:schemeClr val="accent2"/>
              </a:solidFill>
            </p:grpSpPr>
            <p:sp>
              <p:nvSpPr>
                <p:cNvPr id="335" name="Picture Placeholder 95">
                  <a:extLst>
                    <a:ext uri="{FF2B5EF4-FFF2-40B4-BE49-F238E27FC236}">
                      <a16:creationId xmlns:a16="http://schemas.microsoft.com/office/drawing/2014/main" id="{09598604-180D-D84A-B37D-91A10C8531E9}"/>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95">
                  <a:extLst>
                    <a:ext uri="{FF2B5EF4-FFF2-40B4-BE49-F238E27FC236}">
                      <a16:creationId xmlns:a16="http://schemas.microsoft.com/office/drawing/2014/main" id="{10B5324D-3B11-654F-8BC5-DFEBCA2BDF49}"/>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95">
                  <a:extLst>
                    <a:ext uri="{FF2B5EF4-FFF2-40B4-BE49-F238E27FC236}">
                      <a16:creationId xmlns:a16="http://schemas.microsoft.com/office/drawing/2014/main" id="{739AB3A7-C4E2-7E4F-9DD0-331F182B56EF}"/>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95">
                  <a:extLst>
                    <a:ext uri="{FF2B5EF4-FFF2-40B4-BE49-F238E27FC236}">
                      <a16:creationId xmlns:a16="http://schemas.microsoft.com/office/drawing/2014/main" id="{47272DAF-76BC-2D4E-8C2A-EC01DA5CAD3E}"/>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9" name="Picture Placeholder 95">
                  <a:extLst>
                    <a:ext uri="{FF2B5EF4-FFF2-40B4-BE49-F238E27FC236}">
                      <a16:creationId xmlns:a16="http://schemas.microsoft.com/office/drawing/2014/main" id="{D9B2DDC1-EB3B-C349-BA4D-3F693C92A0D6}"/>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0" name="Picture Placeholder 95">
                  <a:extLst>
                    <a:ext uri="{FF2B5EF4-FFF2-40B4-BE49-F238E27FC236}">
                      <a16:creationId xmlns:a16="http://schemas.microsoft.com/office/drawing/2014/main" id="{30CE72CB-B307-FF4D-8CC8-4640B8FBA662}"/>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1" name="Picture Placeholder 95">
                  <a:extLst>
                    <a:ext uri="{FF2B5EF4-FFF2-40B4-BE49-F238E27FC236}">
                      <a16:creationId xmlns:a16="http://schemas.microsoft.com/office/drawing/2014/main" id="{C8367D30-6220-D843-ACD1-C66FB39C890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42" name="Picture Placeholder 95">
                  <a:extLst>
                    <a:ext uri="{FF2B5EF4-FFF2-40B4-BE49-F238E27FC236}">
                      <a16:creationId xmlns:a16="http://schemas.microsoft.com/office/drawing/2014/main" id="{E58FC695-C602-0B40-9204-61F13E42B318}"/>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95">
                <a:extLst>
                  <a:ext uri="{FF2B5EF4-FFF2-40B4-BE49-F238E27FC236}">
                    <a16:creationId xmlns:a16="http://schemas.microsoft.com/office/drawing/2014/main" id="{F1D6BD51-97D6-BE48-92AA-B93DBE040077}"/>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9" name="Picture Placeholder 95">
                <a:extLst>
                  <a:ext uri="{FF2B5EF4-FFF2-40B4-BE49-F238E27FC236}">
                    <a16:creationId xmlns:a16="http://schemas.microsoft.com/office/drawing/2014/main" id="{701F47ED-4C2C-C144-926D-82929E2A1653}"/>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95">
                <a:extLst>
                  <a:ext uri="{FF2B5EF4-FFF2-40B4-BE49-F238E27FC236}">
                    <a16:creationId xmlns:a16="http://schemas.microsoft.com/office/drawing/2014/main" id="{CD60CBD2-413D-444F-A432-888ED665A2EB}"/>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95">
                <a:extLst>
                  <a:ext uri="{FF2B5EF4-FFF2-40B4-BE49-F238E27FC236}">
                    <a16:creationId xmlns:a16="http://schemas.microsoft.com/office/drawing/2014/main" id="{1422AFEF-D466-5B41-88D6-BE12778017D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95">
                <a:extLst>
                  <a:ext uri="{FF2B5EF4-FFF2-40B4-BE49-F238E27FC236}">
                    <a16:creationId xmlns:a16="http://schemas.microsoft.com/office/drawing/2014/main" id="{26156279-A6B1-6D44-875E-897F3160019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95">
                <a:extLst>
                  <a:ext uri="{FF2B5EF4-FFF2-40B4-BE49-F238E27FC236}">
                    <a16:creationId xmlns:a16="http://schemas.microsoft.com/office/drawing/2014/main" id="{14250997-16EC-2441-947C-601C309DCD9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95">
                <a:extLst>
                  <a:ext uri="{FF2B5EF4-FFF2-40B4-BE49-F238E27FC236}">
                    <a16:creationId xmlns:a16="http://schemas.microsoft.com/office/drawing/2014/main" id="{F44BF948-050E-7645-8739-F312EF014782}"/>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343" name="Picture Placeholder 99" descr="Unfiltered Data&#10;">
            <a:extLst>
              <a:ext uri="{FF2B5EF4-FFF2-40B4-BE49-F238E27FC236}">
                <a16:creationId xmlns:a16="http://schemas.microsoft.com/office/drawing/2014/main" id="{06FE718D-CDDD-5D41-960F-0C4D74DCA296}"/>
              </a:ext>
            </a:extLst>
          </p:cNvPr>
          <p:cNvGrpSpPr>
            <a:grpSpLocks noChangeAspect="1"/>
          </p:cNvGrpSpPr>
          <p:nvPr/>
        </p:nvGrpSpPr>
        <p:grpSpPr>
          <a:xfrm>
            <a:off x="4509023" y="3999098"/>
            <a:ext cx="204546" cy="204979"/>
            <a:chOff x="8446849" y="1951740"/>
            <a:chExt cx="595777" cy="597042"/>
          </a:xfrm>
          <a:solidFill>
            <a:schemeClr val="accent2"/>
          </a:solidFill>
        </p:grpSpPr>
        <p:grpSp>
          <p:nvGrpSpPr>
            <p:cNvPr id="344" name="Picture Placeholder 99">
              <a:extLst>
                <a:ext uri="{FF2B5EF4-FFF2-40B4-BE49-F238E27FC236}">
                  <a16:creationId xmlns:a16="http://schemas.microsoft.com/office/drawing/2014/main" id="{9FF6EC02-DAC0-B546-B1B6-5EE8ECE08DE2}"/>
                </a:ext>
              </a:extLst>
            </p:cNvPr>
            <p:cNvGrpSpPr/>
            <p:nvPr/>
          </p:nvGrpSpPr>
          <p:grpSpPr>
            <a:xfrm>
              <a:off x="8571443" y="2015619"/>
              <a:ext cx="471182" cy="35417"/>
              <a:chOff x="8571443" y="2015619"/>
              <a:chExt cx="471182" cy="35417"/>
            </a:xfrm>
            <a:solidFill>
              <a:schemeClr val="accent2"/>
            </a:solidFill>
          </p:grpSpPr>
          <p:sp>
            <p:nvSpPr>
              <p:cNvPr id="394" name="Picture Placeholder 99">
                <a:extLst>
                  <a:ext uri="{FF2B5EF4-FFF2-40B4-BE49-F238E27FC236}">
                    <a16:creationId xmlns:a16="http://schemas.microsoft.com/office/drawing/2014/main" id="{3EBE1755-535B-E944-B5AD-6FC7D9E67D8F}"/>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5" name="Picture Placeholder 99">
                <a:extLst>
                  <a:ext uri="{FF2B5EF4-FFF2-40B4-BE49-F238E27FC236}">
                    <a16:creationId xmlns:a16="http://schemas.microsoft.com/office/drawing/2014/main" id="{F500D391-D026-1249-9FED-C47F8D19C9CC}"/>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6" name="Picture Placeholder 99">
                <a:extLst>
                  <a:ext uri="{FF2B5EF4-FFF2-40B4-BE49-F238E27FC236}">
                    <a16:creationId xmlns:a16="http://schemas.microsoft.com/office/drawing/2014/main" id="{ED9D51C4-5E95-434F-B0E2-38A623FEB4A4}"/>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7" name="Picture Placeholder 99">
                <a:extLst>
                  <a:ext uri="{FF2B5EF4-FFF2-40B4-BE49-F238E27FC236}">
                    <a16:creationId xmlns:a16="http://schemas.microsoft.com/office/drawing/2014/main" id="{C2E27397-F21E-B24E-8825-7C9694C1C6DA}"/>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8" name="Picture Placeholder 99">
                <a:extLst>
                  <a:ext uri="{FF2B5EF4-FFF2-40B4-BE49-F238E27FC236}">
                    <a16:creationId xmlns:a16="http://schemas.microsoft.com/office/drawing/2014/main" id="{5DC0C65F-3837-B448-B65E-D0586D3BEE80}"/>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9" name="Picture Placeholder 99">
                <a:extLst>
                  <a:ext uri="{FF2B5EF4-FFF2-40B4-BE49-F238E27FC236}">
                    <a16:creationId xmlns:a16="http://schemas.microsoft.com/office/drawing/2014/main" id="{FA960D21-4F3B-8747-BA0A-0D66C74B87C7}"/>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0" name="Picture Placeholder 99">
                <a:extLst>
                  <a:ext uri="{FF2B5EF4-FFF2-40B4-BE49-F238E27FC236}">
                    <a16:creationId xmlns:a16="http://schemas.microsoft.com/office/drawing/2014/main" id="{07F67DA8-699C-BD40-A7E6-06AAC4CB1DCB}"/>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401" name="Picture Placeholder 99">
                <a:extLst>
                  <a:ext uri="{FF2B5EF4-FFF2-40B4-BE49-F238E27FC236}">
                    <a16:creationId xmlns:a16="http://schemas.microsoft.com/office/drawing/2014/main" id="{AD02CEA9-E677-3249-94C3-16DAD8E4C82C}"/>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5" name="Picture Placeholder 99">
              <a:extLst>
                <a:ext uri="{FF2B5EF4-FFF2-40B4-BE49-F238E27FC236}">
                  <a16:creationId xmlns:a16="http://schemas.microsoft.com/office/drawing/2014/main" id="{BD276560-A4F3-2145-AD24-312D5BD2E79E}"/>
                </a:ext>
              </a:extLst>
            </p:cNvPr>
            <p:cNvGrpSpPr/>
            <p:nvPr/>
          </p:nvGrpSpPr>
          <p:grpSpPr>
            <a:xfrm>
              <a:off x="8633425" y="2102266"/>
              <a:ext cx="409201" cy="35417"/>
              <a:chOff x="8633425" y="2102266"/>
              <a:chExt cx="409201" cy="35417"/>
            </a:xfrm>
            <a:solidFill>
              <a:schemeClr val="accent2"/>
            </a:solidFill>
          </p:grpSpPr>
          <p:sp>
            <p:nvSpPr>
              <p:cNvPr id="387" name="Picture Placeholder 99">
                <a:extLst>
                  <a:ext uri="{FF2B5EF4-FFF2-40B4-BE49-F238E27FC236}">
                    <a16:creationId xmlns:a16="http://schemas.microsoft.com/office/drawing/2014/main" id="{DBECD70F-4A42-9240-B3C2-012EBCDA12D5}"/>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8" name="Picture Placeholder 99">
                <a:extLst>
                  <a:ext uri="{FF2B5EF4-FFF2-40B4-BE49-F238E27FC236}">
                    <a16:creationId xmlns:a16="http://schemas.microsoft.com/office/drawing/2014/main" id="{29913691-509B-494F-A1EC-155FB2098CD5}"/>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9" name="Picture Placeholder 99">
                <a:extLst>
                  <a:ext uri="{FF2B5EF4-FFF2-40B4-BE49-F238E27FC236}">
                    <a16:creationId xmlns:a16="http://schemas.microsoft.com/office/drawing/2014/main" id="{1BC7EC68-ADF7-5B4C-BB98-82AB7BF79C75}"/>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0" name="Picture Placeholder 99">
                <a:extLst>
                  <a:ext uri="{FF2B5EF4-FFF2-40B4-BE49-F238E27FC236}">
                    <a16:creationId xmlns:a16="http://schemas.microsoft.com/office/drawing/2014/main" id="{A02B4C32-ABF9-9C46-B404-5B77B06AA107}"/>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1" name="Picture Placeholder 99">
                <a:extLst>
                  <a:ext uri="{FF2B5EF4-FFF2-40B4-BE49-F238E27FC236}">
                    <a16:creationId xmlns:a16="http://schemas.microsoft.com/office/drawing/2014/main" id="{C237CCE7-294D-A940-9B02-92767D7F4464}"/>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2" name="Picture Placeholder 99">
                <a:extLst>
                  <a:ext uri="{FF2B5EF4-FFF2-40B4-BE49-F238E27FC236}">
                    <a16:creationId xmlns:a16="http://schemas.microsoft.com/office/drawing/2014/main" id="{D76DFB7C-ACB1-7944-8C7E-BE651EF046CB}"/>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93" name="Picture Placeholder 99">
                <a:extLst>
                  <a:ext uri="{FF2B5EF4-FFF2-40B4-BE49-F238E27FC236}">
                    <a16:creationId xmlns:a16="http://schemas.microsoft.com/office/drawing/2014/main" id="{93254ACA-93D7-BA4A-BB55-21E16E1013CC}"/>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6" name="Picture Placeholder 99">
              <a:extLst>
                <a:ext uri="{FF2B5EF4-FFF2-40B4-BE49-F238E27FC236}">
                  <a16:creationId xmlns:a16="http://schemas.microsoft.com/office/drawing/2014/main" id="{2E936314-279C-0A4C-88EF-18335E841765}"/>
                </a:ext>
              </a:extLst>
            </p:cNvPr>
            <p:cNvGrpSpPr/>
            <p:nvPr/>
          </p:nvGrpSpPr>
          <p:grpSpPr>
            <a:xfrm>
              <a:off x="8510095" y="2188913"/>
              <a:ext cx="532531" cy="35417"/>
              <a:chOff x="8510095" y="2188913"/>
              <a:chExt cx="532531" cy="35417"/>
            </a:xfrm>
            <a:solidFill>
              <a:schemeClr val="accent2"/>
            </a:solidFill>
          </p:grpSpPr>
          <p:sp>
            <p:nvSpPr>
              <p:cNvPr id="378" name="Picture Placeholder 99">
                <a:extLst>
                  <a:ext uri="{FF2B5EF4-FFF2-40B4-BE49-F238E27FC236}">
                    <a16:creationId xmlns:a16="http://schemas.microsoft.com/office/drawing/2014/main" id="{E3D4B9D2-8BF5-BA48-97EB-EB5B82D42F69}"/>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9" name="Picture Placeholder 99">
                <a:extLst>
                  <a:ext uri="{FF2B5EF4-FFF2-40B4-BE49-F238E27FC236}">
                    <a16:creationId xmlns:a16="http://schemas.microsoft.com/office/drawing/2014/main" id="{F9CC51DC-F4B2-5142-991B-80070C69AAAF}"/>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0" name="Picture Placeholder 99">
                <a:extLst>
                  <a:ext uri="{FF2B5EF4-FFF2-40B4-BE49-F238E27FC236}">
                    <a16:creationId xmlns:a16="http://schemas.microsoft.com/office/drawing/2014/main" id="{1108F15B-D472-D546-A173-2D85EC4B065E}"/>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1" name="Picture Placeholder 99">
                <a:extLst>
                  <a:ext uri="{FF2B5EF4-FFF2-40B4-BE49-F238E27FC236}">
                    <a16:creationId xmlns:a16="http://schemas.microsoft.com/office/drawing/2014/main" id="{DA370511-DB65-9440-A2BE-16CF9A0ECABB}"/>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2" name="Picture Placeholder 99">
                <a:extLst>
                  <a:ext uri="{FF2B5EF4-FFF2-40B4-BE49-F238E27FC236}">
                    <a16:creationId xmlns:a16="http://schemas.microsoft.com/office/drawing/2014/main" id="{FAE7BB74-9D07-D142-95E0-352CED4A2E77}"/>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3" name="Picture Placeholder 99">
                <a:extLst>
                  <a:ext uri="{FF2B5EF4-FFF2-40B4-BE49-F238E27FC236}">
                    <a16:creationId xmlns:a16="http://schemas.microsoft.com/office/drawing/2014/main" id="{0A266D83-6C5B-5E45-AC85-F2F26827FFCD}"/>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4" name="Picture Placeholder 99">
                <a:extLst>
                  <a:ext uri="{FF2B5EF4-FFF2-40B4-BE49-F238E27FC236}">
                    <a16:creationId xmlns:a16="http://schemas.microsoft.com/office/drawing/2014/main" id="{F47A317B-1CB7-7B43-9ACE-6191EDF62EF0}"/>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5" name="Picture Placeholder 99">
                <a:extLst>
                  <a:ext uri="{FF2B5EF4-FFF2-40B4-BE49-F238E27FC236}">
                    <a16:creationId xmlns:a16="http://schemas.microsoft.com/office/drawing/2014/main" id="{C2A18DA1-823A-ED48-B6CF-FBEA4EAB0B44}"/>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86" name="Picture Placeholder 99">
                <a:extLst>
                  <a:ext uri="{FF2B5EF4-FFF2-40B4-BE49-F238E27FC236}">
                    <a16:creationId xmlns:a16="http://schemas.microsoft.com/office/drawing/2014/main" id="{DA970115-7C7D-CB4B-B71E-B2F2B6B126CA}"/>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7" name="Picture Placeholder 99">
              <a:extLst>
                <a:ext uri="{FF2B5EF4-FFF2-40B4-BE49-F238E27FC236}">
                  <a16:creationId xmlns:a16="http://schemas.microsoft.com/office/drawing/2014/main" id="{DD175E94-2389-0742-B815-6832EF4B142B}"/>
                </a:ext>
              </a:extLst>
            </p:cNvPr>
            <p:cNvGrpSpPr/>
            <p:nvPr/>
          </p:nvGrpSpPr>
          <p:grpSpPr>
            <a:xfrm>
              <a:off x="8446849" y="2275560"/>
              <a:ext cx="595777" cy="35417"/>
              <a:chOff x="8446849" y="2275560"/>
              <a:chExt cx="595777" cy="35417"/>
            </a:xfrm>
            <a:solidFill>
              <a:schemeClr val="accent2"/>
            </a:solidFill>
          </p:grpSpPr>
          <p:sp>
            <p:nvSpPr>
              <p:cNvPr id="368" name="Picture Placeholder 99">
                <a:extLst>
                  <a:ext uri="{FF2B5EF4-FFF2-40B4-BE49-F238E27FC236}">
                    <a16:creationId xmlns:a16="http://schemas.microsoft.com/office/drawing/2014/main" id="{011D9297-B3C4-FA48-A5AB-8C5B936D0147}"/>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9" name="Picture Placeholder 99">
                <a:extLst>
                  <a:ext uri="{FF2B5EF4-FFF2-40B4-BE49-F238E27FC236}">
                    <a16:creationId xmlns:a16="http://schemas.microsoft.com/office/drawing/2014/main" id="{9E13A889-8D71-804A-8410-4EA449514B34}"/>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0" name="Picture Placeholder 99">
                <a:extLst>
                  <a:ext uri="{FF2B5EF4-FFF2-40B4-BE49-F238E27FC236}">
                    <a16:creationId xmlns:a16="http://schemas.microsoft.com/office/drawing/2014/main" id="{ADA5EF45-5FB6-A549-B31B-05586FB45019}"/>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1" name="Picture Placeholder 99">
                <a:extLst>
                  <a:ext uri="{FF2B5EF4-FFF2-40B4-BE49-F238E27FC236}">
                    <a16:creationId xmlns:a16="http://schemas.microsoft.com/office/drawing/2014/main" id="{ADB0E49E-FDE1-214A-8111-B3F20E9C2D64}"/>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2" name="Picture Placeholder 99">
                <a:extLst>
                  <a:ext uri="{FF2B5EF4-FFF2-40B4-BE49-F238E27FC236}">
                    <a16:creationId xmlns:a16="http://schemas.microsoft.com/office/drawing/2014/main" id="{65A9ED37-82F8-B749-8976-C2DC82CE5A1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3" name="Picture Placeholder 99">
                <a:extLst>
                  <a:ext uri="{FF2B5EF4-FFF2-40B4-BE49-F238E27FC236}">
                    <a16:creationId xmlns:a16="http://schemas.microsoft.com/office/drawing/2014/main" id="{685DBF1A-48AA-394F-BDEE-59CD518D23FE}"/>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4" name="Picture Placeholder 99">
                <a:extLst>
                  <a:ext uri="{FF2B5EF4-FFF2-40B4-BE49-F238E27FC236}">
                    <a16:creationId xmlns:a16="http://schemas.microsoft.com/office/drawing/2014/main" id="{2222650F-546E-C241-82B8-B828D1C1A769}"/>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5" name="Picture Placeholder 99">
                <a:extLst>
                  <a:ext uri="{FF2B5EF4-FFF2-40B4-BE49-F238E27FC236}">
                    <a16:creationId xmlns:a16="http://schemas.microsoft.com/office/drawing/2014/main" id="{D2FF1F15-0A58-634E-B38E-6B800257169E}"/>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6" name="Picture Placeholder 99">
                <a:extLst>
                  <a:ext uri="{FF2B5EF4-FFF2-40B4-BE49-F238E27FC236}">
                    <a16:creationId xmlns:a16="http://schemas.microsoft.com/office/drawing/2014/main" id="{8E224EFF-7820-2247-B652-CF491040C31C}"/>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77" name="Picture Placeholder 99">
                <a:extLst>
                  <a:ext uri="{FF2B5EF4-FFF2-40B4-BE49-F238E27FC236}">
                    <a16:creationId xmlns:a16="http://schemas.microsoft.com/office/drawing/2014/main" id="{199CF4C7-FE35-664E-A806-8BDA2B79789B}"/>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8" name="Picture Placeholder 99">
              <a:extLst>
                <a:ext uri="{FF2B5EF4-FFF2-40B4-BE49-F238E27FC236}">
                  <a16:creationId xmlns:a16="http://schemas.microsoft.com/office/drawing/2014/main" id="{CF2C1707-C860-AF42-9E05-9AA312981142}"/>
                </a:ext>
              </a:extLst>
            </p:cNvPr>
            <p:cNvGrpSpPr/>
            <p:nvPr/>
          </p:nvGrpSpPr>
          <p:grpSpPr>
            <a:xfrm>
              <a:off x="8508830" y="2362207"/>
              <a:ext cx="533796" cy="35417"/>
              <a:chOff x="8508830" y="2362207"/>
              <a:chExt cx="533796" cy="35417"/>
            </a:xfrm>
            <a:solidFill>
              <a:schemeClr val="accent2"/>
            </a:solidFill>
          </p:grpSpPr>
          <p:sp>
            <p:nvSpPr>
              <p:cNvPr id="359" name="Picture Placeholder 99">
                <a:extLst>
                  <a:ext uri="{FF2B5EF4-FFF2-40B4-BE49-F238E27FC236}">
                    <a16:creationId xmlns:a16="http://schemas.microsoft.com/office/drawing/2014/main" id="{120E2D8C-132D-3042-9B0E-FFAE949AB071}"/>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99">
                <a:extLst>
                  <a:ext uri="{FF2B5EF4-FFF2-40B4-BE49-F238E27FC236}">
                    <a16:creationId xmlns:a16="http://schemas.microsoft.com/office/drawing/2014/main" id="{ED368609-D991-FB40-BCFC-C664FCDB7AF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99">
                <a:extLst>
                  <a:ext uri="{FF2B5EF4-FFF2-40B4-BE49-F238E27FC236}">
                    <a16:creationId xmlns:a16="http://schemas.microsoft.com/office/drawing/2014/main" id="{33A10CB7-D3EE-B543-81F6-0CAFA206CCF9}"/>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99">
                <a:extLst>
                  <a:ext uri="{FF2B5EF4-FFF2-40B4-BE49-F238E27FC236}">
                    <a16:creationId xmlns:a16="http://schemas.microsoft.com/office/drawing/2014/main" id="{E9CA0CBE-6839-8C46-AEE7-A993158C5886}"/>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3" name="Picture Placeholder 99">
                <a:extLst>
                  <a:ext uri="{FF2B5EF4-FFF2-40B4-BE49-F238E27FC236}">
                    <a16:creationId xmlns:a16="http://schemas.microsoft.com/office/drawing/2014/main" id="{359CA546-8846-2543-9902-79969CC62CD2}"/>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99">
                <a:extLst>
                  <a:ext uri="{FF2B5EF4-FFF2-40B4-BE49-F238E27FC236}">
                    <a16:creationId xmlns:a16="http://schemas.microsoft.com/office/drawing/2014/main" id="{FFFF1BD8-5307-FF4F-A2F9-E02CA23B0D0D}"/>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99">
                <a:extLst>
                  <a:ext uri="{FF2B5EF4-FFF2-40B4-BE49-F238E27FC236}">
                    <a16:creationId xmlns:a16="http://schemas.microsoft.com/office/drawing/2014/main" id="{875D6BCE-F0B2-AD44-A032-CDB83EFC1D1F}"/>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99">
                <a:extLst>
                  <a:ext uri="{FF2B5EF4-FFF2-40B4-BE49-F238E27FC236}">
                    <a16:creationId xmlns:a16="http://schemas.microsoft.com/office/drawing/2014/main" id="{D4AF89AF-2EC3-874A-BA8F-4B8C51AA058E}"/>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99">
                <a:extLst>
                  <a:ext uri="{FF2B5EF4-FFF2-40B4-BE49-F238E27FC236}">
                    <a16:creationId xmlns:a16="http://schemas.microsoft.com/office/drawing/2014/main" id="{47097067-6295-3E4D-8EF0-D752BAE92EF2}"/>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349" name="Picture Placeholder 99">
              <a:extLst>
                <a:ext uri="{FF2B5EF4-FFF2-40B4-BE49-F238E27FC236}">
                  <a16:creationId xmlns:a16="http://schemas.microsoft.com/office/drawing/2014/main" id="{F6531E83-0610-DF40-8B40-BE4B5153B11B}"/>
                </a:ext>
              </a:extLst>
            </p:cNvPr>
            <p:cNvGrpSpPr/>
            <p:nvPr/>
          </p:nvGrpSpPr>
          <p:grpSpPr>
            <a:xfrm>
              <a:off x="8571443" y="2448854"/>
              <a:ext cx="471182" cy="35417"/>
              <a:chOff x="8571443" y="2448854"/>
              <a:chExt cx="471182" cy="35417"/>
            </a:xfrm>
            <a:solidFill>
              <a:schemeClr val="accent2"/>
            </a:solidFill>
          </p:grpSpPr>
          <p:sp>
            <p:nvSpPr>
              <p:cNvPr id="351" name="Picture Placeholder 99">
                <a:extLst>
                  <a:ext uri="{FF2B5EF4-FFF2-40B4-BE49-F238E27FC236}">
                    <a16:creationId xmlns:a16="http://schemas.microsoft.com/office/drawing/2014/main" id="{9EFA75C7-268A-BF4E-9B46-5DCC767CF39D}"/>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2" name="Picture Placeholder 99">
                <a:extLst>
                  <a:ext uri="{FF2B5EF4-FFF2-40B4-BE49-F238E27FC236}">
                    <a16:creationId xmlns:a16="http://schemas.microsoft.com/office/drawing/2014/main" id="{0F034321-5D8C-3242-AF29-E830F313B6E7}"/>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3" name="Picture Placeholder 99">
                <a:extLst>
                  <a:ext uri="{FF2B5EF4-FFF2-40B4-BE49-F238E27FC236}">
                    <a16:creationId xmlns:a16="http://schemas.microsoft.com/office/drawing/2014/main" id="{D4C30993-132A-7941-AD13-571A743FF57C}"/>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4" name="Picture Placeholder 99">
                <a:extLst>
                  <a:ext uri="{FF2B5EF4-FFF2-40B4-BE49-F238E27FC236}">
                    <a16:creationId xmlns:a16="http://schemas.microsoft.com/office/drawing/2014/main" id="{71158781-9E7F-634B-8B2F-37750F7D4D0C}"/>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5" name="Picture Placeholder 99">
                <a:extLst>
                  <a:ext uri="{FF2B5EF4-FFF2-40B4-BE49-F238E27FC236}">
                    <a16:creationId xmlns:a16="http://schemas.microsoft.com/office/drawing/2014/main" id="{4888230A-3486-6047-B3D0-05B4FFF1054A}"/>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6" name="Picture Placeholder 99">
                <a:extLst>
                  <a:ext uri="{FF2B5EF4-FFF2-40B4-BE49-F238E27FC236}">
                    <a16:creationId xmlns:a16="http://schemas.microsoft.com/office/drawing/2014/main" id="{2AC45642-8DC3-9B4F-ACC2-3299848B334A}"/>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7" name="Picture Placeholder 99">
                <a:extLst>
                  <a:ext uri="{FF2B5EF4-FFF2-40B4-BE49-F238E27FC236}">
                    <a16:creationId xmlns:a16="http://schemas.microsoft.com/office/drawing/2014/main" id="{8D4DDAA4-3D83-0644-98C2-DDADA555AD14}"/>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99">
                <a:extLst>
                  <a:ext uri="{FF2B5EF4-FFF2-40B4-BE49-F238E27FC236}">
                    <a16:creationId xmlns:a16="http://schemas.microsoft.com/office/drawing/2014/main" id="{67EF2B37-1BF2-8E40-8781-A55695165C64}"/>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50" name="Picture Placeholder 99">
              <a:extLst>
                <a:ext uri="{FF2B5EF4-FFF2-40B4-BE49-F238E27FC236}">
                  <a16:creationId xmlns:a16="http://schemas.microsoft.com/office/drawing/2014/main" id="{F8D59DFB-3B01-324B-B367-461D7550870D}"/>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402" name="Rectangle 401">
            <a:extLst>
              <a:ext uri="{FF2B5EF4-FFF2-40B4-BE49-F238E27FC236}">
                <a16:creationId xmlns:a16="http://schemas.microsoft.com/office/drawing/2014/main" id="{4C954C36-A899-F74B-8C77-BF48762A862C}"/>
              </a:ext>
            </a:extLst>
          </p:cNvPr>
          <p:cNvSpPr>
            <a:spLocks noChangeAspect="1"/>
          </p:cNvSpPr>
          <p:nvPr/>
        </p:nvSpPr>
        <p:spPr>
          <a:xfrm>
            <a:off x="4056391" y="3941847"/>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137" name="Group 136">
            <a:extLst>
              <a:ext uri="{FF2B5EF4-FFF2-40B4-BE49-F238E27FC236}">
                <a16:creationId xmlns:a16="http://schemas.microsoft.com/office/drawing/2014/main" id="{6F102C7E-5694-90EE-9A44-6794F49ED56C}"/>
              </a:ext>
            </a:extLst>
          </p:cNvPr>
          <p:cNvGrpSpPr>
            <a:grpSpLocks noChangeAspect="1"/>
          </p:cNvGrpSpPr>
          <p:nvPr/>
        </p:nvGrpSpPr>
        <p:grpSpPr>
          <a:xfrm>
            <a:off x="6596225" y="2702229"/>
            <a:ext cx="457200" cy="457200"/>
            <a:chOff x="9847623" y="592919"/>
            <a:chExt cx="1778085" cy="3298795"/>
          </a:xfrm>
        </p:grpSpPr>
        <p:sp>
          <p:nvSpPr>
            <p:cNvPr id="138" name="Rectangle 137">
              <a:extLst>
                <a:ext uri="{FF2B5EF4-FFF2-40B4-BE49-F238E27FC236}">
                  <a16:creationId xmlns:a16="http://schemas.microsoft.com/office/drawing/2014/main" id="{8658602E-0ABD-F7EB-9C04-E20314CBAB75}"/>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139" name="Straight Connector 138">
              <a:extLst>
                <a:ext uri="{FF2B5EF4-FFF2-40B4-BE49-F238E27FC236}">
                  <a16:creationId xmlns:a16="http://schemas.microsoft.com/office/drawing/2014/main" id="{700562D9-32C4-BF2F-7E32-34124E1D8530}"/>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40" name="Straight Connector 139">
              <a:extLst>
                <a:ext uri="{FF2B5EF4-FFF2-40B4-BE49-F238E27FC236}">
                  <a16:creationId xmlns:a16="http://schemas.microsoft.com/office/drawing/2014/main" id="{756F0C67-CB88-05A7-93DE-7DC910601B5C}"/>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88493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3273492192"/>
              </p:ext>
            </p:extLst>
          </p:nvPr>
        </p:nvGraphicFramePr>
        <p:xfrm>
          <a:off x="2242773" y="1234440"/>
          <a:ext cx="9753600" cy="466344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425547459"/>
                  </a:ext>
                </a:extLst>
              </a:tr>
              <a:tr h="548640">
                <a:tc>
                  <a:txBody>
                    <a:bodyPr/>
                    <a:lstStyle/>
                    <a:p>
                      <a:pPr algn="r"/>
                      <a:r>
                        <a:rPr lang="en-US" sz="1800" b="1"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27690273"/>
                  </a:ext>
                </a:extLst>
              </a:tr>
            </a:tbl>
          </a:graphicData>
        </a:graphic>
      </p:graphicFrame>
    </p:spTree>
    <p:extLst>
      <p:ext uri="{BB962C8B-B14F-4D97-AF65-F5344CB8AC3E}">
        <p14:creationId xmlns:p14="http://schemas.microsoft.com/office/powerpoint/2010/main" val="2519062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8">
            <a:extLst>
              <a:ext uri="{FF2B5EF4-FFF2-40B4-BE49-F238E27FC236}">
                <a16:creationId xmlns:a16="http://schemas.microsoft.com/office/drawing/2014/main" id="{847527E9-D1C7-6C42-B635-F51FC7C0EC37}"/>
              </a:ext>
            </a:extLst>
          </p:cNvPr>
          <p:cNvGraphicFramePr>
            <a:graphicFrameLocks noGrp="1"/>
          </p:cNvGraphicFramePr>
          <p:nvPr>
            <p:ph sz="quarter" idx="14"/>
            <p:extLst>
              <p:ext uri="{D42A27DB-BD31-4B8C-83A1-F6EECF244321}">
                <p14:modId xmlns:p14="http://schemas.microsoft.com/office/powerpoint/2010/main" val="1096700655"/>
              </p:ext>
            </p:extLst>
          </p:nvPr>
        </p:nvGraphicFramePr>
        <p:xfrm>
          <a:off x="135466" y="1600200"/>
          <a:ext cx="11808179" cy="1920240"/>
        </p:xfrm>
        <a:graphic>
          <a:graphicData uri="http://schemas.openxmlformats.org/drawingml/2006/table">
            <a:tbl>
              <a:tblPr firstRow="1" bandRow="1">
                <a:tableStyleId>{5C22544A-7EE6-4342-B048-85BDC9FD1C3A}</a:tableStyleId>
              </a:tblPr>
              <a:tblGrid>
                <a:gridCol w="2856090">
                  <a:extLst>
                    <a:ext uri="{9D8B030D-6E8A-4147-A177-3AD203B41FA5}">
                      <a16:colId xmlns:a16="http://schemas.microsoft.com/office/drawing/2014/main" val="2597174090"/>
                    </a:ext>
                  </a:extLst>
                </a:gridCol>
                <a:gridCol w="2494844">
                  <a:extLst>
                    <a:ext uri="{9D8B030D-6E8A-4147-A177-3AD203B41FA5}">
                      <a16:colId xmlns:a16="http://schemas.microsoft.com/office/drawing/2014/main" val="1226579411"/>
                    </a:ext>
                  </a:extLst>
                </a:gridCol>
                <a:gridCol w="2152415">
                  <a:extLst>
                    <a:ext uri="{9D8B030D-6E8A-4147-A177-3AD203B41FA5}">
                      <a16:colId xmlns:a16="http://schemas.microsoft.com/office/drawing/2014/main" val="4209011845"/>
                    </a:ext>
                  </a:extLst>
                </a:gridCol>
                <a:gridCol w="2152415">
                  <a:extLst>
                    <a:ext uri="{9D8B030D-6E8A-4147-A177-3AD203B41FA5}">
                      <a16:colId xmlns:a16="http://schemas.microsoft.com/office/drawing/2014/main" val="2325836971"/>
                    </a:ext>
                  </a:extLst>
                </a:gridCol>
                <a:gridCol w="2152415">
                  <a:extLst>
                    <a:ext uri="{9D8B030D-6E8A-4147-A177-3AD203B41FA5}">
                      <a16:colId xmlns:a16="http://schemas.microsoft.com/office/drawing/2014/main" val="3507926220"/>
                    </a:ext>
                  </a:extLst>
                </a:gridCol>
              </a:tblGrid>
              <a:tr h="640080">
                <a:tc>
                  <a:txBody>
                    <a:bodyPr/>
                    <a:lstStyle/>
                    <a:p>
                      <a:pPr algn="ctr"/>
                      <a:endParaRPr lang="en-US" b="1" i="0" dirty="0">
                        <a:latin typeface="Calibri" panose="020F0502020204030204" pitchFamily="34" charset="0"/>
                      </a:endParaRPr>
                    </a:p>
                  </a:txBody>
                  <a:tcPr anchor="ctr"/>
                </a:tc>
                <a:tc>
                  <a:txBody>
                    <a:bodyPr/>
                    <a:lstStyle/>
                    <a:p>
                      <a:pPr algn="ctr"/>
                      <a:r>
                        <a:rPr lang="en-US" b="0" i="0">
                          <a:latin typeface="Calibri" panose="020F0502020204030204" pitchFamily="34" charset="0"/>
                        </a:rPr>
                        <a:t>File Detection by Endpoint</a:t>
                      </a:r>
                    </a:p>
                  </a:txBody>
                  <a:tcPr anchor="ctr"/>
                </a:tc>
                <a:tc>
                  <a:txBody>
                    <a:bodyPr/>
                    <a:lstStyle/>
                    <a:p>
                      <a:pPr algn="ctr"/>
                      <a:r>
                        <a:rPr lang="en-US" b="0" i="0">
                          <a:latin typeface="Calibri" panose="020F0502020204030204" pitchFamily="34" charset="0"/>
                        </a:rPr>
                        <a:t>Endpoint</a:t>
                      </a:r>
                    </a:p>
                    <a:p>
                      <a:pPr algn="ctr"/>
                      <a:r>
                        <a:rPr lang="en-US" b="0" i="0">
                          <a:latin typeface="Calibri" panose="020F0502020204030204" pitchFamily="34" charset="0"/>
                        </a:rPr>
                        <a:t>Malware File DB</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i="0">
                          <a:latin typeface="Calibri" panose="020F0502020204030204" pitchFamily="34" charset="0"/>
                        </a:rPr>
                        <a:t>Security Analyzer</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b="0" i="0">
                          <a:latin typeface="Calibri" panose="020F0502020204030204" pitchFamily="34" charset="0"/>
                        </a:rPr>
                        <a:t>Malware File DB</a:t>
                      </a:r>
                    </a:p>
                  </a:txBody>
                  <a:tcPr anchor="ctr"/>
                </a:tc>
                <a:tc>
                  <a:txBody>
                    <a:bodyPr/>
                    <a:lstStyle/>
                    <a:p>
                      <a:pPr algn="ctr"/>
                      <a:r>
                        <a:rPr lang="en-US" b="0" i="0">
                          <a:latin typeface="Calibri" panose="020F0502020204030204" pitchFamily="34" charset="0"/>
                        </a:rPr>
                        <a:t>Other Endpoints</a:t>
                      </a:r>
                    </a:p>
                    <a:p>
                      <a:pPr algn="ctr"/>
                      <a:r>
                        <a:rPr lang="en-US" b="0" i="0">
                          <a:latin typeface="Calibri" panose="020F0502020204030204" pitchFamily="34" charset="0"/>
                        </a:rPr>
                        <a:t>Malware File DB</a:t>
                      </a:r>
                    </a:p>
                  </a:txBody>
                  <a:tcPr anchor="ctr"/>
                </a:tc>
                <a:extLst>
                  <a:ext uri="{0D108BD9-81ED-4DB2-BD59-A6C34878D82A}">
                    <a16:rowId xmlns:a16="http://schemas.microsoft.com/office/drawing/2014/main" val="3909491512"/>
                  </a:ext>
                </a:extLst>
              </a:tr>
              <a:tr h="0">
                <a:tc rowSpan="2">
                  <a:txBody>
                    <a:bodyPr/>
                    <a:lstStyle/>
                    <a:p>
                      <a:r>
                        <a:rPr lang="en-US" b="1" i="1">
                          <a:latin typeface="Calibri" panose="020F0502020204030204" pitchFamily="34" charset="0"/>
                        </a:rPr>
                        <a:t>Gateway or Distributed Detection Endpoint</a:t>
                      </a:r>
                    </a:p>
                    <a:p>
                      <a:r>
                        <a:rPr lang="en-US" sz="1400" b="0" i="1">
                          <a:latin typeface="Calibri" panose="020F0502020204030204" pitchFamily="34" charset="0"/>
                        </a:rPr>
                        <a:t>(File received by Gateway or VM from Data Plane)</a:t>
                      </a:r>
                    </a:p>
                  </a:txBody>
                  <a:tcPr/>
                </a:tc>
                <a:tc>
                  <a:txBody>
                    <a:bodyPr/>
                    <a:lstStyle/>
                    <a:p>
                      <a:r>
                        <a:rPr lang="en-US" b="0" i="0" dirty="0">
                          <a:latin typeface="Calibri" panose="020F0502020204030204" pitchFamily="34" charset="0"/>
                        </a:rPr>
                        <a:t>Local File Detection:</a:t>
                      </a:r>
                    </a:p>
                    <a:p>
                      <a:pPr algn="l"/>
                      <a:r>
                        <a:rPr lang="en-US" b="0" i="0" dirty="0">
                          <a:latin typeface="Calibri" panose="020F0502020204030204" pitchFamily="34" charset="0"/>
                        </a:rPr>
                        <a:t>         File = </a:t>
                      </a:r>
                    </a:p>
                  </a:txBody>
                  <a:tcPr anchor="ctr"/>
                </a:tc>
                <a:tc>
                  <a:txBody>
                    <a:bodyPr/>
                    <a:lstStyle/>
                    <a:p>
                      <a:r>
                        <a:rPr lang="en-US" b="0" i="0">
                          <a:latin typeface="Calibri" panose="020F0502020204030204" pitchFamily="34" charset="0"/>
                        </a:rPr>
                        <a:t>     File = </a:t>
                      </a:r>
                    </a:p>
                  </a:txBody>
                  <a:tcPr anchor="ctr"/>
                </a:tc>
                <a:tc>
                  <a:txBody>
                    <a:bodyPr/>
                    <a:lstStyle/>
                    <a:p>
                      <a:r>
                        <a:rPr lang="en-US" b="0" i="0">
                          <a:latin typeface="Calibri" panose="020F0502020204030204" pitchFamily="34" charset="0"/>
                        </a:rPr>
                        <a:t>      File =</a:t>
                      </a:r>
                    </a:p>
                  </a:txBody>
                  <a:tcPr anchor="ctr"/>
                </a:tc>
                <a:tc>
                  <a:txBody>
                    <a:bodyPr/>
                    <a:lstStyle/>
                    <a:p>
                      <a:pPr algn="ctr"/>
                      <a:r>
                        <a:rPr lang="en-US" b="0" i="0">
                          <a:latin typeface="Calibri" panose="020F0502020204030204" pitchFamily="34" charset="0"/>
                        </a:rPr>
                        <a:t>File not in DB</a:t>
                      </a:r>
                    </a:p>
                  </a:txBody>
                  <a:tcPr anchor="ctr"/>
                </a:tc>
                <a:extLst>
                  <a:ext uri="{0D108BD9-81ED-4DB2-BD59-A6C34878D82A}">
                    <a16:rowId xmlns:a16="http://schemas.microsoft.com/office/drawing/2014/main" val="1860496356"/>
                  </a:ext>
                </a:extLst>
              </a:tr>
              <a:tr h="640080">
                <a:tc vMerge="1">
                  <a:txBody>
                    <a:bodyPr/>
                    <a:lstStyle/>
                    <a:p>
                      <a:endParaRPr lang="en-US" b="1" i="0">
                        <a:latin typeface="Calibri" panose="020F0502020204030204" pitchFamily="34" charset="0"/>
                      </a:endParaRPr>
                    </a:p>
                  </a:txBody>
                  <a:tcPr/>
                </a:tc>
                <a:tc>
                  <a:txBody>
                    <a:bodyPr/>
                    <a:lstStyle/>
                    <a:p>
                      <a:r>
                        <a:rPr lang="en-US" b="0" i="0" dirty="0">
                          <a:latin typeface="Calibri" panose="020F0502020204030204" pitchFamily="34" charset="0"/>
                        </a:rPr>
                        <a:t>Local File Detection:</a:t>
                      </a:r>
                    </a:p>
                    <a:p>
                      <a:endParaRPr lang="en-US" b="0" i="0" dirty="0">
                        <a:latin typeface="Calibri" panose="020F0502020204030204" pitchFamily="34" charset="0"/>
                      </a:endParaRPr>
                    </a:p>
                  </a:txBody>
                  <a:tcPr anchor="ctr"/>
                </a:tc>
                <a:tc>
                  <a:txBody>
                    <a:bodyPr/>
                    <a:lstStyle/>
                    <a:p>
                      <a:r>
                        <a:rPr lang="en-US" b="0" i="0">
                          <a:latin typeface="Calibri" panose="020F0502020204030204" pitchFamily="34" charset="0"/>
                        </a:rPr>
                        <a:t>      File = </a:t>
                      </a:r>
                    </a:p>
                  </a:txBody>
                  <a:tcPr anchor="ctr"/>
                </a:tc>
                <a:tc>
                  <a:txBody>
                    <a:bodyPr/>
                    <a:lstStyle/>
                    <a:p>
                      <a:r>
                        <a:rPr lang="en-US" b="0" i="0">
                          <a:latin typeface="Calibri" panose="020F0502020204030204" pitchFamily="34" charset="0"/>
                        </a:rPr>
                        <a:t>      File =</a:t>
                      </a:r>
                    </a:p>
                  </a:txBody>
                  <a:tcPr anchor="ctr"/>
                </a:tc>
                <a:tc>
                  <a:txBody>
                    <a:bodyPr/>
                    <a:lstStyle/>
                    <a:p>
                      <a:r>
                        <a:rPr lang="en-US" b="0" i="0">
                          <a:latin typeface="Calibri" panose="020F0502020204030204" pitchFamily="34" charset="0"/>
                        </a:rPr>
                        <a:t>      File =</a:t>
                      </a:r>
                    </a:p>
                  </a:txBody>
                  <a:tcPr anchor="ctr"/>
                </a:tc>
                <a:extLst>
                  <a:ext uri="{0D108BD9-81ED-4DB2-BD59-A6C34878D82A}">
                    <a16:rowId xmlns:a16="http://schemas.microsoft.com/office/drawing/2014/main" val="399074550"/>
                  </a:ext>
                </a:extLst>
              </a:tr>
            </a:tbl>
          </a:graphicData>
        </a:graphic>
      </p:graphicFrame>
      <p:sp>
        <p:nvSpPr>
          <p:cNvPr id="4" name="Subtitle 3">
            <a:extLst>
              <a:ext uri="{FF2B5EF4-FFF2-40B4-BE49-F238E27FC236}">
                <a16:creationId xmlns:a16="http://schemas.microsoft.com/office/drawing/2014/main" id="{A58538A4-BBA1-1149-B920-036526C1D7E5}"/>
              </a:ext>
            </a:extLst>
          </p:cNvPr>
          <p:cNvSpPr>
            <a:spLocks noGrp="1"/>
          </p:cNvSpPr>
          <p:nvPr>
            <p:ph type="subTitle" idx="10"/>
          </p:nvPr>
        </p:nvSpPr>
        <p:spPr/>
        <p:txBody>
          <a:bodyPr/>
          <a:lstStyle/>
          <a:p>
            <a:endParaRPr lang="en-US"/>
          </a:p>
        </p:txBody>
      </p:sp>
      <p:sp>
        <p:nvSpPr>
          <p:cNvPr id="2" name="Title 1">
            <a:extLst>
              <a:ext uri="{FF2B5EF4-FFF2-40B4-BE49-F238E27FC236}">
                <a16:creationId xmlns:a16="http://schemas.microsoft.com/office/drawing/2014/main" id="{C3DF6EA2-00A5-9F4E-8308-AD2358B774D1}"/>
              </a:ext>
            </a:extLst>
          </p:cNvPr>
          <p:cNvSpPr>
            <a:spLocks noGrp="1"/>
          </p:cNvSpPr>
          <p:nvPr>
            <p:ph type="title"/>
          </p:nvPr>
        </p:nvSpPr>
        <p:spPr/>
        <p:txBody>
          <a:bodyPr/>
          <a:lstStyle/>
          <a:p>
            <a:r>
              <a:rPr lang="en-US"/>
              <a:t>Malware File DB Population</a:t>
            </a:r>
          </a:p>
        </p:txBody>
      </p:sp>
      <p:sp>
        <p:nvSpPr>
          <p:cNvPr id="456" name="Picture Placeholder 80" descr="Defense Preventions&#10;">
            <a:extLst>
              <a:ext uri="{FF2B5EF4-FFF2-40B4-BE49-F238E27FC236}">
                <a16:creationId xmlns:a16="http://schemas.microsoft.com/office/drawing/2014/main" id="{F2A6927F-E993-A24D-808B-896B97D2282C}"/>
              </a:ext>
            </a:extLst>
          </p:cNvPr>
          <p:cNvSpPr>
            <a:spLocks noChangeAspect="1"/>
          </p:cNvSpPr>
          <p:nvPr/>
        </p:nvSpPr>
        <p:spPr>
          <a:xfrm>
            <a:off x="4119596" y="2547896"/>
            <a:ext cx="252280" cy="297292"/>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457" name="Picture Placeholder 80" descr="Defense Preventions&#10;">
            <a:extLst>
              <a:ext uri="{FF2B5EF4-FFF2-40B4-BE49-F238E27FC236}">
                <a16:creationId xmlns:a16="http://schemas.microsoft.com/office/drawing/2014/main" id="{6A35DFE0-0B48-0748-805E-AB6FCCFE1783}"/>
              </a:ext>
            </a:extLst>
          </p:cNvPr>
          <p:cNvSpPr>
            <a:spLocks noChangeAspect="1"/>
          </p:cNvSpPr>
          <p:nvPr/>
        </p:nvSpPr>
        <p:spPr>
          <a:xfrm>
            <a:off x="6439031" y="2395117"/>
            <a:ext cx="252280" cy="297292"/>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458" name="Picture Placeholder 80" descr="Defense Preventions&#10;">
            <a:extLst>
              <a:ext uri="{FF2B5EF4-FFF2-40B4-BE49-F238E27FC236}">
                <a16:creationId xmlns:a16="http://schemas.microsoft.com/office/drawing/2014/main" id="{E45B95D7-2B70-E546-B558-6C56688579FF}"/>
              </a:ext>
            </a:extLst>
          </p:cNvPr>
          <p:cNvSpPr>
            <a:spLocks noChangeAspect="1"/>
          </p:cNvSpPr>
          <p:nvPr/>
        </p:nvSpPr>
        <p:spPr>
          <a:xfrm>
            <a:off x="8583920" y="2395117"/>
            <a:ext cx="252280" cy="297292"/>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grpSp>
        <p:nvGrpSpPr>
          <p:cNvPr id="459" name="Picture Placeholder 79" descr="Defense Malware&#10;">
            <a:extLst>
              <a:ext uri="{FF2B5EF4-FFF2-40B4-BE49-F238E27FC236}">
                <a16:creationId xmlns:a16="http://schemas.microsoft.com/office/drawing/2014/main" id="{EA155E7E-7F50-F94B-9ABC-0894BA792557}"/>
              </a:ext>
            </a:extLst>
          </p:cNvPr>
          <p:cNvGrpSpPr>
            <a:grpSpLocks noChangeAspect="1"/>
          </p:cNvGrpSpPr>
          <p:nvPr/>
        </p:nvGrpSpPr>
        <p:grpSpPr>
          <a:xfrm>
            <a:off x="4119622" y="3196048"/>
            <a:ext cx="252229" cy="297292"/>
            <a:chOff x="7166991" y="712682"/>
            <a:chExt cx="509762" cy="600837"/>
          </a:xfrm>
          <a:solidFill>
            <a:srgbClr val="FF0000"/>
          </a:solidFill>
        </p:grpSpPr>
        <p:grpSp>
          <p:nvGrpSpPr>
            <p:cNvPr id="460" name="Picture Placeholder 79">
              <a:extLst>
                <a:ext uri="{FF2B5EF4-FFF2-40B4-BE49-F238E27FC236}">
                  <a16:creationId xmlns:a16="http://schemas.microsoft.com/office/drawing/2014/main" id="{00813AD7-6B60-324A-8A5E-40090362FD0A}"/>
                </a:ext>
              </a:extLst>
            </p:cNvPr>
            <p:cNvGrpSpPr/>
            <p:nvPr/>
          </p:nvGrpSpPr>
          <p:grpSpPr>
            <a:xfrm>
              <a:off x="7288423" y="828422"/>
              <a:ext cx="266898" cy="369356"/>
              <a:chOff x="7288423" y="828422"/>
              <a:chExt cx="266898" cy="369356"/>
            </a:xfrm>
            <a:grpFill/>
          </p:grpSpPr>
          <p:sp>
            <p:nvSpPr>
              <p:cNvPr id="462" name="Picture Placeholder 79">
                <a:extLst>
                  <a:ext uri="{FF2B5EF4-FFF2-40B4-BE49-F238E27FC236}">
                    <a16:creationId xmlns:a16="http://schemas.microsoft.com/office/drawing/2014/main" id="{A5DFB7F7-F1C5-6C41-BF4E-75F0D9487BBE}"/>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3" name="Picture Placeholder 79">
                <a:extLst>
                  <a:ext uri="{FF2B5EF4-FFF2-40B4-BE49-F238E27FC236}">
                    <a16:creationId xmlns:a16="http://schemas.microsoft.com/office/drawing/2014/main" id="{0253F4D7-4E7D-5747-9C41-023AD7364F87}"/>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4" name="Picture Placeholder 79">
                <a:extLst>
                  <a:ext uri="{FF2B5EF4-FFF2-40B4-BE49-F238E27FC236}">
                    <a16:creationId xmlns:a16="http://schemas.microsoft.com/office/drawing/2014/main" id="{E96AC98B-C959-8040-A64C-A8C7250F4E08}"/>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5" name="Picture Placeholder 79">
                <a:extLst>
                  <a:ext uri="{FF2B5EF4-FFF2-40B4-BE49-F238E27FC236}">
                    <a16:creationId xmlns:a16="http://schemas.microsoft.com/office/drawing/2014/main" id="{A9034F14-6289-E848-83FA-0DCBF063D62D}"/>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6" name="Picture Placeholder 79">
                <a:extLst>
                  <a:ext uri="{FF2B5EF4-FFF2-40B4-BE49-F238E27FC236}">
                    <a16:creationId xmlns:a16="http://schemas.microsoft.com/office/drawing/2014/main" id="{BD4B1048-FE13-5044-80A4-7B2DB3212AC7}"/>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7" name="Picture Placeholder 79">
                <a:extLst>
                  <a:ext uri="{FF2B5EF4-FFF2-40B4-BE49-F238E27FC236}">
                    <a16:creationId xmlns:a16="http://schemas.microsoft.com/office/drawing/2014/main" id="{61DFB81C-CED2-0842-BFA4-23375B2E7A84}"/>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8" name="Picture Placeholder 79">
                <a:extLst>
                  <a:ext uri="{FF2B5EF4-FFF2-40B4-BE49-F238E27FC236}">
                    <a16:creationId xmlns:a16="http://schemas.microsoft.com/office/drawing/2014/main" id="{E511EDFB-A3CE-114C-8073-A6FD52DD830C}"/>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69" name="Picture Placeholder 79">
                <a:extLst>
                  <a:ext uri="{FF2B5EF4-FFF2-40B4-BE49-F238E27FC236}">
                    <a16:creationId xmlns:a16="http://schemas.microsoft.com/office/drawing/2014/main" id="{9F32EED5-7617-834E-A2E9-B4D3EA1AD80B}"/>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0" name="Picture Placeholder 79">
                <a:extLst>
                  <a:ext uri="{FF2B5EF4-FFF2-40B4-BE49-F238E27FC236}">
                    <a16:creationId xmlns:a16="http://schemas.microsoft.com/office/drawing/2014/main" id="{B8B0D73D-1B40-234E-ABE8-6A1D2DB77C22}"/>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1" name="Picture Placeholder 79">
                <a:extLst>
                  <a:ext uri="{FF2B5EF4-FFF2-40B4-BE49-F238E27FC236}">
                    <a16:creationId xmlns:a16="http://schemas.microsoft.com/office/drawing/2014/main" id="{40A9D2AD-5624-7F4E-8404-905DC344337F}"/>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61" name="Picture Placeholder 79">
              <a:extLst>
                <a:ext uri="{FF2B5EF4-FFF2-40B4-BE49-F238E27FC236}">
                  <a16:creationId xmlns:a16="http://schemas.microsoft.com/office/drawing/2014/main" id="{E1C2D571-D9C5-AB4A-8628-D038B5521702}"/>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72" name="Picture Placeholder 79" descr="Defense Malware&#10;">
            <a:extLst>
              <a:ext uri="{FF2B5EF4-FFF2-40B4-BE49-F238E27FC236}">
                <a16:creationId xmlns:a16="http://schemas.microsoft.com/office/drawing/2014/main" id="{223331F4-01BE-614E-96F6-B8EE2150E6A4}"/>
              </a:ext>
            </a:extLst>
          </p:cNvPr>
          <p:cNvGrpSpPr>
            <a:grpSpLocks noChangeAspect="1"/>
          </p:cNvGrpSpPr>
          <p:nvPr/>
        </p:nvGrpSpPr>
        <p:grpSpPr>
          <a:xfrm>
            <a:off x="6439057" y="3066992"/>
            <a:ext cx="252229" cy="297292"/>
            <a:chOff x="7166991" y="712682"/>
            <a:chExt cx="509762" cy="600837"/>
          </a:xfrm>
          <a:solidFill>
            <a:srgbClr val="FF0000"/>
          </a:solidFill>
        </p:grpSpPr>
        <p:grpSp>
          <p:nvGrpSpPr>
            <p:cNvPr id="473" name="Picture Placeholder 79">
              <a:extLst>
                <a:ext uri="{FF2B5EF4-FFF2-40B4-BE49-F238E27FC236}">
                  <a16:creationId xmlns:a16="http://schemas.microsoft.com/office/drawing/2014/main" id="{3010B765-2E08-CA48-85F1-49FD2723BD51}"/>
                </a:ext>
              </a:extLst>
            </p:cNvPr>
            <p:cNvGrpSpPr/>
            <p:nvPr/>
          </p:nvGrpSpPr>
          <p:grpSpPr>
            <a:xfrm>
              <a:off x="7288423" y="828422"/>
              <a:ext cx="266898" cy="369356"/>
              <a:chOff x="7288423" y="828422"/>
              <a:chExt cx="266898" cy="369356"/>
            </a:xfrm>
            <a:grpFill/>
          </p:grpSpPr>
          <p:sp>
            <p:nvSpPr>
              <p:cNvPr id="475" name="Picture Placeholder 79">
                <a:extLst>
                  <a:ext uri="{FF2B5EF4-FFF2-40B4-BE49-F238E27FC236}">
                    <a16:creationId xmlns:a16="http://schemas.microsoft.com/office/drawing/2014/main" id="{25C9519A-CCD5-F040-BF62-429B4ADB5E34}"/>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6" name="Picture Placeholder 79">
                <a:extLst>
                  <a:ext uri="{FF2B5EF4-FFF2-40B4-BE49-F238E27FC236}">
                    <a16:creationId xmlns:a16="http://schemas.microsoft.com/office/drawing/2014/main" id="{82D294B9-020E-DF40-A1E5-7F122B6F1D36}"/>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7" name="Picture Placeholder 79">
                <a:extLst>
                  <a:ext uri="{FF2B5EF4-FFF2-40B4-BE49-F238E27FC236}">
                    <a16:creationId xmlns:a16="http://schemas.microsoft.com/office/drawing/2014/main" id="{165194AC-1F53-5341-886C-CBCD4A550201}"/>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8" name="Picture Placeholder 79">
                <a:extLst>
                  <a:ext uri="{FF2B5EF4-FFF2-40B4-BE49-F238E27FC236}">
                    <a16:creationId xmlns:a16="http://schemas.microsoft.com/office/drawing/2014/main" id="{BC07F415-CF87-EA4B-8393-B5103A70F2DB}"/>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79" name="Picture Placeholder 79">
                <a:extLst>
                  <a:ext uri="{FF2B5EF4-FFF2-40B4-BE49-F238E27FC236}">
                    <a16:creationId xmlns:a16="http://schemas.microsoft.com/office/drawing/2014/main" id="{3DB00B41-8B36-A940-9873-99E31E35C4AB}"/>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0" name="Picture Placeholder 79">
                <a:extLst>
                  <a:ext uri="{FF2B5EF4-FFF2-40B4-BE49-F238E27FC236}">
                    <a16:creationId xmlns:a16="http://schemas.microsoft.com/office/drawing/2014/main" id="{D7D02337-DFBB-F94C-A367-5986E1CC95C7}"/>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1" name="Picture Placeholder 79">
                <a:extLst>
                  <a:ext uri="{FF2B5EF4-FFF2-40B4-BE49-F238E27FC236}">
                    <a16:creationId xmlns:a16="http://schemas.microsoft.com/office/drawing/2014/main" id="{5AF6087C-983A-7143-9D58-973FDA87F8E5}"/>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2" name="Picture Placeholder 79">
                <a:extLst>
                  <a:ext uri="{FF2B5EF4-FFF2-40B4-BE49-F238E27FC236}">
                    <a16:creationId xmlns:a16="http://schemas.microsoft.com/office/drawing/2014/main" id="{F72F5596-909F-9846-9269-9F963936BD9B}"/>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3" name="Picture Placeholder 79">
                <a:extLst>
                  <a:ext uri="{FF2B5EF4-FFF2-40B4-BE49-F238E27FC236}">
                    <a16:creationId xmlns:a16="http://schemas.microsoft.com/office/drawing/2014/main" id="{B7817461-F09D-D345-AE65-B5571F75D78B}"/>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4" name="Picture Placeholder 79">
                <a:extLst>
                  <a:ext uri="{FF2B5EF4-FFF2-40B4-BE49-F238E27FC236}">
                    <a16:creationId xmlns:a16="http://schemas.microsoft.com/office/drawing/2014/main" id="{56F9DDD2-2269-F442-B977-A9AFEBF445C1}"/>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74" name="Picture Placeholder 79">
              <a:extLst>
                <a:ext uri="{FF2B5EF4-FFF2-40B4-BE49-F238E27FC236}">
                  <a16:creationId xmlns:a16="http://schemas.microsoft.com/office/drawing/2014/main" id="{6B89098F-B47D-964B-877C-A0A1B1A07E51}"/>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85" name="Picture Placeholder 79" descr="Defense Malware&#10;">
            <a:extLst>
              <a:ext uri="{FF2B5EF4-FFF2-40B4-BE49-F238E27FC236}">
                <a16:creationId xmlns:a16="http://schemas.microsoft.com/office/drawing/2014/main" id="{B1E194E3-2C67-9244-9C08-3C21C4B04F1B}"/>
              </a:ext>
            </a:extLst>
          </p:cNvPr>
          <p:cNvGrpSpPr>
            <a:grpSpLocks noChangeAspect="1"/>
          </p:cNvGrpSpPr>
          <p:nvPr/>
        </p:nvGrpSpPr>
        <p:grpSpPr>
          <a:xfrm>
            <a:off x="8583946" y="3066992"/>
            <a:ext cx="252229" cy="297292"/>
            <a:chOff x="7166991" y="712682"/>
            <a:chExt cx="509762" cy="600837"/>
          </a:xfrm>
          <a:solidFill>
            <a:srgbClr val="FF0000"/>
          </a:solidFill>
        </p:grpSpPr>
        <p:grpSp>
          <p:nvGrpSpPr>
            <p:cNvPr id="486" name="Picture Placeholder 79">
              <a:extLst>
                <a:ext uri="{FF2B5EF4-FFF2-40B4-BE49-F238E27FC236}">
                  <a16:creationId xmlns:a16="http://schemas.microsoft.com/office/drawing/2014/main" id="{B0375358-DDBF-3047-916A-DB9F56805EFD}"/>
                </a:ext>
              </a:extLst>
            </p:cNvPr>
            <p:cNvGrpSpPr/>
            <p:nvPr/>
          </p:nvGrpSpPr>
          <p:grpSpPr>
            <a:xfrm>
              <a:off x="7288423" y="828422"/>
              <a:ext cx="266898" cy="369356"/>
              <a:chOff x="7288423" y="828422"/>
              <a:chExt cx="266898" cy="369356"/>
            </a:xfrm>
            <a:grpFill/>
          </p:grpSpPr>
          <p:sp>
            <p:nvSpPr>
              <p:cNvPr id="488" name="Picture Placeholder 79">
                <a:extLst>
                  <a:ext uri="{FF2B5EF4-FFF2-40B4-BE49-F238E27FC236}">
                    <a16:creationId xmlns:a16="http://schemas.microsoft.com/office/drawing/2014/main" id="{A2DA1548-3C6E-A648-82E1-4C345E104BA4}"/>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89" name="Picture Placeholder 79">
                <a:extLst>
                  <a:ext uri="{FF2B5EF4-FFF2-40B4-BE49-F238E27FC236}">
                    <a16:creationId xmlns:a16="http://schemas.microsoft.com/office/drawing/2014/main" id="{3364C1A1-2AAB-1A4E-B1B3-D763DB8DFA86}"/>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0" name="Picture Placeholder 79">
                <a:extLst>
                  <a:ext uri="{FF2B5EF4-FFF2-40B4-BE49-F238E27FC236}">
                    <a16:creationId xmlns:a16="http://schemas.microsoft.com/office/drawing/2014/main" id="{1EAF316C-134F-1F4D-B2E9-F7581FFFD156}"/>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1" name="Picture Placeholder 79">
                <a:extLst>
                  <a:ext uri="{FF2B5EF4-FFF2-40B4-BE49-F238E27FC236}">
                    <a16:creationId xmlns:a16="http://schemas.microsoft.com/office/drawing/2014/main" id="{487F9372-0807-D34C-9AA2-795EBB6EC736}"/>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2" name="Picture Placeholder 79">
                <a:extLst>
                  <a:ext uri="{FF2B5EF4-FFF2-40B4-BE49-F238E27FC236}">
                    <a16:creationId xmlns:a16="http://schemas.microsoft.com/office/drawing/2014/main" id="{DD9FBA7B-45E2-B447-A700-6C2FE2D20D81}"/>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3" name="Picture Placeholder 79">
                <a:extLst>
                  <a:ext uri="{FF2B5EF4-FFF2-40B4-BE49-F238E27FC236}">
                    <a16:creationId xmlns:a16="http://schemas.microsoft.com/office/drawing/2014/main" id="{5DFFEEA3-37DA-C54E-8BC7-629CAA4C1841}"/>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4" name="Picture Placeholder 79">
                <a:extLst>
                  <a:ext uri="{FF2B5EF4-FFF2-40B4-BE49-F238E27FC236}">
                    <a16:creationId xmlns:a16="http://schemas.microsoft.com/office/drawing/2014/main" id="{D5343300-C4E1-4345-9382-3F093DCBEC34}"/>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5" name="Picture Placeholder 79">
                <a:extLst>
                  <a:ext uri="{FF2B5EF4-FFF2-40B4-BE49-F238E27FC236}">
                    <a16:creationId xmlns:a16="http://schemas.microsoft.com/office/drawing/2014/main" id="{F8275D9F-19DD-DD45-A9AA-E5CE2F65056C}"/>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6" name="Picture Placeholder 79">
                <a:extLst>
                  <a:ext uri="{FF2B5EF4-FFF2-40B4-BE49-F238E27FC236}">
                    <a16:creationId xmlns:a16="http://schemas.microsoft.com/office/drawing/2014/main" id="{B093D161-9363-CE47-A2BC-1C217945CC7B}"/>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497" name="Picture Placeholder 79">
                <a:extLst>
                  <a:ext uri="{FF2B5EF4-FFF2-40B4-BE49-F238E27FC236}">
                    <a16:creationId xmlns:a16="http://schemas.microsoft.com/office/drawing/2014/main" id="{C333F272-1B55-5E42-80F8-7B5742793D6D}"/>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487" name="Picture Placeholder 79">
              <a:extLst>
                <a:ext uri="{FF2B5EF4-FFF2-40B4-BE49-F238E27FC236}">
                  <a16:creationId xmlns:a16="http://schemas.microsoft.com/office/drawing/2014/main" id="{377E0B29-7C1C-E846-935A-0A9AAA637160}"/>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498" name="Picture Placeholder 79" descr="Defense Malware&#10;">
            <a:extLst>
              <a:ext uri="{FF2B5EF4-FFF2-40B4-BE49-F238E27FC236}">
                <a16:creationId xmlns:a16="http://schemas.microsoft.com/office/drawing/2014/main" id="{4F198FCD-5961-C344-B09F-F745C9938F7C}"/>
              </a:ext>
            </a:extLst>
          </p:cNvPr>
          <p:cNvGrpSpPr>
            <a:grpSpLocks noChangeAspect="1"/>
          </p:cNvGrpSpPr>
          <p:nvPr/>
        </p:nvGrpSpPr>
        <p:grpSpPr>
          <a:xfrm>
            <a:off x="10723578" y="3066992"/>
            <a:ext cx="252229" cy="297292"/>
            <a:chOff x="7166991" y="712682"/>
            <a:chExt cx="509762" cy="600837"/>
          </a:xfrm>
          <a:solidFill>
            <a:srgbClr val="FF0000"/>
          </a:solidFill>
        </p:grpSpPr>
        <p:grpSp>
          <p:nvGrpSpPr>
            <p:cNvPr id="499" name="Picture Placeholder 79">
              <a:extLst>
                <a:ext uri="{FF2B5EF4-FFF2-40B4-BE49-F238E27FC236}">
                  <a16:creationId xmlns:a16="http://schemas.microsoft.com/office/drawing/2014/main" id="{43DF62A8-3A9C-F743-93C1-52D6A0FF6BEE}"/>
                </a:ext>
              </a:extLst>
            </p:cNvPr>
            <p:cNvGrpSpPr/>
            <p:nvPr/>
          </p:nvGrpSpPr>
          <p:grpSpPr>
            <a:xfrm>
              <a:off x="7288423" y="828422"/>
              <a:ext cx="266898" cy="369356"/>
              <a:chOff x="7288423" y="828422"/>
              <a:chExt cx="266898" cy="369356"/>
            </a:xfrm>
            <a:grpFill/>
          </p:grpSpPr>
          <p:sp>
            <p:nvSpPr>
              <p:cNvPr id="501" name="Picture Placeholder 79">
                <a:extLst>
                  <a:ext uri="{FF2B5EF4-FFF2-40B4-BE49-F238E27FC236}">
                    <a16:creationId xmlns:a16="http://schemas.microsoft.com/office/drawing/2014/main" id="{02E68516-B90C-FA44-A9CB-1295F7FDF254}"/>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2" name="Picture Placeholder 79">
                <a:extLst>
                  <a:ext uri="{FF2B5EF4-FFF2-40B4-BE49-F238E27FC236}">
                    <a16:creationId xmlns:a16="http://schemas.microsoft.com/office/drawing/2014/main" id="{2A022628-74A6-D747-9A25-0C34CF58A350}"/>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3" name="Picture Placeholder 79">
                <a:extLst>
                  <a:ext uri="{FF2B5EF4-FFF2-40B4-BE49-F238E27FC236}">
                    <a16:creationId xmlns:a16="http://schemas.microsoft.com/office/drawing/2014/main" id="{6E136B97-1086-7245-931E-2F423D5A9B74}"/>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4" name="Picture Placeholder 79">
                <a:extLst>
                  <a:ext uri="{FF2B5EF4-FFF2-40B4-BE49-F238E27FC236}">
                    <a16:creationId xmlns:a16="http://schemas.microsoft.com/office/drawing/2014/main" id="{0AABA552-FEF7-6849-AC39-2F538776019F}"/>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5" name="Picture Placeholder 79">
                <a:extLst>
                  <a:ext uri="{FF2B5EF4-FFF2-40B4-BE49-F238E27FC236}">
                    <a16:creationId xmlns:a16="http://schemas.microsoft.com/office/drawing/2014/main" id="{DE6DBF6B-5BCE-C944-BE3F-7A96AB98D647}"/>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6" name="Picture Placeholder 79">
                <a:extLst>
                  <a:ext uri="{FF2B5EF4-FFF2-40B4-BE49-F238E27FC236}">
                    <a16:creationId xmlns:a16="http://schemas.microsoft.com/office/drawing/2014/main" id="{930A84FC-282C-3746-9242-72D2C006712B}"/>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7" name="Picture Placeholder 79">
                <a:extLst>
                  <a:ext uri="{FF2B5EF4-FFF2-40B4-BE49-F238E27FC236}">
                    <a16:creationId xmlns:a16="http://schemas.microsoft.com/office/drawing/2014/main" id="{78159AA3-104D-7448-961A-BEA6061BEC52}"/>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8" name="Picture Placeholder 79">
                <a:extLst>
                  <a:ext uri="{FF2B5EF4-FFF2-40B4-BE49-F238E27FC236}">
                    <a16:creationId xmlns:a16="http://schemas.microsoft.com/office/drawing/2014/main" id="{7CC554BD-9C73-D445-BACC-00E4DD7C4A6C}"/>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09" name="Picture Placeholder 79">
                <a:extLst>
                  <a:ext uri="{FF2B5EF4-FFF2-40B4-BE49-F238E27FC236}">
                    <a16:creationId xmlns:a16="http://schemas.microsoft.com/office/drawing/2014/main" id="{2DB3DAF0-45D5-D34E-8BDB-4EEB325D708B}"/>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510" name="Picture Placeholder 79">
                <a:extLst>
                  <a:ext uri="{FF2B5EF4-FFF2-40B4-BE49-F238E27FC236}">
                    <a16:creationId xmlns:a16="http://schemas.microsoft.com/office/drawing/2014/main" id="{32CACCE2-92CE-1546-985A-425140EFB4C1}"/>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500" name="Picture Placeholder 79">
              <a:extLst>
                <a:ext uri="{FF2B5EF4-FFF2-40B4-BE49-F238E27FC236}">
                  <a16:creationId xmlns:a16="http://schemas.microsoft.com/office/drawing/2014/main" id="{C89299AB-7811-654C-9A4F-A15D6E12383B}"/>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aphicFrame>
        <p:nvGraphicFramePr>
          <p:cNvPr id="84" name="Table 8">
            <a:extLst>
              <a:ext uri="{FF2B5EF4-FFF2-40B4-BE49-F238E27FC236}">
                <a16:creationId xmlns:a16="http://schemas.microsoft.com/office/drawing/2014/main" id="{35DBEBE6-7C59-7040-B3B8-35C067409003}"/>
              </a:ext>
            </a:extLst>
          </p:cNvPr>
          <p:cNvGraphicFramePr>
            <a:graphicFrameLocks/>
          </p:cNvGraphicFramePr>
          <p:nvPr>
            <p:extLst>
              <p:ext uri="{D42A27DB-BD31-4B8C-83A1-F6EECF244321}">
                <p14:modId xmlns:p14="http://schemas.microsoft.com/office/powerpoint/2010/main" val="2472021311"/>
              </p:ext>
            </p:extLst>
          </p:nvPr>
        </p:nvGraphicFramePr>
        <p:xfrm>
          <a:off x="135466" y="3874191"/>
          <a:ext cx="11808179" cy="1920240"/>
        </p:xfrm>
        <a:graphic>
          <a:graphicData uri="http://schemas.openxmlformats.org/drawingml/2006/table">
            <a:tbl>
              <a:tblPr firstRow="1" bandRow="1">
                <a:tableStyleId>{5C22544A-7EE6-4342-B048-85BDC9FD1C3A}</a:tableStyleId>
              </a:tblPr>
              <a:tblGrid>
                <a:gridCol w="2856090">
                  <a:extLst>
                    <a:ext uri="{9D8B030D-6E8A-4147-A177-3AD203B41FA5}">
                      <a16:colId xmlns:a16="http://schemas.microsoft.com/office/drawing/2014/main" val="2597174090"/>
                    </a:ext>
                  </a:extLst>
                </a:gridCol>
                <a:gridCol w="2494844">
                  <a:extLst>
                    <a:ext uri="{9D8B030D-6E8A-4147-A177-3AD203B41FA5}">
                      <a16:colId xmlns:a16="http://schemas.microsoft.com/office/drawing/2014/main" val="1226579411"/>
                    </a:ext>
                  </a:extLst>
                </a:gridCol>
                <a:gridCol w="2152415">
                  <a:extLst>
                    <a:ext uri="{9D8B030D-6E8A-4147-A177-3AD203B41FA5}">
                      <a16:colId xmlns:a16="http://schemas.microsoft.com/office/drawing/2014/main" val="4209011845"/>
                    </a:ext>
                  </a:extLst>
                </a:gridCol>
                <a:gridCol w="2152415">
                  <a:extLst>
                    <a:ext uri="{9D8B030D-6E8A-4147-A177-3AD203B41FA5}">
                      <a16:colId xmlns:a16="http://schemas.microsoft.com/office/drawing/2014/main" val="2325836971"/>
                    </a:ext>
                  </a:extLst>
                </a:gridCol>
                <a:gridCol w="2152415">
                  <a:extLst>
                    <a:ext uri="{9D8B030D-6E8A-4147-A177-3AD203B41FA5}">
                      <a16:colId xmlns:a16="http://schemas.microsoft.com/office/drawing/2014/main" val="3507926220"/>
                    </a:ext>
                  </a:extLst>
                </a:gridCol>
              </a:tblGrid>
              <a:tr h="0">
                <a:tc>
                  <a:txBody>
                    <a:bodyPr/>
                    <a:lstStyle/>
                    <a:p>
                      <a:pPr algn="ctr"/>
                      <a:endParaRPr lang="en-US" b="1" i="0" dirty="0">
                        <a:latin typeface="Calibri" panose="020F0502020204030204" pitchFamily="34" charset="0"/>
                      </a:endParaRPr>
                    </a:p>
                  </a:txBody>
                  <a:tcPr anchor="ctr"/>
                </a:tc>
                <a:tc>
                  <a:txBody>
                    <a:bodyPr/>
                    <a:lstStyle/>
                    <a:p>
                      <a:pPr algn="ctr"/>
                      <a:r>
                        <a:rPr lang="en-US" b="0" i="0">
                          <a:latin typeface="Calibri" panose="020F0502020204030204" pitchFamily="34" charset="0"/>
                        </a:rPr>
                        <a:t>File Detection by Security Analyzer</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i="0">
                          <a:latin typeface="Calibri" panose="020F0502020204030204" pitchFamily="34" charset="0"/>
                        </a:rPr>
                        <a:t>Security Analyzer</a:t>
                      </a:r>
                    </a:p>
                    <a:p>
                      <a:pPr marL="0" marR="0" lvl="0" indent="0" algn="ctr" defTabSz="914400" rtl="0" eaLnBrk="1" fontAlgn="auto" latinLnBrk="0" hangingPunct="1">
                        <a:lnSpc>
                          <a:spcPct val="100000"/>
                        </a:lnSpc>
                        <a:spcBef>
                          <a:spcPts val="0"/>
                        </a:spcBef>
                        <a:spcAft>
                          <a:spcPts val="0"/>
                        </a:spcAft>
                        <a:buClrTx/>
                        <a:buSzTx/>
                        <a:buFontTx/>
                        <a:buNone/>
                        <a:tabLst/>
                        <a:defRPr/>
                      </a:pPr>
                      <a:r>
                        <a:rPr lang="en-US" b="0" i="0">
                          <a:latin typeface="Calibri" panose="020F0502020204030204" pitchFamily="34" charset="0"/>
                        </a:rPr>
                        <a:t>Malware File DB</a:t>
                      </a:r>
                    </a:p>
                  </a:txBody>
                  <a:tcPr anchor="ctr"/>
                </a:tc>
                <a:tc>
                  <a:txBody>
                    <a:bodyPr/>
                    <a:lstStyle/>
                    <a:p>
                      <a:pPr algn="ctr"/>
                      <a:r>
                        <a:rPr lang="en-US" b="0" i="0">
                          <a:latin typeface="Calibri" panose="020F0502020204030204" pitchFamily="34" charset="0"/>
                        </a:rPr>
                        <a:t>Original Endpoint</a:t>
                      </a:r>
                    </a:p>
                    <a:p>
                      <a:pPr algn="ctr"/>
                      <a:r>
                        <a:rPr lang="en-US" b="0" i="0">
                          <a:latin typeface="Calibri" panose="020F0502020204030204" pitchFamily="34" charset="0"/>
                        </a:rPr>
                        <a:t>Malware File DB</a:t>
                      </a:r>
                    </a:p>
                  </a:txBody>
                  <a:tcPr anchor="ctr"/>
                </a:tc>
                <a:tc>
                  <a:txBody>
                    <a:bodyPr/>
                    <a:lstStyle/>
                    <a:p>
                      <a:pPr algn="ctr"/>
                      <a:r>
                        <a:rPr lang="en-US" b="0" i="0">
                          <a:latin typeface="Calibri" panose="020F0502020204030204" pitchFamily="34" charset="0"/>
                        </a:rPr>
                        <a:t>Other Endpoints</a:t>
                      </a:r>
                    </a:p>
                    <a:p>
                      <a:pPr algn="ctr"/>
                      <a:r>
                        <a:rPr lang="en-US" b="0" i="0">
                          <a:latin typeface="Calibri" panose="020F0502020204030204" pitchFamily="34" charset="0"/>
                        </a:rPr>
                        <a:t>Malware File DB</a:t>
                      </a:r>
                    </a:p>
                  </a:txBody>
                  <a:tcPr anchor="ctr"/>
                </a:tc>
                <a:extLst>
                  <a:ext uri="{0D108BD9-81ED-4DB2-BD59-A6C34878D82A}">
                    <a16:rowId xmlns:a16="http://schemas.microsoft.com/office/drawing/2014/main" val="3909491512"/>
                  </a:ext>
                </a:extLst>
              </a:tr>
              <a:tr h="640080">
                <a:tc rowSpan="2">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1">
                          <a:latin typeface="Calibri" panose="020F0502020204030204" pitchFamily="34" charset="0"/>
                        </a:rPr>
                        <a:t>Security Analyzer</a:t>
                      </a:r>
                    </a:p>
                    <a:p>
                      <a:r>
                        <a:rPr lang="en-US" b="1" i="1">
                          <a:latin typeface="Calibri" panose="020F0502020204030204" pitchFamily="34" charset="0"/>
                        </a:rPr>
                        <a:t>Detection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i="1">
                          <a:latin typeface="Calibri" panose="020F0502020204030204" pitchFamily="34" charset="0"/>
                        </a:rPr>
                        <a:t>(File received by Security Analyzer from Gateway or SVM)</a:t>
                      </a:r>
                      <a:endParaRPr lang="en-US" sz="1800" b="0" i="1">
                        <a:latin typeface="Calibri" panose="020F0502020204030204" pitchFamily="34" charset="0"/>
                      </a:endParaRPr>
                    </a:p>
                  </a:txBody>
                  <a:tcPr/>
                </a:tc>
                <a:tc>
                  <a:txBody>
                    <a:bodyPr/>
                    <a:lstStyle/>
                    <a:p>
                      <a:r>
                        <a:rPr lang="en-US" b="0" i="0" dirty="0">
                          <a:latin typeface="Calibri" panose="020F0502020204030204" pitchFamily="34" charset="0"/>
                        </a:rPr>
                        <a:t>Cloud File Detection:</a:t>
                      </a:r>
                    </a:p>
                    <a:p>
                      <a:endParaRPr lang="en-US" b="0" i="0" dirty="0">
                        <a:latin typeface="Calibri" panose="020F0502020204030204" pitchFamily="34" charset="0"/>
                      </a:endParaRPr>
                    </a:p>
                  </a:txBody>
                  <a:tcPr anchor="ctr"/>
                </a:tc>
                <a:tc>
                  <a:txBody>
                    <a:bodyPr/>
                    <a:lstStyle/>
                    <a:p>
                      <a:r>
                        <a:rPr lang="en-US" b="0" i="0">
                          <a:latin typeface="Calibri" panose="020F0502020204030204" pitchFamily="34" charset="0"/>
                        </a:rPr>
                        <a:t>      File =</a:t>
                      </a:r>
                    </a:p>
                  </a:txBody>
                  <a:tcPr anchor="ctr"/>
                </a:tc>
                <a:tc>
                  <a:txBody>
                    <a:bodyPr/>
                    <a:lstStyle/>
                    <a:p>
                      <a:r>
                        <a:rPr lang="en-US" b="0" i="0">
                          <a:latin typeface="Calibri" panose="020F0502020204030204" pitchFamily="34" charset="0"/>
                        </a:rPr>
                        <a:t>      File =  </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b="0" i="0">
                          <a:latin typeface="Calibri" panose="020F0502020204030204" pitchFamily="34" charset="0"/>
                        </a:rPr>
                        <a:t>File not in DB</a:t>
                      </a:r>
                    </a:p>
                  </a:txBody>
                  <a:tcPr anchor="ctr"/>
                </a:tc>
                <a:extLst>
                  <a:ext uri="{0D108BD9-81ED-4DB2-BD59-A6C34878D82A}">
                    <a16:rowId xmlns:a16="http://schemas.microsoft.com/office/drawing/2014/main" val="2990583853"/>
                  </a:ext>
                </a:extLst>
              </a:tr>
              <a:tr h="640080">
                <a:tc vMerge="1">
                  <a:txBody>
                    <a:bodyPr/>
                    <a:lstStyle/>
                    <a:p>
                      <a:endParaRPr lang="en-US" b="1" i="0">
                        <a:latin typeface="Calibri" panose="020F0502020204030204" pitchFamily="34" charset="0"/>
                      </a:endParaRPr>
                    </a:p>
                  </a:txBody>
                  <a:tcPr/>
                </a:tc>
                <a:tc>
                  <a:txBody>
                    <a:bodyPr/>
                    <a:lstStyle/>
                    <a:p>
                      <a:r>
                        <a:rPr lang="en-US" b="0" i="0" dirty="0">
                          <a:latin typeface="Calibri" panose="020F0502020204030204" pitchFamily="34" charset="0"/>
                        </a:rPr>
                        <a:t>Cloud File Detection:</a:t>
                      </a:r>
                    </a:p>
                    <a:p>
                      <a:endParaRPr lang="en-US" b="0" i="0" dirty="0">
                        <a:latin typeface="Calibri" panose="020F0502020204030204" pitchFamily="34" charset="0"/>
                      </a:endParaRPr>
                    </a:p>
                  </a:txBody>
                  <a:tcPr anchor="ctr"/>
                </a:tc>
                <a:tc>
                  <a:txBody>
                    <a:bodyPr/>
                    <a:lstStyle/>
                    <a:p>
                      <a:r>
                        <a:rPr lang="en-US" b="0" i="0">
                          <a:latin typeface="Calibri" panose="020F0502020204030204" pitchFamily="34" charset="0"/>
                        </a:rPr>
                        <a:t>      File =</a:t>
                      </a:r>
                    </a:p>
                  </a:txBody>
                  <a:tcPr anchor="ctr"/>
                </a:tc>
                <a:tc>
                  <a:txBody>
                    <a:bodyPr/>
                    <a:lstStyle/>
                    <a:p>
                      <a:r>
                        <a:rPr lang="en-US" b="0" i="0">
                          <a:latin typeface="Calibri" panose="020F0502020204030204" pitchFamily="34" charset="0"/>
                        </a:rPr>
                        <a:t>      File =</a:t>
                      </a:r>
                    </a:p>
                  </a:txBody>
                  <a:tcPr anchor="ctr"/>
                </a:tc>
                <a:tc>
                  <a:txBody>
                    <a:bodyPr/>
                    <a:lstStyle/>
                    <a:p>
                      <a:r>
                        <a:rPr lang="en-US" b="0" i="0">
                          <a:latin typeface="Calibri" panose="020F0502020204030204" pitchFamily="34" charset="0"/>
                        </a:rPr>
                        <a:t>      File =</a:t>
                      </a:r>
                    </a:p>
                  </a:txBody>
                  <a:tcPr anchor="ctr"/>
                </a:tc>
                <a:extLst>
                  <a:ext uri="{0D108BD9-81ED-4DB2-BD59-A6C34878D82A}">
                    <a16:rowId xmlns:a16="http://schemas.microsoft.com/office/drawing/2014/main" val="1482661168"/>
                  </a:ext>
                </a:extLst>
              </a:tr>
            </a:tbl>
          </a:graphicData>
        </a:graphic>
      </p:graphicFrame>
      <p:sp>
        <p:nvSpPr>
          <p:cNvPr id="85" name="Picture Placeholder 80" descr="Defense Preventions&#10;">
            <a:extLst>
              <a:ext uri="{FF2B5EF4-FFF2-40B4-BE49-F238E27FC236}">
                <a16:creationId xmlns:a16="http://schemas.microsoft.com/office/drawing/2014/main" id="{3CFF5E9B-F038-AD45-8DBD-F6F00BEBF830}"/>
              </a:ext>
            </a:extLst>
          </p:cNvPr>
          <p:cNvSpPr>
            <a:spLocks noChangeAspect="1"/>
          </p:cNvSpPr>
          <p:nvPr/>
        </p:nvSpPr>
        <p:spPr>
          <a:xfrm>
            <a:off x="4119596" y="4832772"/>
            <a:ext cx="252280" cy="297292"/>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grpSp>
        <p:nvGrpSpPr>
          <p:cNvPr id="86" name="Picture Placeholder 79" descr="Defense Malware&#10;">
            <a:extLst>
              <a:ext uri="{FF2B5EF4-FFF2-40B4-BE49-F238E27FC236}">
                <a16:creationId xmlns:a16="http://schemas.microsoft.com/office/drawing/2014/main" id="{126FF4D1-A303-004D-9930-1793DFB6ABDA}"/>
              </a:ext>
            </a:extLst>
          </p:cNvPr>
          <p:cNvGrpSpPr>
            <a:grpSpLocks noChangeAspect="1"/>
          </p:cNvGrpSpPr>
          <p:nvPr/>
        </p:nvGrpSpPr>
        <p:grpSpPr>
          <a:xfrm>
            <a:off x="4119622" y="5480924"/>
            <a:ext cx="252229" cy="297292"/>
            <a:chOff x="7166991" y="712682"/>
            <a:chExt cx="509762" cy="600837"/>
          </a:xfrm>
          <a:solidFill>
            <a:srgbClr val="FF0000"/>
          </a:solidFill>
        </p:grpSpPr>
        <p:grpSp>
          <p:nvGrpSpPr>
            <p:cNvPr id="87" name="Picture Placeholder 79">
              <a:extLst>
                <a:ext uri="{FF2B5EF4-FFF2-40B4-BE49-F238E27FC236}">
                  <a16:creationId xmlns:a16="http://schemas.microsoft.com/office/drawing/2014/main" id="{1BA93FB3-E39D-2A42-BDEF-05FBCA988C8E}"/>
                </a:ext>
              </a:extLst>
            </p:cNvPr>
            <p:cNvGrpSpPr/>
            <p:nvPr/>
          </p:nvGrpSpPr>
          <p:grpSpPr>
            <a:xfrm>
              <a:off x="7288423" y="828422"/>
              <a:ext cx="266898" cy="369356"/>
              <a:chOff x="7288423" y="828422"/>
              <a:chExt cx="266898" cy="369356"/>
            </a:xfrm>
            <a:grpFill/>
          </p:grpSpPr>
          <p:sp>
            <p:nvSpPr>
              <p:cNvPr id="89" name="Picture Placeholder 79">
                <a:extLst>
                  <a:ext uri="{FF2B5EF4-FFF2-40B4-BE49-F238E27FC236}">
                    <a16:creationId xmlns:a16="http://schemas.microsoft.com/office/drawing/2014/main" id="{603A1D63-0A27-764A-976D-4CB3B49E3C07}"/>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90" name="Picture Placeholder 79">
                <a:extLst>
                  <a:ext uri="{FF2B5EF4-FFF2-40B4-BE49-F238E27FC236}">
                    <a16:creationId xmlns:a16="http://schemas.microsoft.com/office/drawing/2014/main" id="{2F34CAE7-3D20-EC4D-87CF-FDEA5B30A5D4}"/>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91" name="Picture Placeholder 79">
                <a:extLst>
                  <a:ext uri="{FF2B5EF4-FFF2-40B4-BE49-F238E27FC236}">
                    <a16:creationId xmlns:a16="http://schemas.microsoft.com/office/drawing/2014/main" id="{660FD8A9-CC2A-FB4E-94E0-7CBB8FC442A1}"/>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92" name="Picture Placeholder 79">
                <a:extLst>
                  <a:ext uri="{FF2B5EF4-FFF2-40B4-BE49-F238E27FC236}">
                    <a16:creationId xmlns:a16="http://schemas.microsoft.com/office/drawing/2014/main" id="{8BC28A40-D0C6-1946-AFC0-486C0A419468}"/>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93" name="Picture Placeholder 79">
                <a:extLst>
                  <a:ext uri="{FF2B5EF4-FFF2-40B4-BE49-F238E27FC236}">
                    <a16:creationId xmlns:a16="http://schemas.microsoft.com/office/drawing/2014/main" id="{13295217-0A37-3249-9269-69BFF163306A}"/>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94" name="Picture Placeholder 79">
                <a:extLst>
                  <a:ext uri="{FF2B5EF4-FFF2-40B4-BE49-F238E27FC236}">
                    <a16:creationId xmlns:a16="http://schemas.microsoft.com/office/drawing/2014/main" id="{D4C94980-47DA-C245-9E66-1963BD824728}"/>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95" name="Picture Placeholder 79">
                <a:extLst>
                  <a:ext uri="{FF2B5EF4-FFF2-40B4-BE49-F238E27FC236}">
                    <a16:creationId xmlns:a16="http://schemas.microsoft.com/office/drawing/2014/main" id="{BD9F2F1D-C1DE-7249-B59E-A76C618C0C23}"/>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96" name="Picture Placeholder 79">
                <a:extLst>
                  <a:ext uri="{FF2B5EF4-FFF2-40B4-BE49-F238E27FC236}">
                    <a16:creationId xmlns:a16="http://schemas.microsoft.com/office/drawing/2014/main" id="{EE8E1032-9A7B-AF4C-9FD8-6B935DFAEE32}"/>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97" name="Picture Placeholder 79">
                <a:extLst>
                  <a:ext uri="{FF2B5EF4-FFF2-40B4-BE49-F238E27FC236}">
                    <a16:creationId xmlns:a16="http://schemas.microsoft.com/office/drawing/2014/main" id="{53A65088-25D2-2E40-9598-4E3A94A90A54}"/>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98" name="Picture Placeholder 79">
                <a:extLst>
                  <a:ext uri="{FF2B5EF4-FFF2-40B4-BE49-F238E27FC236}">
                    <a16:creationId xmlns:a16="http://schemas.microsoft.com/office/drawing/2014/main" id="{5CF73C1D-AE89-F645-96CB-3443E1C925A1}"/>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88" name="Picture Placeholder 79">
              <a:extLst>
                <a:ext uri="{FF2B5EF4-FFF2-40B4-BE49-F238E27FC236}">
                  <a16:creationId xmlns:a16="http://schemas.microsoft.com/office/drawing/2014/main" id="{82FF866F-676B-A64E-8A2B-397446670D8A}"/>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99" name="Picture Placeholder 80" descr="Defense Preventions&#10;">
            <a:extLst>
              <a:ext uri="{FF2B5EF4-FFF2-40B4-BE49-F238E27FC236}">
                <a16:creationId xmlns:a16="http://schemas.microsoft.com/office/drawing/2014/main" id="{E1C3786A-6F1D-3C49-985D-763A58F68F71}"/>
              </a:ext>
            </a:extLst>
          </p:cNvPr>
          <p:cNvSpPr>
            <a:spLocks noChangeAspect="1"/>
          </p:cNvSpPr>
          <p:nvPr/>
        </p:nvSpPr>
        <p:spPr>
          <a:xfrm>
            <a:off x="6439031" y="4690536"/>
            <a:ext cx="252280" cy="297292"/>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100" name="Picture Placeholder 80" descr="Defense Preventions&#10;">
            <a:extLst>
              <a:ext uri="{FF2B5EF4-FFF2-40B4-BE49-F238E27FC236}">
                <a16:creationId xmlns:a16="http://schemas.microsoft.com/office/drawing/2014/main" id="{3B0C1E0D-CC66-084D-AEE2-0DE79C4B153F}"/>
              </a:ext>
            </a:extLst>
          </p:cNvPr>
          <p:cNvSpPr>
            <a:spLocks noChangeAspect="1"/>
          </p:cNvSpPr>
          <p:nvPr/>
        </p:nvSpPr>
        <p:spPr>
          <a:xfrm>
            <a:off x="8583920" y="4690536"/>
            <a:ext cx="252280" cy="297292"/>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grpSp>
        <p:nvGrpSpPr>
          <p:cNvPr id="105" name="Picture Placeholder 79" descr="Defense Malware&#10;">
            <a:extLst>
              <a:ext uri="{FF2B5EF4-FFF2-40B4-BE49-F238E27FC236}">
                <a16:creationId xmlns:a16="http://schemas.microsoft.com/office/drawing/2014/main" id="{454D3D6F-4FD7-5C4E-B248-E7BE19A4FCD2}"/>
              </a:ext>
            </a:extLst>
          </p:cNvPr>
          <p:cNvGrpSpPr>
            <a:grpSpLocks noChangeAspect="1"/>
          </p:cNvGrpSpPr>
          <p:nvPr/>
        </p:nvGrpSpPr>
        <p:grpSpPr>
          <a:xfrm>
            <a:off x="6435301" y="5334227"/>
            <a:ext cx="252229" cy="297292"/>
            <a:chOff x="7166991" y="712682"/>
            <a:chExt cx="509762" cy="600837"/>
          </a:xfrm>
          <a:solidFill>
            <a:srgbClr val="FF0000"/>
          </a:solidFill>
        </p:grpSpPr>
        <p:grpSp>
          <p:nvGrpSpPr>
            <p:cNvPr id="106" name="Picture Placeholder 79">
              <a:extLst>
                <a:ext uri="{FF2B5EF4-FFF2-40B4-BE49-F238E27FC236}">
                  <a16:creationId xmlns:a16="http://schemas.microsoft.com/office/drawing/2014/main" id="{6C6A05FA-C4D6-F34B-BC83-32E42BDABC59}"/>
                </a:ext>
              </a:extLst>
            </p:cNvPr>
            <p:cNvGrpSpPr/>
            <p:nvPr/>
          </p:nvGrpSpPr>
          <p:grpSpPr>
            <a:xfrm>
              <a:off x="7288423" y="828422"/>
              <a:ext cx="266898" cy="369356"/>
              <a:chOff x="7288423" y="828422"/>
              <a:chExt cx="266898" cy="369356"/>
            </a:xfrm>
            <a:grpFill/>
          </p:grpSpPr>
          <p:sp>
            <p:nvSpPr>
              <p:cNvPr id="108" name="Picture Placeholder 79">
                <a:extLst>
                  <a:ext uri="{FF2B5EF4-FFF2-40B4-BE49-F238E27FC236}">
                    <a16:creationId xmlns:a16="http://schemas.microsoft.com/office/drawing/2014/main" id="{F3593AAE-4A91-504E-BF67-534D4F819151}"/>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09" name="Picture Placeholder 79">
                <a:extLst>
                  <a:ext uri="{FF2B5EF4-FFF2-40B4-BE49-F238E27FC236}">
                    <a16:creationId xmlns:a16="http://schemas.microsoft.com/office/drawing/2014/main" id="{8521C3A4-3E25-EA4A-8B7A-7BA54D013E81}"/>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10" name="Picture Placeholder 79">
                <a:extLst>
                  <a:ext uri="{FF2B5EF4-FFF2-40B4-BE49-F238E27FC236}">
                    <a16:creationId xmlns:a16="http://schemas.microsoft.com/office/drawing/2014/main" id="{5962033C-9DB2-E844-8859-18837FBFB1F1}"/>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11" name="Picture Placeholder 79">
                <a:extLst>
                  <a:ext uri="{FF2B5EF4-FFF2-40B4-BE49-F238E27FC236}">
                    <a16:creationId xmlns:a16="http://schemas.microsoft.com/office/drawing/2014/main" id="{7D1FBECF-4677-2B4C-9125-B6DB75F3BC0D}"/>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12" name="Picture Placeholder 79">
                <a:extLst>
                  <a:ext uri="{FF2B5EF4-FFF2-40B4-BE49-F238E27FC236}">
                    <a16:creationId xmlns:a16="http://schemas.microsoft.com/office/drawing/2014/main" id="{C617C613-C3B2-2147-8ED1-8CCE84CF8E28}"/>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13" name="Picture Placeholder 79">
                <a:extLst>
                  <a:ext uri="{FF2B5EF4-FFF2-40B4-BE49-F238E27FC236}">
                    <a16:creationId xmlns:a16="http://schemas.microsoft.com/office/drawing/2014/main" id="{D5CCBD4C-39D3-5049-8B3A-07E0EDF3B3EA}"/>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14" name="Picture Placeholder 79">
                <a:extLst>
                  <a:ext uri="{FF2B5EF4-FFF2-40B4-BE49-F238E27FC236}">
                    <a16:creationId xmlns:a16="http://schemas.microsoft.com/office/drawing/2014/main" id="{B1C1F40D-C675-B545-9482-4E91F9A03692}"/>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15" name="Picture Placeholder 79">
                <a:extLst>
                  <a:ext uri="{FF2B5EF4-FFF2-40B4-BE49-F238E27FC236}">
                    <a16:creationId xmlns:a16="http://schemas.microsoft.com/office/drawing/2014/main" id="{18A62759-3384-9549-A98D-E985757D09BF}"/>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16" name="Picture Placeholder 79">
                <a:extLst>
                  <a:ext uri="{FF2B5EF4-FFF2-40B4-BE49-F238E27FC236}">
                    <a16:creationId xmlns:a16="http://schemas.microsoft.com/office/drawing/2014/main" id="{F9185FFB-7CDE-1648-8503-2E0799EB0320}"/>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17" name="Picture Placeholder 79">
                <a:extLst>
                  <a:ext uri="{FF2B5EF4-FFF2-40B4-BE49-F238E27FC236}">
                    <a16:creationId xmlns:a16="http://schemas.microsoft.com/office/drawing/2014/main" id="{3C7CADFF-DC84-3347-AEC2-1D578463F524}"/>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107" name="Picture Placeholder 79">
              <a:extLst>
                <a:ext uri="{FF2B5EF4-FFF2-40B4-BE49-F238E27FC236}">
                  <a16:creationId xmlns:a16="http://schemas.microsoft.com/office/drawing/2014/main" id="{1BBB6DD0-6522-064C-963C-CD76E6925235}"/>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118" name="Picture Placeholder 79" descr="Defense Malware&#10;">
            <a:extLst>
              <a:ext uri="{FF2B5EF4-FFF2-40B4-BE49-F238E27FC236}">
                <a16:creationId xmlns:a16="http://schemas.microsoft.com/office/drawing/2014/main" id="{162608E6-077D-904C-B37E-6C7CC0EF0C93}"/>
              </a:ext>
            </a:extLst>
          </p:cNvPr>
          <p:cNvGrpSpPr>
            <a:grpSpLocks noChangeAspect="1"/>
          </p:cNvGrpSpPr>
          <p:nvPr/>
        </p:nvGrpSpPr>
        <p:grpSpPr>
          <a:xfrm>
            <a:off x="8580190" y="5334227"/>
            <a:ext cx="252229" cy="297292"/>
            <a:chOff x="7166991" y="712682"/>
            <a:chExt cx="509762" cy="600837"/>
          </a:xfrm>
          <a:solidFill>
            <a:srgbClr val="FF0000"/>
          </a:solidFill>
        </p:grpSpPr>
        <p:grpSp>
          <p:nvGrpSpPr>
            <p:cNvPr id="119" name="Picture Placeholder 79">
              <a:extLst>
                <a:ext uri="{FF2B5EF4-FFF2-40B4-BE49-F238E27FC236}">
                  <a16:creationId xmlns:a16="http://schemas.microsoft.com/office/drawing/2014/main" id="{FA93AA9F-195C-0640-8812-14425DE1112B}"/>
                </a:ext>
              </a:extLst>
            </p:cNvPr>
            <p:cNvGrpSpPr/>
            <p:nvPr/>
          </p:nvGrpSpPr>
          <p:grpSpPr>
            <a:xfrm>
              <a:off x="7288423" y="828422"/>
              <a:ext cx="266898" cy="369356"/>
              <a:chOff x="7288423" y="828422"/>
              <a:chExt cx="266898" cy="369356"/>
            </a:xfrm>
            <a:grpFill/>
          </p:grpSpPr>
          <p:sp>
            <p:nvSpPr>
              <p:cNvPr id="121" name="Picture Placeholder 79">
                <a:extLst>
                  <a:ext uri="{FF2B5EF4-FFF2-40B4-BE49-F238E27FC236}">
                    <a16:creationId xmlns:a16="http://schemas.microsoft.com/office/drawing/2014/main" id="{3C76C7E1-725D-8742-84CF-DD3BBEDFF031}"/>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22" name="Picture Placeholder 79">
                <a:extLst>
                  <a:ext uri="{FF2B5EF4-FFF2-40B4-BE49-F238E27FC236}">
                    <a16:creationId xmlns:a16="http://schemas.microsoft.com/office/drawing/2014/main" id="{244ED14C-70F3-3443-B420-6DC789A67409}"/>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23" name="Picture Placeholder 79">
                <a:extLst>
                  <a:ext uri="{FF2B5EF4-FFF2-40B4-BE49-F238E27FC236}">
                    <a16:creationId xmlns:a16="http://schemas.microsoft.com/office/drawing/2014/main" id="{03F4100F-23FF-8549-9580-255E11CCC457}"/>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24" name="Picture Placeholder 79">
                <a:extLst>
                  <a:ext uri="{FF2B5EF4-FFF2-40B4-BE49-F238E27FC236}">
                    <a16:creationId xmlns:a16="http://schemas.microsoft.com/office/drawing/2014/main" id="{C14F8CD6-1213-864D-AA9D-5127A053B088}"/>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25" name="Picture Placeholder 79">
                <a:extLst>
                  <a:ext uri="{FF2B5EF4-FFF2-40B4-BE49-F238E27FC236}">
                    <a16:creationId xmlns:a16="http://schemas.microsoft.com/office/drawing/2014/main" id="{828EA5CC-F5DB-9B4E-8A17-41AEB2AF9A05}"/>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26" name="Picture Placeholder 79">
                <a:extLst>
                  <a:ext uri="{FF2B5EF4-FFF2-40B4-BE49-F238E27FC236}">
                    <a16:creationId xmlns:a16="http://schemas.microsoft.com/office/drawing/2014/main" id="{15AF1B1D-2B38-3145-95B8-182364942ADD}"/>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27" name="Picture Placeholder 79">
                <a:extLst>
                  <a:ext uri="{FF2B5EF4-FFF2-40B4-BE49-F238E27FC236}">
                    <a16:creationId xmlns:a16="http://schemas.microsoft.com/office/drawing/2014/main" id="{D4809E32-A0EE-F247-BE56-3D20AA3920D7}"/>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28" name="Picture Placeholder 79">
                <a:extLst>
                  <a:ext uri="{FF2B5EF4-FFF2-40B4-BE49-F238E27FC236}">
                    <a16:creationId xmlns:a16="http://schemas.microsoft.com/office/drawing/2014/main" id="{C07438AF-1A4B-0947-93AD-E79B6D9E39FE}"/>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29" name="Picture Placeholder 79">
                <a:extLst>
                  <a:ext uri="{FF2B5EF4-FFF2-40B4-BE49-F238E27FC236}">
                    <a16:creationId xmlns:a16="http://schemas.microsoft.com/office/drawing/2014/main" id="{6CE646FE-0D70-F940-89C1-4C029029E925}"/>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30" name="Picture Placeholder 79">
                <a:extLst>
                  <a:ext uri="{FF2B5EF4-FFF2-40B4-BE49-F238E27FC236}">
                    <a16:creationId xmlns:a16="http://schemas.microsoft.com/office/drawing/2014/main" id="{27D68053-F0B5-114B-AF07-655C359E0BF6}"/>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120" name="Picture Placeholder 79">
              <a:extLst>
                <a:ext uri="{FF2B5EF4-FFF2-40B4-BE49-F238E27FC236}">
                  <a16:creationId xmlns:a16="http://schemas.microsoft.com/office/drawing/2014/main" id="{9DD51C5B-64CB-7A43-84CF-D31B4D7DD033}"/>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grpSp>
        <p:nvGrpSpPr>
          <p:cNvPr id="131" name="Picture Placeholder 79" descr="Defense Malware&#10;">
            <a:extLst>
              <a:ext uri="{FF2B5EF4-FFF2-40B4-BE49-F238E27FC236}">
                <a16:creationId xmlns:a16="http://schemas.microsoft.com/office/drawing/2014/main" id="{3F97FA20-5BC8-DA46-B03D-69B273B66129}"/>
              </a:ext>
            </a:extLst>
          </p:cNvPr>
          <p:cNvGrpSpPr>
            <a:grpSpLocks noChangeAspect="1"/>
          </p:cNvGrpSpPr>
          <p:nvPr/>
        </p:nvGrpSpPr>
        <p:grpSpPr>
          <a:xfrm>
            <a:off x="10719822" y="5334227"/>
            <a:ext cx="252229" cy="297292"/>
            <a:chOff x="7166991" y="712682"/>
            <a:chExt cx="509762" cy="600837"/>
          </a:xfrm>
          <a:solidFill>
            <a:srgbClr val="FF0000"/>
          </a:solidFill>
        </p:grpSpPr>
        <p:grpSp>
          <p:nvGrpSpPr>
            <p:cNvPr id="132" name="Picture Placeholder 79">
              <a:extLst>
                <a:ext uri="{FF2B5EF4-FFF2-40B4-BE49-F238E27FC236}">
                  <a16:creationId xmlns:a16="http://schemas.microsoft.com/office/drawing/2014/main" id="{0DF078BD-B086-3F4D-A7AA-4C2905187614}"/>
                </a:ext>
              </a:extLst>
            </p:cNvPr>
            <p:cNvGrpSpPr/>
            <p:nvPr/>
          </p:nvGrpSpPr>
          <p:grpSpPr>
            <a:xfrm>
              <a:off x="7288423" y="828422"/>
              <a:ext cx="266898" cy="369356"/>
              <a:chOff x="7288423" y="828422"/>
              <a:chExt cx="266898" cy="369356"/>
            </a:xfrm>
            <a:grpFill/>
          </p:grpSpPr>
          <p:sp>
            <p:nvSpPr>
              <p:cNvPr id="134" name="Picture Placeholder 79">
                <a:extLst>
                  <a:ext uri="{FF2B5EF4-FFF2-40B4-BE49-F238E27FC236}">
                    <a16:creationId xmlns:a16="http://schemas.microsoft.com/office/drawing/2014/main" id="{39BFBBCF-C0C9-E847-8E85-F71E2110A6AB}"/>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35" name="Picture Placeholder 79">
                <a:extLst>
                  <a:ext uri="{FF2B5EF4-FFF2-40B4-BE49-F238E27FC236}">
                    <a16:creationId xmlns:a16="http://schemas.microsoft.com/office/drawing/2014/main" id="{98421371-2FB3-9A48-9E18-B90A7E903914}"/>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36" name="Picture Placeholder 79">
                <a:extLst>
                  <a:ext uri="{FF2B5EF4-FFF2-40B4-BE49-F238E27FC236}">
                    <a16:creationId xmlns:a16="http://schemas.microsoft.com/office/drawing/2014/main" id="{4255118A-9F6A-7D4C-AF64-D748752F8287}"/>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37" name="Picture Placeholder 79">
                <a:extLst>
                  <a:ext uri="{FF2B5EF4-FFF2-40B4-BE49-F238E27FC236}">
                    <a16:creationId xmlns:a16="http://schemas.microsoft.com/office/drawing/2014/main" id="{6A75DE18-F44C-3643-B99F-094C649491E7}"/>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38" name="Picture Placeholder 79">
                <a:extLst>
                  <a:ext uri="{FF2B5EF4-FFF2-40B4-BE49-F238E27FC236}">
                    <a16:creationId xmlns:a16="http://schemas.microsoft.com/office/drawing/2014/main" id="{638BA9BE-3067-0A48-BF1E-742DB4F6C93C}"/>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39" name="Picture Placeholder 79">
                <a:extLst>
                  <a:ext uri="{FF2B5EF4-FFF2-40B4-BE49-F238E27FC236}">
                    <a16:creationId xmlns:a16="http://schemas.microsoft.com/office/drawing/2014/main" id="{7A8035EE-AD45-E844-AD01-560023FB4D93}"/>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40" name="Picture Placeholder 79">
                <a:extLst>
                  <a:ext uri="{FF2B5EF4-FFF2-40B4-BE49-F238E27FC236}">
                    <a16:creationId xmlns:a16="http://schemas.microsoft.com/office/drawing/2014/main" id="{6DEF75EF-D728-5F41-9ED9-EC864037A227}"/>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41" name="Picture Placeholder 79">
                <a:extLst>
                  <a:ext uri="{FF2B5EF4-FFF2-40B4-BE49-F238E27FC236}">
                    <a16:creationId xmlns:a16="http://schemas.microsoft.com/office/drawing/2014/main" id="{E9FE6FC0-EB27-B148-AC21-3ED0BDB17697}"/>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42" name="Picture Placeholder 79">
                <a:extLst>
                  <a:ext uri="{FF2B5EF4-FFF2-40B4-BE49-F238E27FC236}">
                    <a16:creationId xmlns:a16="http://schemas.microsoft.com/office/drawing/2014/main" id="{1CD67036-9B28-FA49-B890-CDD67F8E324D}"/>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143" name="Picture Placeholder 79">
                <a:extLst>
                  <a:ext uri="{FF2B5EF4-FFF2-40B4-BE49-F238E27FC236}">
                    <a16:creationId xmlns:a16="http://schemas.microsoft.com/office/drawing/2014/main" id="{837218F8-49E0-FE40-815F-BB5C336EE476}"/>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133" name="Picture Placeholder 79">
              <a:extLst>
                <a:ext uri="{FF2B5EF4-FFF2-40B4-BE49-F238E27FC236}">
                  <a16:creationId xmlns:a16="http://schemas.microsoft.com/office/drawing/2014/main" id="{7911D1AB-594B-E246-8FC6-C8EED671A5A3}"/>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Tree>
    <p:extLst>
      <p:ext uri="{BB962C8B-B14F-4D97-AF65-F5344CB8AC3E}">
        <p14:creationId xmlns:p14="http://schemas.microsoft.com/office/powerpoint/2010/main" val="173829561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4083945936"/>
              </p:ext>
            </p:extLst>
          </p:nvPr>
        </p:nvGraphicFramePr>
        <p:xfrm>
          <a:off x="2242773" y="1234440"/>
          <a:ext cx="9753600" cy="466344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425547459"/>
                  </a:ext>
                </a:extLst>
              </a:tr>
              <a:tr h="548640">
                <a:tc>
                  <a:txBody>
                    <a:bodyPr/>
                    <a:lstStyle/>
                    <a:p>
                      <a:pPr algn="r"/>
                      <a:r>
                        <a:rPr lang="en-US" sz="1800" b="1"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27690273"/>
                  </a:ext>
                </a:extLst>
              </a:tr>
            </a:tbl>
          </a:graphicData>
        </a:graphic>
      </p:graphicFrame>
    </p:spTree>
    <p:extLst>
      <p:ext uri="{BB962C8B-B14F-4D97-AF65-F5344CB8AC3E}">
        <p14:creationId xmlns:p14="http://schemas.microsoft.com/office/powerpoint/2010/main" val="3729325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CE984821-4220-4476-17CA-03DAA70B7478}"/>
              </a:ext>
            </a:extLst>
          </p:cNvPr>
          <p:cNvSpPr>
            <a:spLocks noGrp="1"/>
          </p:cNvSpPr>
          <p:nvPr>
            <p:ph sz="quarter" idx="14"/>
          </p:nvPr>
        </p:nvSpPr>
        <p:spPr/>
        <p:txBody>
          <a:bodyPr/>
          <a:lstStyle/>
          <a:p>
            <a:pPr marL="457200" indent="-457200">
              <a:buFont typeface="+mj-lt"/>
              <a:buAutoNum type="arabicPeriod"/>
            </a:pPr>
            <a:r>
              <a:rPr lang="en-US" dirty="0"/>
              <a:t>Validate the requirements (see Requirement slides above)</a:t>
            </a:r>
          </a:p>
          <a:p>
            <a:pPr marL="457200" indent="-457200">
              <a:buFont typeface="+mj-lt"/>
              <a:buAutoNum type="arabicPeriod"/>
            </a:pPr>
            <a:endParaRPr lang="en-US" dirty="0"/>
          </a:p>
          <a:p>
            <a:pPr marL="457200" indent="-457200">
              <a:buFont typeface="+mj-lt"/>
              <a:buAutoNum type="arabicPeriod"/>
            </a:pPr>
            <a:endParaRPr lang="en-US" dirty="0"/>
          </a:p>
          <a:p>
            <a:pPr marL="457200" indent="-457200">
              <a:buFont typeface="+mj-lt"/>
              <a:buAutoNum type="arabicPeriod"/>
            </a:pPr>
            <a:r>
              <a:rPr lang="en-US" dirty="0"/>
              <a:t>Deploy NSX Malware component in NAPP</a:t>
            </a:r>
          </a:p>
          <a:p>
            <a:pPr marL="914400" lvl="1" indent="-457200">
              <a:buFont typeface="+mj-lt"/>
              <a:buAutoNum type="alphaLcPeriod"/>
            </a:pPr>
            <a:r>
              <a:rPr lang="en-US" dirty="0"/>
              <a:t>Activate NSX Malware Prevention in NAPP</a:t>
            </a:r>
          </a:p>
          <a:p>
            <a:pPr marL="1201738" lvl="2" indent="-457200"/>
            <a:r>
              <a:rPr lang="en-US" dirty="0"/>
              <a:t>Under “System – Configuration – NSX Application Platform”</a:t>
            </a:r>
          </a:p>
          <a:p>
            <a:pPr marL="1201738" lvl="2" indent="-457200"/>
            <a:endParaRPr lang="en-US" dirty="0"/>
          </a:p>
        </p:txBody>
      </p:sp>
      <p:sp>
        <p:nvSpPr>
          <p:cNvPr id="3" name="Title 2">
            <a:extLst>
              <a:ext uri="{FF2B5EF4-FFF2-40B4-BE49-F238E27FC236}">
                <a16:creationId xmlns:a16="http://schemas.microsoft.com/office/drawing/2014/main" id="{769684A1-9D38-0819-34CB-19D65DE69150}"/>
              </a:ext>
            </a:extLst>
          </p:cNvPr>
          <p:cNvSpPr>
            <a:spLocks noGrp="1"/>
          </p:cNvSpPr>
          <p:nvPr>
            <p:ph type="title"/>
          </p:nvPr>
        </p:nvSpPr>
        <p:spPr/>
        <p:txBody>
          <a:bodyPr/>
          <a:lstStyle/>
          <a:p>
            <a:r>
              <a:rPr lang="en-US" dirty="0"/>
              <a:t>Malware Detection and Prevention Installation (1/15)</a:t>
            </a:r>
          </a:p>
        </p:txBody>
      </p:sp>
      <p:pic>
        <p:nvPicPr>
          <p:cNvPr id="6" name="Picture 5">
            <a:extLst>
              <a:ext uri="{FF2B5EF4-FFF2-40B4-BE49-F238E27FC236}">
                <a16:creationId xmlns:a16="http://schemas.microsoft.com/office/drawing/2014/main" id="{836092CE-AD71-0D0F-44CF-6E11EA89C63A}"/>
              </a:ext>
            </a:extLst>
          </p:cNvPr>
          <p:cNvPicPr>
            <a:picLocks noChangeAspect="1"/>
          </p:cNvPicPr>
          <p:nvPr/>
        </p:nvPicPr>
        <p:blipFill>
          <a:blip r:embed="rId2"/>
          <a:stretch>
            <a:fillRect/>
          </a:stretch>
        </p:blipFill>
        <p:spPr>
          <a:xfrm>
            <a:off x="7619422" y="3168535"/>
            <a:ext cx="2461260" cy="2682240"/>
          </a:xfrm>
          <a:prstGeom prst="rect">
            <a:avLst/>
          </a:prstGeom>
        </p:spPr>
      </p:pic>
      <p:sp>
        <p:nvSpPr>
          <p:cNvPr id="2" name="Rectangle 1">
            <a:extLst>
              <a:ext uri="{FF2B5EF4-FFF2-40B4-BE49-F238E27FC236}">
                <a16:creationId xmlns:a16="http://schemas.microsoft.com/office/drawing/2014/main" id="{417F1E12-BB7D-6835-AF18-A90D8F3B213B}"/>
              </a:ext>
            </a:extLst>
          </p:cNvPr>
          <p:cNvSpPr/>
          <p:nvPr/>
        </p:nvSpPr>
        <p:spPr>
          <a:xfrm>
            <a:off x="7727585" y="5396348"/>
            <a:ext cx="2257438" cy="339434"/>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201255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3073005766"/>
              </p:ext>
            </p:extLst>
          </p:nvPr>
        </p:nvGraphicFramePr>
        <p:xfrm>
          <a:off x="2242773" y="1234440"/>
          <a:ext cx="9753600" cy="466344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1"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0" dirty="0">
                          <a:solidFill>
                            <a:schemeClr val="accent1"/>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425547459"/>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27690273"/>
                  </a:ext>
                </a:extLst>
              </a:tr>
            </a:tbl>
          </a:graphicData>
        </a:graphic>
      </p:graphicFrame>
    </p:spTree>
    <p:extLst>
      <p:ext uri="{BB962C8B-B14F-4D97-AF65-F5344CB8AC3E}">
        <p14:creationId xmlns:p14="http://schemas.microsoft.com/office/powerpoint/2010/main" val="40622609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a:xfrm>
            <a:off x="616666" y="1600201"/>
            <a:ext cx="5797989" cy="4572000"/>
          </a:xfrm>
        </p:spPr>
        <p:txBody>
          <a:bodyPr/>
          <a:lstStyle/>
          <a:p>
            <a:pPr marL="457200" indent="-457200">
              <a:buFont typeface="+mj-lt"/>
              <a:buAutoNum type="arabicPeriod" startAt="2"/>
            </a:pPr>
            <a:r>
              <a:rPr lang="en-US" dirty="0"/>
              <a:t>Deploy NSX Malware component in NAPP</a:t>
            </a:r>
          </a:p>
          <a:p>
            <a:pPr marL="914400" lvl="1" indent="-457200">
              <a:buFont typeface="+mj-lt"/>
              <a:buAutoNum type="alphaLcPeriod" startAt="2"/>
            </a:pPr>
            <a:r>
              <a:rPr lang="en-US" dirty="0"/>
              <a:t>Select Cloud region</a:t>
            </a:r>
          </a:p>
          <a:p>
            <a:pPr marL="1085850" lvl="2" indent="-171450">
              <a:buFont typeface="Arial" panose="020B0604020202020204" pitchFamily="34" charset="0"/>
              <a:buChar char="•"/>
            </a:pPr>
            <a:r>
              <a:rPr lang="en-US" b="0" i="0" u="none" strike="noStrike" dirty="0">
                <a:solidFill>
                  <a:srgbClr val="000000"/>
                </a:solidFill>
                <a:effectLst/>
                <a:latin typeface="Calibri" panose="020F0502020204030204" pitchFamily="34" charset="0"/>
              </a:rPr>
              <a:t>The following NSX Advanced Threat Prevention URLs are contacted</a:t>
            </a:r>
          </a:p>
          <a:p>
            <a:pPr marL="1311275" lvl="3" indent="-171450"/>
            <a:r>
              <a:rPr lang="en-US" sz="1600" b="0" i="0" u="none" strike="noStrike" dirty="0" err="1">
                <a:solidFill>
                  <a:srgbClr val="000000"/>
                </a:solidFill>
                <a:effectLst/>
                <a:latin typeface="Calibri" panose="020F0502020204030204" pitchFamily="34" charset="0"/>
              </a:rPr>
              <a:t>nsx.west.us.lastline.com</a:t>
            </a:r>
            <a:endParaRPr lang="en-US" sz="1600" dirty="0">
              <a:solidFill>
                <a:srgbClr val="000000"/>
              </a:solidFill>
            </a:endParaRPr>
          </a:p>
          <a:p>
            <a:pPr marL="1312862" lvl="4" indent="0">
              <a:buNone/>
            </a:pPr>
            <a:r>
              <a:rPr lang="en-US" sz="1600" b="0" i="0" u="none" strike="noStrike" dirty="0">
                <a:solidFill>
                  <a:srgbClr val="000000"/>
                </a:solidFill>
                <a:effectLst/>
                <a:latin typeface="Calibri" panose="020F0502020204030204" pitchFamily="34" charset="0"/>
              </a:rPr>
              <a:t>if you selected at the installation “Malware Cloud Region = United States”</a:t>
            </a:r>
          </a:p>
          <a:p>
            <a:pPr marL="1311275" lvl="3" indent="-171450"/>
            <a:r>
              <a:rPr lang="en-US" sz="1600" b="0" i="0" u="none" strike="noStrike" dirty="0" err="1">
                <a:solidFill>
                  <a:srgbClr val="000000"/>
                </a:solidFill>
                <a:effectLst/>
                <a:latin typeface="Calibri" panose="020F0502020204030204" pitchFamily="34" charset="0"/>
              </a:rPr>
              <a:t>nsx.nl.emea.lastline.com</a:t>
            </a:r>
            <a:endParaRPr lang="en-US" sz="1600" dirty="0">
              <a:solidFill>
                <a:srgbClr val="000000"/>
              </a:solidFill>
            </a:endParaRPr>
          </a:p>
          <a:p>
            <a:pPr marL="1312862" lvl="4" indent="0">
              <a:buNone/>
            </a:pPr>
            <a:r>
              <a:rPr lang="en-US" sz="1600" b="0" i="0" u="none" strike="noStrike" dirty="0">
                <a:solidFill>
                  <a:srgbClr val="000000"/>
                </a:solidFill>
                <a:effectLst/>
                <a:latin typeface="Calibri" panose="020F0502020204030204" pitchFamily="34" charset="0"/>
              </a:rPr>
              <a:t>if you selected Malware Cloud “Malware Cloud Region = European Union”</a:t>
            </a:r>
          </a:p>
          <a:p>
            <a:pPr marL="914400" lvl="1" indent="-457200">
              <a:buFont typeface="+mj-lt"/>
              <a:buAutoNum type="alphaLcPeriod" startAt="2"/>
            </a:pPr>
            <a:endParaRPr lang="en-US" dirty="0"/>
          </a:p>
          <a:p>
            <a:pPr marL="914400" lvl="1" indent="-457200">
              <a:buFont typeface="+mj-lt"/>
              <a:buAutoNum type="alphaLcPeriod" startAt="2"/>
            </a:pPr>
            <a:r>
              <a:rPr lang="en-US" dirty="0"/>
              <a:t>Run Pre-Checks</a:t>
            </a:r>
          </a:p>
          <a:p>
            <a:pPr marL="914400" lvl="1" indent="-457200">
              <a:buFont typeface="+mj-lt"/>
              <a:buAutoNum type="alphaLcPeriod" startAt="2"/>
            </a:pPr>
            <a:endParaRPr lang="en-US" dirty="0"/>
          </a:p>
          <a:p>
            <a:pPr marL="914400" lvl="1" indent="-457200">
              <a:buFont typeface="+mj-lt"/>
              <a:buAutoNum type="alphaLcPeriod" startAt="2"/>
            </a:pPr>
            <a:r>
              <a:rPr lang="en-US" dirty="0"/>
              <a:t>Activate</a:t>
            </a:r>
          </a:p>
          <a:p>
            <a:pPr marL="914400" lvl="2" indent="0">
              <a:buNone/>
            </a:pPr>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(2/15)</a:t>
            </a:r>
          </a:p>
        </p:txBody>
      </p:sp>
      <p:pic>
        <p:nvPicPr>
          <p:cNvPr id="5" name="Picture 4">
            <a:extLst>
              <a:ext uri="{FF2B5EF4-FFF2-40B4-BE49-F238E27FC236}">
                <a16:creationId xmlns:a16="http://schemas.microsoft.com/office/drawing/2014/main" id="{D11E73A2-9E2B-D5B2-1D10-6CB6621B27E2}"/>
              </a:ext>
            </a:extLst>
          </p:cNvPr>
          <p:cNvPicPr>
            <a:picLocks noChangeAspect="1"/>
          </p:cNvPicPr>
          <p:nvPr/>
        </p:nvPicPr>
        <p:blipFill>
          <a:blip r:embed="rId3"/>
          <a:stretch>
            <a:fillRect/>
          </a:stretch>
        </p:blipFill>
        <p:spPr>
          <a:xfrm>
            <a:off x="6755658" y="1600201"/>
            <a:ext cx="5032744" cy="4572000"/>
          </a:xfrm>
          <a:prstGeom prst="rect">
            <a:avLst/>
          </a:prstGeom>
        </p:spPr>
      </p:pic>
      <p:sp>
        <p:nvSpPr>
          <p:cNvPr id="7" name="Rectangle 6">
            <a:extLst>
              <a:ext uri="{FF2B5EF4-FFF2-40B4-BE49-F238E27FC236}">
                <a16:creationId xmlns:a16="http://schemas.microsoft.com/office/drawing/2014/main" id="{AB12FA19-89D6-A678-9286-7B9DE99E89BF}"/>
              </a:ext>
            </a:extLst>
          </p:cNvPr>
          <p:cNvSpPr/>
          <p:nvPr/>
        </p:nvSpPr>
        <p:spPr>
          <a:xfrm>
            <a:off x="6913168" y="2606900"/>
            <a:ext cx="4662165" cy="38568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8" name="Rectangle 7">
            <a:extLst>
              <a:ext uri="{FF2B5EF4-FFF2-40B4-BE49-F238E27FC236}">
                <a16:creationId xmlns:a16="http://schemas.microsoft.com/office/drawing/2014/main" id="{29360219-223F-CF3E-D88F-4EB1729BE772}"/>
              </a:ext>
            </a:extLst>
          </p:cNvPr>
          <p:cNvSpPr/>
          <p:nvPr/>
        </p:nvSpPr>
        <p:spPr>
          <a:xfrm>
            <a:off x="6913168" y="4601954"/>
            <a:ext cx="938060" cy="219428"/>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23774759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a:pPr>
            <a:r>
              <a:rPr lang="en-US" dirty="0"/>
              <a:t>Start wizard</a:t>
            </a:r>
          </a:p>
          <a:p>
            <a:pPr marL="1201738" lvl="2" indent="-457200"/>
            <a:r>
              <a:rPr lang="en-US" dirty="0"/>
              <a:t>Under “Security – Policy Management – IDS/IPS &amp; Malware Prevention”</a:t>
            </a:r>
            <a:endParaRPr lang="en-US" sz="1600" dirty="0"/>
          </a:p>
          <a:p>
            <a:pPr marL="1201738" lvl="2" indent="-45720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(3/15)</a:t>
            </a:r>
          </a:p>
        </p:txBody>
      </p:sp>
      <p:pic>
        <p:nvPicPr>
          <p:cNvPr id="6" name="Picture 5">
            <a:extLst>
              <a:ext uri="{FF2B5EF4-FFF2-40B4-BE49-F238E27FC236}">
                <a16:creationId xmlns:a16="http://schemas.microsoft.com/office/drawing/2014/main" id="{02B0D79A-E059-6B98-1830-3E98FE820A29}"/>
              </a:ext>
            </a:extLst>
          </p:cNvPr>
          <p:cNvPicPr>
            <a:picLocks noChangeAspect="1"/>
          </p:cNvPicPr>
          <p:nvPr/>
        </p:nvPicPr>
        <p:blipFill>
          <a:blip r:embed="rId3"/>
          <a:stretch>
            <a:fillRect/>
          </a:stretch>
        </p:blipFill>
        <p:spPr>
          <a:xfrm>
            <a:off x="2195695" y="2641415"/>
            <a:ext cx="7772400" cy="3905157"/>
          </a:xfrm>
          <a:prstGeom prst="rect">
            <a:avLst/>
          </a:prstGeom>
          <a:ln w="19050">
            <a:solidFill>
              <a:schemeClr val="accent1"/>
            </a:solidFill>
          </a:ln>
        </p:spPr>
      </p:pic>
      <p:sp>
        <p:nvSpPr>
          <p:cNvPr id="8" name="Rectangle 7">
            <a:extLst>
              <a:ext uri="{FF2B5EF4-FFF2-40B4-BE49-F238E27FC236}">
                <a16:creationId xmlns:a16="http://schemas.microsoft.com/office/drawing/2014/main" id="{87253316-ADB9-6545-1026-F81C7A3901DB}"/>
              </a:ext>
            </a:extLst>
          </p:cNvPr>
          <p:cNvSpPr/>
          <p:nvPr/>
        </p:nvSpPr>
        <p:spPr>
          <a:xfrm>
            <a:off x="5957205" y="4047771"/>
            <a:ext cx="1482685" cy="24713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3238084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2"/>
            </a:pPr>
            <a:r>
              <a:rPr lang="en-US" dirty="0"/>
              <a:t>Select Malware Prevention</a:t>
            </a:r>
          </a:p>
          <a:p>
            <a:pPr marL="1201738" lvl="2" indent="-457200"/>
            <a:r>
              <a:rPr lang="en-US" dirty="0"/>
              <a:t>“North-South Traffic” (for GW Malware)</a:t>
            </a:r>
          </a:p>
          <a:p>
            <a:pPr marL="1201738" lvl="2" indent="-457200"/>
            <a:r>
              <a:rPr lang="en-US" sz="1600" dirty="0"/>
              <a:t>“East—West Traffic” (for Distributed Malware)</a:t>
            </a:r>
          </a:p>
          <a:p>
            <a:pPr marL="1201738" lvl="2" indent="-45720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(4/15)</a:t>
            </a:r>
          </a:p>
        </p:txBody>
      </p:sp>
      <p:pic>
        <p:nvPicPr>
          <p:cNvPr id="5" name="Picture 4">
            <a:extLst>
              <a:ext uri="{FF2B5EF4-FFF2-40B4-BE49-F238E27FC236}">
                <a16:creationId xmlns:a16="http://schemas.microsoft.com/office/drawing/2014/main" id="{06FB6839-568A-75D4-EF3F-34164E5BA331}"/>
              </a:ext>
            </a:extLst>
          </p:cNvPr>
          <p:cNvPicPr>
            <a:picLocks noChangeAspect="1"/>
          </p:cNvPicPr>
          <p:nvPr/>
        </p:nvPicPr>
        <p:blipFill>
          <a:blip r:embed="rId3"/>
          <a:stretch>
            <a:fillRect/>
          </a:stretch>
        </p:blipFill>
        <p:spPr>
          <a:xfrm>
            <a:off x="2218295" y="2743039"/>
            <a:ext cx="7772400" cy="3997499"/>
          </a:xfrm>
          <a:prstGeom prst="rect">
            <a:avLst/>
          </a:prstGeom>
          <a:ln w="19050">
            <a:solidFill>
              <a:schemeClr val="accent1"/>
            </a:solidFill>
          </a:ln>
        </p:spPr>
      </p:pic>
      <p:sp>
        <p:nvSpPr>
          <p:cNvPr id="11" name="Rectangle 10">
            <a:extLst>
              <a:ext uri="{FF2B5EF4-FFF2-40B4-BE49-F238E27FC236}">
                <a16:creationId xmlns:a16="http://schemas.microsoft.com/office/drawing/2014/main" id="{0D98B375-AC8C-02E4-B3E1-0269773FDE7E}"/>
              </a:ext>
            </a:extLst>
          </p:cNvPr>
          <p:cNvSpPr/>
          <p:nvPr/>
        </p:nvSpPr>
        <p:spPr>
          <a:xfrm>
            <a:off x="7148699" y="4463410"/>
            <a:ext cx="2341668" cy="34411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6269759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3"/>
            </a:pPr>
            <a:r>
              <a:rPr lang="en-US" dirty="0"/>
              <a:t>(Optional) Configure Proxy</a:t>
            </a:r>
          </a:p>
          <a:p>
            <a:pPr marL="1201738" lvl="2" indent="-457200"/>
            <a:r>
              <a:rPr lang="en-US" dirty="0"/>
              <a:t>If NAPP (</a:t>
            </a:r>
            <a:r>
              <a:rPr lang="en-US" b="0" i="0" u="none" strike="noStrike" dirty="0">
                <a:solidFill>
                  <a:srgbClr val="000000"/>
                </a:solidFill>
                <a:effectLst/>
                <a:latin typeface="Calibri" panose="020F0502020204030204" pitchFamily="34" charset="0"/>
              </a:rPr>
              <a:t>K8s Workers IP address) don’t have direct Internet Access</a:t>
            </a:r>
            <a:r>
              <a:rPr lang="en-US" dirty="0"/>
              <a:t> </a:t>
            </a:r>
          </a:p>
          <a:p>
            <a:pPr marL="1201738" lvl="2" indent="-45720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(5/15)</a:t>
            </a:r>
          </a:p>
        </p:txBody>
      </p:sp>
      <p:pic>
        <p:nvPicPr>
          <p:cNvPr id="8" name="Picture 7">
            <a:extLst>
              <a:ext uri="{FF2B5EF4-FFF2-40B4-BE49-F238E27FC236}">
                <a16:creationId xmlns:a16="http://schemas.microsoft.com/office/drawing/2014/main" id="{AE7511DD-E79B-68D4-812A-1B363AFBE1EF}"/>
              </a:ext>
            </a:extLst>
          </p:cNvPr>
          <p:cNvPicPr>
            <a:picLocks noChangeAspect="1"/>
          </p:cNvPicPr>
          <p:nvPr/>
        </p:nvPicPr>
        <p:blipFill>
          <a:blip r:embed="rId3"/>
          <a:stretch>
            <a:fillRect/>
          </a:stretch>
        </p:blipFill>
        <p:spPr>
          <a:xfrm>
            <a:off x="2218295" y="2487784"/>
            <a:ext cx="7772400" cy="4225044"/>
          </a:xfrm>
          <a:prstGeom prst="rect">
            <a:avLst/>
          </a:prstGeom>
          <a:ln w="19050">
            <a:solidFill>
              <a:schemeClr val="accent1"/>
            </a:solidFill>
          </a:ln>
        </p:spPr>
      </p:pic>
      <p:sp>
        <p:nvSpPr>
          <p:cNvPr id="9" name="Rectangle 8">
            <a:extLst>
              <a:ext uri="{FF2B5EF4-FFF2-40B4-BE49-F238E27FC236}">
                <a16:creationId xmlns:a16="http://schemas.microsoft.com/office/drawing/2014/main" id="{1B40046B-20B5-21F5-F622-4717F2C17CD2}"/>
              </a:ext>
            </a:extLst>
          </p:cNvPr>
          <p:cNvSpPr/>
          <p:nvPr/>
        </p:nvSpPr>
        <p:spPr>
          <a:xfrm>
            <a:off x="6109606" y="4033909"/>
            <a:ext cx="1219450" cy="219428"/>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3458900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4"/>
            </a:pPr>
            <a:r>
              <a:rPr lang="en-US" dirty="0"/>
              <a:t>Deploy NAPP if not already done</a:t>
            </a:r>
          </a:p>
          <a:p>
            <a:pPr marL="1201738" lvl="2" indent="-457200"/>
            <a:r>
              <a:rPr lang="en-US" dirty="0"/>
              <a:t>In the screenshot below, NAPP has been already deployed</a:t>
            </a:r>
          </a:p>
          <a:p>
            <a:pPr marL="1201738" lvl="2" indent="-457200"/>
            <a:endParaRPr lang="en-US" dirty="0"/>
          </a:p>
          <a:p>
            <a:pPr marL="1201738" lvl="2" indent="-45720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(6/15)</a:t>
            </a:r>
          </a:p>
        </p:txBody>
      </p:sp>
      <p:pic>
        <p:nvPicPr>
          <p:cNvPr id="9" name="Picture 8">
            <a:extLst>
              <a:ext uri="{FF2B5EF4-FFF2-40B4-BE49-F238E27FC236}">
                <a16:creationId xmlns:a16="http://schemas.microsoft.com/office/drawing/2014/main" id="{55AF4378-4F0F-3CFB-8754-99678AA7253A}"/>
              </a:ext>
            </a:extLst>
          </p:cNvPr>
          <p:cNvPicPr>
            <a:picLocks noChangeAspect="1"/>
          </p:cNvPicPr>
          <p:nvPr/>
        </p:nvPicPr>
        <p:blipFill>
          <a:blip r:embed="rId3"/>
          <a:stretch>
            <a:fillRect/>
          </a:stretch>
        </p:blipFill>
        <p:spPr>
          <a:xfrm>
            <a:off x="2249860" y="2570739"/>
            <a:ext cx="7664069" cy="4003548"/>
          </a:xfrm>
          <a:prstGeom prst="rect">
            <a:avLst/>
          </a:prstGeom>
          <a:ln>
            <a:solidFill>
              <a:schemeClr val="accent1"/>
            </a:solidFill>
          </a:ln>
        </p:spPr>
      </p:pic>
      <p:sp>
        <p:nvSpPr>
          <p:cNvPr id="11" name="Rectangle 10">
            <a:extLst>
              <a:ext uri="{FF2B5EF4-FFF2-40B4-BE49-F238E27FC236}">
                <a16:creationId xmlns:a16="http://schemas.microsoft.com/office/drawing/2014/main" id="{0A59CCC6-245F-3689-9260-FE619553103A}"/>
              </a:ext>
            </a:extLst>
          </p:cNvPr>
          <p:cNvSpPr/>
          <p:nvPr/>
        </p:nvSpPr>
        <p:spPr>
          <a:xfrm>
            <a:off x="3588077" y="3902303"/>
            <a:ext cx="2133849" cy="489591"/>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2085123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41546EA0-B5E2-1399-9136-235EC061FAA2}"/>
              </a:ext>
            </a:extLst>
          </p:cNvPr>
          <p:cNvSpPr>
            <a:spLocks noChangeAspect="1"/>
          </p:cNvSpPr>
          <p:nvPr/>
        </p:nvSpPr>
        <p:spPr>
          <a:xfrm>
            <a:off x="469124" y="175903"/>
            <a:ext cx="4577766" cy="2744062"/>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defTabSz="914400" rtl="0" eaLnBrk="1" fontAlgn="auto" latinLnBrk="0" hangingPunct="1">
              <a:lnSpc>
                <a:spcPct val="100000"/>
              </a:lnSpc>
              <a:spcBef>
                <a:spcPts val="0"/>
              </a:spcBef>
              <a:spcAft>
                <a:spcPts val="600"/>
              </a:spcAft>
              <a:buClrTx/>
              <a:buSzTx/>
              <a:buFontTx/>
              <a:buNone/>
              <a:tabLst/>
              <a:defRPr/>
            </a:pPr>
            <a:r>
              <a:rPr kumimoji="0" lang="en-US" sz="2800" b="0" i="0" u="none" strike="noStrike" kern="1200" cap="none" spc="0" normalizeH="0" baseline="0" dirty="0">
                <a:ln>
                  <a:noFill/>
                </a:ln>
                <a:solidFill>
                  <a:schemeClr val="tx2"/>
                </a:solidFill>
                <a:effectLst/>
                <a:uLnTx/>
                <a:uFillTx/>
                <a:latin typeface="Calibri" panose="020F0502020204030204" pitchFamily="34" charset="0"/>
                <a:cs typeface="Calibri" panose="020F0502020204030204" pitchFamily="34" charset="0"/>
              </a:rPr>
              <a:t>ESXi</a:t>
            </a:r>
          </a:p>
        </p:txBody>
      </p:sp>
      <p:sp>
        <p:nvSpPr>
          <p:cNvPr id="8" name="Rectangle 7">
            <a:extLst>
              <a:ext uri="{FF2B5EF4-FFF2-40B4-BE49-F238E27FC236}">
                <a16:creationId xmlns:a16="http://schemas.microsoft.com/office/drawing/2014/main" id="{DB38AF05-438F-DA1D-4B19-1E51C1989F24}"/>
              </a:ext>
            </a:extLst>
          </p:cNvPr>
          <p:cNvSpPr>
            <a:spLocks noChangeAspect="1"/>
          </p:cNvSpPr>
          <p:nvPr/>
        </p:nvSpPr>
        <p:spPr>
          <a:xfrm>
            <a:off x="3396726" y="1144248"/>
            <a:ext cx="1475061" cy="1110592"/>
          </a:xfrm>
          <a:prstGeom prst="rect">
            <a:avLst/>
          </a:prstGeom>
          <a:noFill/>
          <a:ln w="254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6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rPr>
              <a:t>SVM</a:t>
            </a:r>
          </a:p>
        </p:txBody>
      </p:sp>
      <p:cxnSp>
        <p:nvCxnSpPr>
          <p:cNvPr id="9" name="Straight Connector 8">
            <a:extLst>
              <a:ext uri="{FF2B5EF4-FFF2-40B4-BE49-F238E27FC236}">
                <a16:creationId xmlns:a16="http://schemas.microsoft.com/office/drawing/2014/main" id="{E7565840-98F5-0317-1C9D-DEC790091BBE}"/>
              </a:ext>
            </a:extLst>
          </p:cNvPr>
          <p:cNvCxnSpPr>
            <a:cxnSpLocks/>
          </p:cNvCxnSpPr>
          <p:nvPr/>
        </p:nvCxnSpPr>
        <p:spPr bwMode="gray">
          <a:xfrm>
            <a:off x="2939845" y="789544"/>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7D21CEA-4911-598C-E699-B6CA8AC9598E}"/>
              </a:ext>
            </a:extLst>
          </p:cNvPr>
          <p:cNvSpPr txBox="1"/>
          <p:nvPr/>
        </p:nvSpPr>
        <p:spPr>
          <a:xfrm>
            <a:off x="2964698" y="537886"/>
            <a:ext cx="1656736" cy="215444"/>
          </a:xfrm>
          <a:prstGeom prst="rect">
            <a:avLst/>
          </a:prstGeom>
        </p:spPr>
        <p:txBody>
          <a:bodyPr wrap="none" lIns="0" tIns="0" rIns="0" bIns="0" rtlCol="0" anchor="b">
            <a:spAutoFit/>
          </a:bodyPr>
          <a:lstStyle/>
          <a:p>
            <a:r>
              <a:rPr lang="en-US" sz="1400" dirty="0">
                <a:latin typeface="Calibri" panose="020F0502020204030204" pitchFamily="34" charset="0"/>
              </a:rPr>
              <a:t>VSS-</a:t>
            </a:r>
            <a:r>
              <a:rPr lang="en-US" sz="1400" dirty="0" err="1">
                <a:latin typeface="Calibri" panose="020F0502020204030204" pitchFamily="34" charset="0"/>
              </a:rPr>
              <a:t>vmservice</a:t>
            </a:r>
            <a:r>
              <a:rPr lang="en-US" sz="1400" dirty="0">
                <a:latin typeface="Calibri" panose="020F0502020204030204" pitchFamily="34" charset="0"/>
              </a:rPr>
              <a:t>-</a:t>
            </a:r>
            <a:r>
              <a:rPr lang="en-US" sz="1400" dirty="0" err="1">
                <a:latin typeface="Calibri" panose="020F0502020204030204" pitchFamily="34" charset="0"/>
              </a:rPr>
              <a:t>vswitch</a:t>
            </a:r>
            <a:endParaRPr lang="en-US" sz="1400" dirty="0">
              <a:latin typeface="Calibri" panose="020F0502020204030204" pitchFamily="34" charset="0"/>
            </a:endParaRPr>
          </a:p>
        </p:txBody>
      </p:sp>
      <p:cxnSp>
        <p:nvCxnSpPr>
          <p:cNvPr id="11" name="Straight Connector 10">
            <a:extLst>
              <a:ext uri="{FF2B5EF4-FFF2-40B4-BE49-F238E27FC236}">
                <a16:creationId xmlns:a16="http://schemas.microsoft.com/office/drawing/2014/main" id="{90D4B5BA-0D89-12C1-4A52-4D81514902FD}"/>
              </a:ext>
            </a:extLst>
          </p:cNvPr>
          <p:cNvCxnSpPr>
            <a:cxnSpLocks/>
            <a:endCxn id="8" idx="0"/>
          </p:cNvCxnSpPr>
          <p:nvPr/>
        </p:nvCxnSpPr>
        <p:spPr bwMode="gray">
          <a:xfrm>
            <a:off x="4134257" y="789544"/>
            <a:ext cx="0" cy="354704"/>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8C150018-B6BE-8A16-5356-D60733BD84FF}"/>
              </a:ext>
            </a:extLst>
          </p:cNvPr>
          <p:cNvGrpSpPr/>
          <p:nvPr/>
        </p:nvGrpSpPr>
        <p:grpSpPr>
          <a:xfrm>
            <a:off x="3568470" y="1407201"/>
            <a:ext cx="1299135" cy="553998"/>
            <a:chOff x="3732340" y="3821290"/>
            <a:chExt cx="1299135" cy="553998"/>
          </a:xfrm>
        </p:grpSpPr>
        <p:sp>
          <p:nvSpPr>
            <p:cNvPr id="13" name="TextBox 12">
              <a:extLst>
                <a:ext uri="{FF2B5EF4-FFF2-40B4-BE49-F238E27FC236}">
                  <a16:creationId xmlns:a16="http://schemas.microsoft.com/office/drawing/2014/main" id="{631D9194-7D1F-945D-9916-D9C32086D309}"/>
                </a:ext>
              </a:extLst>
            </p:cNvPr>
            <p:cNvSpPr txBox="1"/>
            <p:nvPr/>
          </p:nvSpPr>
          <p:spPr>
            <a:xfrm>
              <a:off x="4083395" y="3821290"/>
              <a:ext cx="948080" cy="553998"/>
            </a:xfrm>
            <a:prstGeom prst="rect">
              <a:avLst/>
            </a:prstGeom>
          </p:spPr>
          <p:txBody>
            <a:bodyPr wrap="square" lIns="0" tIns="0" rIns="0" bIns="0" rtlCol="0" anchor="ctr">
              <a:spAutoFit/>
            </a:bodyPr>
            <a:lstStyle/>
            <a:p>
              <a:r>
                <a:rPr lang="en-US" sz="1200" dirty="0">
                  <a:solidFill>
                    <a:schemeClr val="accent2"/>
                  </a:solidFill>
                  <a:latin typeface="Calibri" panose="020F0502020204030204" pitchFamily="34" charset="0"/>
                </a:rPr>
                <a:t>Malware</a:t>
              </a:r>
            </a:p>
            <a:p>
              <a:r>
                <a:rPr lang="en-US" sz="1200" dirty="0">
                  <a:solidFill>
                    <a:schemeClr val="accent2"/>
                  </a:solidFill>
                  <a:latin typeface="Calibri" panose="020F0502020204030204" pitchFamily="34" charset="0"/>
                </a:rPr>
                <a:t>Detection</a:t>
              </a:r>
            </a:p>
            <a:p>
              <a:r>
                <a:rPr lang="en-US" sz="1200" dirty="0">
                  <a:solidFill>
                    <a:schemeClr val="accent2"/>
                  </a:solidFill>
                  <a:latin typeface="Calibri" panose="020F0502020204030204" pitchFamily="34" charset="0"/>
                </a:rPr>
                <a:t>and Prevention</a:t>
              </a:r>
            </a:p>
          </p:txBody>
        </p:sp>
        <p:grpSp>
          <p:nvGrpSpPr>
            <p:cNvPr id="14" name="Picture Placeholder 77" descr="Threathunting&#10;">
              <a:extLst>
                <a:ext uri="{FF2B5EF4-FFF2-40B4-BE49-F238E27FC236}">
                  <a16:creationId xmlns:a16="http://schemas.microsoft.com/office/drawing/2014/main" id="{66DEAD57-07EC-C2D7-DDC7-0023333AD9C2}"/>
                </a:ext>
              </a:extLst>
            </p:cNvPr>
            <p:cNvGrpSpPr>
              <a:grpSpLocks noChangeAspect="1"/>
            </p:cNvGrpSpPr>
            <p:nvPr/>
          </p:nvGrpSpPr>
          <p:grpSpPr>
            <a:xfrm>
              <a:off x="3732340" y="3953614"/>
              <a:ext cx="296113" cy="294542"/>
              <a:chOff x="4495969" y="4428417"/>
              <a:chExt cx="375950" cy="373960"/>
            </a:xfrm>
            <a:solidFill>
              <a:srgbClr val="FF0000"/>
            </a:solidFill>
          </p:grpSpPr>
          <p:sp>
            <p:nvSpPr>
              <p:cNvPr id="15" name="Picture Placeholder 77">
                <a:extLst>
                  <a:ext uri="{FF2B5EF4-FFF2-40B4-BE49-F238E27FC236}">
                    <a16:creationId xmlns:a16="http://schemas.microsoft.com/office/drawing/2014/main" id="{4A30E785-DD09-61BA-6F1A-ABF8ACC42D1F}"/>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6" name="Picture Placeholder 77">
                <a:extLst>
                  <a:ext uri="{FF2B5EF4-FFF2-40B4-BE49-F238E27FC236}">
                    <a16:creationId xmlns:a16="http://schemas.microsoft.com/office/drawing/2014/main" id="{CADE2FF8-0001-0167-BD5D-085F2320050D}"/>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sp>
        <p:nvSpPr>
          <p:cNvPr id="17" name="Rectangle 16">
            <a:extLst>
              <a:ext uri="{FF2B5EF4-FFF2-40B4-BE49-F238E27FC236}">
                <a16:creationId xmlns:a16="http://schemas.microsoft.com/office/drawing/2014/main" id="{C264CD8C-52D0-1044-1C46-6CFDDD486B9A}"/>
              </a:ext>
            </a:extLst>
          </p:cNvPr>
          <p:cNvSpPr>
            <a:spLocks noChangeAspect="1"/>
          </p:cNvSpPr>
          <p:nvPr/>
        </p:nvSpPr>
        <p:spPr>
          <a:xfrm>
            <a:off x="1404329" y="1218735"/>
            <a:ext cx="509207" cy="509207"/>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sp>
        <p:nvSpPr>
          <p:cNvPr id="18" name="Rectangle 17">
            <a:extLst>
              <a:ext uri="{FF2B5EF4-FFF2-40B4-BE49-F238E27FC236}">
                <a16:creationId xmlns:a16="http://schemas.microsoft.com/office/drawing/2014/main" id="{031B1701-3576-ADD9-E56C-957B0C13F586}"/>
              </a:ext>
            </a:extLst>
          </p:cNvPr>
          <p:cNvSpPr>
            <a:spLocks noChangeAspect="1"/>
          </p:cNvSpPr>
          <p:nvPr/>
        </p:nvSpPr>
        <p:spPr>
          <a:xfrm>
            <a:off x="627067" y="1208043"/>
            <a:ext cx="509207" cy="509207"/>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400" b="0" i="0" u="none" strike="noStrike" kern="1200" cap="none" spc="0" normalizeH="0" baseline="0" dirty="0">
                <a:ln>
                  <a:noFill/>
                </a:ln>
                <a:solidFill>
                  <a:schemeClr val="tx1"/>
                </a:solidFill>
                <a:effectLst/>
                <a:uLnTx/>
                <a:uFillTx/>
                <a:latin typeface="Calibri" panose="020F0502020204030204" pitchFamily="34" charset="0"/>
                <a:cs typeface="Calibri" panose="020F0502020204030204" pitchFamily="34" charset="0"/>
              </a:rPr>
              <a:t>VM</a:t>
            </a:r>
          </a:p>
        </p:txBody>
      </p:sp>
      <p:pic>
        <p:nvPicPr>
          <p:cNvPr id="19" name="Picture 18">
            <a:extLst>
              <a:ext uri="{FF2B5EF4-FFF2-40B4-BE49-F238E27FC236}">
                <a16:creationId xmlns:a16="http://schemas.microsoft.com/office/drawing/2014/main" id="{75D16813-7409-81D5-0413-3930B4508CA9}"/>
              </a:ext>
            </a:extLst>
          </p:cNvPr>
          <p:cNvPicPr>
            <a:picLocks noChangeAspect="1"/>
          </p:cNvPicPr>
          <p:nvPr/>
        </p:nvPicPr>
        <p:blipFill>
          <a:blip r:embed="rId2"/>
          <a:stretch>
            <a:fillRect/>
          </a:stretch>
        </p:blipFill>
        <p:spPr>
          <a:xfrm>
            <a:off x="738795" y="1639202"/>
            <a:ext cx="285750" cy="285750"/>
          </a:xfrm>
          <a:prstGeom prst="rect">
            <a:avLst/>
          </a:prstGeom>
        </p:spPr>
      </p:pic>
      <p:pic>
        <p:nvPicPr>
          <p:cNvPr id="20" name="Picture 19">
            <a:extLst>
              <a:ext uri="{FF2B5EF4-FFF2-40B4-BE49-F238E27FC236}">
                <a16:creationId xmlns:a16="http://schemas.microsoft.com/office/drawing/2014/main" id="{60E74F36-2E24-1BA8-A070-01B85D8117E3}"/>
              </a:ext>
            </a:extLst>
          </p:cNvPr>
          <p:cNvPicPr>
            <a:picLocks noChangeAspect="1"/>
          </p:cNvPicPr>
          <p:nvPr/>
        </p:nvPicPr>
        <p:blipFill>
          <a:blip r:embed="rId3"/>
          <a:stretch>
            <a:fillRect/>
          </a:stretch>
        </p:blipFill>
        <p:spPr>
          <a:xfrm>
            <a:off x="1515485" y="1633376"/>
            <a:ext cx="286893" cy="285750"/>
          </a:xfrm>
          <a:prstGeom prst="rect">
            <a:avLst/>
          </a:prstGeom>
        </p:spPr>
      </p:pic>
      <p:sp>
        <p:nvSpPr>
          <p:cNvPr id="21" name="Picture Placeholder 80" descr="Defense Preventions&#10;">
            <a:extLst>
              <a:ext uri="{FF2B5EF4-FFF2-40B4-BE49-F238E27FC236}">
                <a16:creationId xmlns:a16="http://schemas.microsoft.com/office/drawing/2014/main" id="{B7D821C1-71B7-29B7-FFED-5DF82B7AFDFF}"/>
              </a:ext>
            </a:extLst>
          </p:cNvPr>
          <p:cNvSpPr>
            <a:spLocks noChangeAspect="1"/>
          </p:cNvSpPr>
          <p:nvPr/>
        </p:nvSpPr>
        <p:spPr>
          <a:xfrm>
            <a:off x="1859771" y="160598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cxnSp>
        <p:nvCxnSpPr>
          <p:cNvPr id="22" name="Straight Connector 21">
            <a:extLst>
              <a:ext uri="{FF2B5EF4-FFF2-40B4-BE49-F238E27FC236}">
                <a16:creationId xmlns:a16="http://schemas.microsoft.com/office/drawing/2014/main" id="{1A4EFCC7-C195-1175-787A-910399042D1E}"/>
              </a:ext>
            </a:extLst>
          </p:cNvPr>
          <p:cNvCxnSpPr>
            <a:cxnSpLocks/>
          </p:cNvCxnSpPr>
          <p:nvPr/>
        </p:nvCxnSpPr>
        <p:spPr bwMode="gray">
          <a:xfrm>
            <a:off x="4130068" y="2257654"/>
            <a:ext cx="1" cy="354704"/>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067D53F-D4BB-7D0F-081E-1080A47E75E9}"/>
              </a:ext>
            </a:extLst>
          </p:cNvPr>
          <p:cNvCxnSpPr>
            <a:cxnSpLocks/>
          </p:cNvCxnSpPr>
          <p:nvPr/>
        </p:nvCxnSpPr>
        <p:spPr bwMode="gray">
          <a:xfrm>
            <a:off x="2905448" y="2600172"/>
            <a:ext cx="184395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E712C7EA-D421-8759-2F07-6A99FA057C56}"/>
              </a:ext>
            </a:extLst>
          </p:cNvPr>
          <p:cNvSpPr txBox="1"/>
          <p:nvPr/>
        </p:nvSpPr>
        <p:spPr>
          <a:xfrm>
            <a:off x="2930301" y="2348514"/>
            <a:ext cx="981102" cy="215444"/>
          </a:xfrm>
          <a:prstGeom prst="rect">
            <a:avLst/>
          </a:prstGeom>
        </p:spPr>
        <p:txBody>
          <a:bodyPr wrap="none" lIns="0" tIns="0" rIns="0" bIns="0" rtlCol="0" anchor="b">
            <a:spAutoFit/>
          </a:bodyPr>
          <a:lstStyle/>
          <a:p>
            <a:r>
              <a:rPr lang="en-US" sz="1400" dirty="0">
                <a:latin typeface="Calibri" panose="020F0502020204030204" pitchFamily="34" charset="0"/>
              </a:rPr>
              <a:t>Management</a:t>
            </a:r>
          </a:p>
        </p:txBody>
      </p:sp>
      <p:grpSp>
        <p:nvGrpSpPr>
          <p:cNvPr id="2" name="Group 1">
            <a:extLst>
              <a:ext uri="{FF2B5EF4-FFF2-40B4-BE49-F238E27FC236}">
                <a16:creationId xmlns:a16="http://schemas.microsoft.com/office/drawing/2014/main" id="{BFC42CA1-D276-8B29-A163-2054619F0867}"/>
              </a:ext>
            </a:extLst>
          </p:cNvPr>
          <p:cNvGrpSpPr/>
          <p:nvPr/>
        </p:nvGrpSpPr>
        <p:grpSpPr>
          <a:xfrm>
            <a:off x="6760776" y="588294"/>
            <a:ext cx="2842260" cy="1760220"/>
            <a:chOff x="9079274" y="228299"/>
            <a:chExt cx="2842260" cy="1760220"/>
          </a:xfrm>
        </p:grpSpPr>
        <p:pic>
          <p:nvPicPr>
            <p:cNvPr id="3" name="Picture 2">
              <a:extLst>
                <a:ext uri="{FF2B5EF4-FFF2-40B4-BE49-F238E27FC236}">
                  <a16:creationId xmlns:a16="http://schemas.microsoft.com/office/drawing/2014/main" id="{7512714E-C0EE-BED3-96B5-FDB466A89882}"/>
                </a:ext>
              </a:extLst>
            </p:cNvPr>
            <p:cNvPicPr>
              <a:picLocks noChangeAspect="1"/>
            </p:cNvPicPr>
            <p:nvPr/>
          </p:nvPicPr>
          <p:blipFill>
            <a:blip r:embed="rId4"/>
            <a:stretch>
              <a:fillRect/>
            </a:stretch>
          </p:blipFill>
          <p:spPr>
            <a:xfrm>
              <a:off x="9079274" y="228299"/>
              <a:ext cx="2842260" cy="1760220"/>
            </a:xfrm>
            <a:prstGeom prst="rect">
              <a:avLst/>
            </a:prstGeom>
            <a:ln w="19050">
              <a:noFill/>
            </a:ln>
          </p:spPr>
        </p:pic>
        <p:sp>
          <p:nvSpPr>
            <p:cNvPr id="4" name="Rectangle 3">
              <a:extLst>
                <a:ext uri="{FF2B5EF4-FFF2-40B4-BE49-F238E27FC236}">
                  <a16:creationId xmlns:a16="http://schemas.microsoft.com/office/drawing/2014/main" id="{F3F01459-093C-C870-C967-03CE54035415}"/>
                </a:ext>
              </a:extLst>
            </p:cNvPr>
            <p:cNvSpPr/>
            <p:nvPr/>
          </p:nvSpPr>
          <p:spPr>
            <a:xfrm>
              <a:off x="10500404" y="358384"/>
              <a:ext cx="1365710" cy="142885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sp>
        <p:nvSpPr>
          <p:cNvPr id="5" name="Rectangle 4">
            <a:extLst>
              <a:ext uri="{FF2B5EF4-FFF2-40B4-BE49-F238E27FC236}">
                <a16:creationId xmlns:a16="http://schemas.microsoft.com/office/drawing/2014/main" id="{01609A56-4A00-2684-1719-4F40B44AEB5D}"/>
              </a:ext>
            </a:extLst>
          </p:cNvPr>
          <p:cNvSpPr/>
          <p:nvPr/>
        </p:nvSpPr>
        <p:spPr>
          <a:xfrm>
            <a:off x="9767858" y="809649"/>
            <a:ext cx="1947598" cy="597999"/>
          </a:xfrm>
          <a:prstGeom prst="rect">
            <a:avLst/>
          </a:prstGeom>
          <a:noFill/>
          <a:ln w="28575">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600" dirty="0">
                <a:solidFill>
                  <a:schemeClr val="tx1"/>
                </a:solidFill>
                <a:latin typeface="Calibri" panose="020F0502020204030204" pitchFamily="34" charset="0"/>
              </a:rPr>
              <a:t>Required only for Distributed Malware</a:t>
            </a:r>
            <a:endParaRPr lang="en-US" sz="1400" dirty="0">
              <a:solidFill>
                <a:schemeClr val="tx1"/>
              </a:solidFill>
              <a:latin typeface="Calibri" panose="020F0502020204030204" pitchFamily="34" charset="0"/>
            </a:endParaRPr>
          </a:p>
        </p:txBody>
      </p:sp>
      <p:grpSp>
        <p:nvGrpSpPr>
          <p:cNvPr id="6" name="Group 5">
            <a:extLst>
              <a:ext uri="{FF2B5EF4-FFF2-40B4-BE49-F238E27FC236}">
                <a16:creationId xmlns:a16="http://schemas.microsoft.com/office/drawing/2014/main" id="{3E7A9952-0C8B-CEC8-1F7A-B70CDE41A828}"/>
              </a:ext>
            </a:extLst>
          </p:cNvPr>
          <p:cNvGrpSpPr>
            <a:grpSpLocks noChangeAspect="1"/>
          </p:cNvGrpSpPr>
          <p:nvPr/>
        </p:nvGrpSpPr>
        <p:grpSpPr>
          <a:xfrm>
            <a:off x="2092755" y="4383637"/>
            <a:ext cx="548640" cy="548640"/>
            <a:chOff x="7736620" y="7009631"/>
            <a:chExt cx="4501800" cy="4503600"/>
          </a:xfrm>
          <a:solidFill>
            <a:schemeClr val="accent1"/>
          </a:solidFill>
        </p:grpSpPr>
        <p:sp>
          <p:nvSpPr>
            <p:cNvPr id="25" name="Freeform: Shape 1">
              <a:extLst>
                <a:ext uri="{FF2B5EF4-FFF2-40B4-BE49-F238E27FC236}">
                  <a16:creationId xmlns:a16="http://schemas.microsoft.com/office/drawing/2014/main" id="{D98F351D-A9E9-91D1-29F5-EBF878299B1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2">
              <a:extLst>
                <a:ext uri="{FF2B5EF4-FFF2-40B4-BE49-F238E27FC236}">
                  <a16:creationId xmlns:a16="http://schemas.microsoft.com/office/drawing/2014/main" id="{AE8F454A-B124-80B3-C9D5-45DC810D4DE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7" name="Freeform: Shape 3">
              <a:extLst>
                <a:ext uri="{FF2B5EF4-FFF2-40B4-BE49-F238E27FC236}">
                  <a16:creationId xmlns:a16="http://schemas.microsoft.com/office/drawing/2014/main" id="{FF84544F-A84B-CF3B-B36B-61DCBA558971}"/>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8" name="Freeform: Shape 4">
              <a:extLst>
                <a:ext uri="{FF2B5EF4-FFF2-40B4-BE49-F238E27FC236}">
                  <a16:creationId xmlns:a16="http://schemas.microsoft.com/office/drawing/2014/main" id="{B8E2AB8A-9927-794F-A58D-48E4E8613883}"/>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9" name="Freeform: Shape 5">
              <a:extLst>
                <a:ext uri="{FF2B5EF4-FFF2-40B4-BE49-F238E27FC236}">
                  <a16:creationId xmlns:a16="http://schemas.microsoft.com/office/drawing/2014/main" id="{F336B087-92B1-A519-E062-51ECFBDE5CBF}"/>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30" name="TextBox 29">
            <a:extLst>
              <a:ext uri="{FF2B5EF4-FFF2-40B4-BE49-F238E27FC236}">
                <a16:creationId xmlns:a16="http://schemas.microsoft.com/office/drawing/2014/main" id="{DE86AD2B-3468-7D80-05BA-188232DEEA90}"/>
              </a:ext>
            </a:extLst>
          </p:cNvPr>
          <p:cNvSpPr txBox="1"/>
          <p:nvPr/>
        </p:nvSpPr>
        <p:spPr>
          <a:xfrm>
            <a:off x="2277316" y="4947450"/>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grpSp>
        <p:nvGrpSpPr>
          <p:cNvPr id="40" name="Group 39">
            <a:extLst>
              <a:ext uri="{FF2B5EF4-FFF2-40B4-BE49-F238E27FC236}">
                <a16:creationId xmlns:a16="http://schemas.microsoft.com/office/drawing/2014/main" id="{EE744C08-2950-2A5F-4494-2BBB8B666431}"/>
              </a:ext>
            </a:extLst>
          </p:cNvPr>
          <p:cNvGrpSpPr/>
          <p:nvPr/>
        </p:nvGrpSpPr>
        <p:grpSpPr>
          <a:xfrm>
            <a:off x="4054113" y="4644402"/>
            <a:ext cx="847109" cy="307777"/>
            <a:chOff x="3732340" y="3944399"/>
            <a:chExt cx="847109" cy="307777"/>
          </a:xfrm>
        </p:grpSpPr>
        <p:sp>
          <p:nvSpPr>
            <p:cNvPr id="41" name="TextBox 40">
              <a:extLst>
                <a:ext uri="{FF2B5EF4-FFF2-40B4-BE49-F238E27FC236}">
                  <a16:creationId xmlns:a16="http://schemas.microsoft.com/office/drawing/2014/main" id="{FB03CE78-49A8-0411-D384-179229CD3807}"/>
                </a:ext>
              </a:extLst>
            </p:cNvPr>
            <p:cNvSpPr txBox="1"/>
            <p:nvPr/>
          </p:nvSpPr>
          <p:spPr>
            <a:xfrm>
              <a:off x="4068091" y="3944399"/>
              <a:ext cx="511358" cy="307777"/>
            </a:xfrm>
            <a:prstGeom prst="rect">
              <a:avLst/>
            </a:prstGeom>
          </p:spPr>
          <p:txBody>
            <a:bodyPr wrap="none" lIns="0" tIns="0" rIns="0" bIns="0" rtlCol="0" anchor="ctr">
              <a:spAutoFit/>
            </a:bodyPr>
            <a:lstStyle/>
            <a:p>
              <a:r>
                <a:rPr lang="en-US" sz="1000">
                  <a:solidFill>
                    <a:schemeClr val="accent2"/>
                  </a:solidFill>
                  <a:latin typeface="Calibri" panose="020F0502020204030204" pitchFamily="34" charset="0"/>
                </a:rPr>
                <a:t>Malware</a:t>
              </a:r>
            </a:p>
            <a:p>
              <a:r>
                <a:rPr lang="en-US" sz="1000">
                  <a:solidFill>
                    <a:schemeClr val="accent2"/>
                  </a:solidFill>
                  <a:latin typeface="Calibri" panose="020F0502020204030204" pitchFamily="34" charset="0"/>
                </a:rPr>
                <a:t>Detection</a:t>
              </a:r>
            </a:p>
          </p:txBody>
        </p:sp>
        <p:grpSp>
          <p:nvGrpSpPr>
            <p:cNvPr id="42" name="Picture Placeholder 77" descr="Threathunting&#10;">
              <a:extLst>
                <a:ext uri="{FF2B5EF4-FFF2-40B4-BE49-F238E27FC236}">
                  <a16:creationId xmlns:a16="http://schemas.microsoft.com/office/drawing/2014/main" id="{866F3522-80C7-6202-BAFE-94F4C4425F9E}"/>
                </a:ext>
              </a:extLst>
            </p:cNvPr>
            <p:cNvGrpSpPr>
              <a:grpSpLocks noChangeAspect="1"/>
            </p:cNvGrpSpPr>
            <p:nvPr/>
          </p:nvGrpSpPr>
          <p:grpSpPr>
            <a:xfrm>
              <a:off x="3732340" y="3953614"/>
              <a:ext cx="296113" cy="294542"/>
              <a:chOff x="4495969" y="4428417"/>
              <a:chExt cx="375950" cy="373960"/>
            </a:xfrm>
            <a:solidFill>
              <a:srgbClr val="FF0000"/>
            </a:solidFill>
          </p:grpSpPr>
          <p:sp>
            <p:nvSpPr>
              <p:cNvPr id="43" name="Picture Placeholder 77">
                <a:extLst>
                  <a:ext uri="{FF2B5EF4-FFF2-40B4-BE49-F238E27FC236}">
                    <a16:creationId xmlns:a16="http://schemas.microsoft.com/office/drawing/2014/main" id="{1A78299F-3E12-836F-83FA-467F88342ADE}"/>
                  </a:ext>
                </a:extLst>
              </p:cNvPr>
              <p:cNvSpPr>
                <a:spLocks noChangeAspect="1"/>
              </p:cNvSpPr>
              <p:nvPr/>
            </p:nvSpPr>
            <p:spPr>
              <a:xfrm>
                <a:off x="4538786" y="4466147"/>
                <a:ext cx="203093" cy="201491"/>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44" name="Picture Placeholder 77">
                <a:extLst>
                  <a:ext uri="{FF2B5EF4-FFF2-40B4-BE49-F238E27FC236}">
                    <a16:creationId xmlns:a16="http://schemas.microsoft.com/office/drawing/2014/main" id="{0D26C0E9-D2EC-C0F5-B2D8-6F28F1C823F2}"/>
                  </a:ext>
                </a:extLst>
              </p:cNvPr>
              <p:cNvSpPr>
                <a:spLocks noChangeAspect="1"/>
              </p:cNvSpPr>
              <p:nvPr/>
            </p:nvSpPr>
            <p:spPr>
              <a:xfrm>
                <a:off x="4495969" y="4428417"/>
                <a:ext cx="375950" cy="373960"/>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solidFill>
                <a:schemeClr val="accent2"/>
              </a:solid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sp>
        <p:nvSpPr>
          <p:cNvPr id="52" name="Rectangle 51">
            <a:extLst>
              <a:ext uri="{FF2B5EF4-FFF2-40B4-BE49-F238E27FC236}">
                <a16:creationId xmlns:a16="http://schemas.microsoft.com/office/drawing/2014/main" id="{EEBB11A8-B0C4-DFC5-30F3-33D71C4A12D8}"/>
              </a:ext>
            </a:extLst>
          </p:cNvPr>
          <p:cNvSpPr>
            <a:spLocks noChangeAspect="1"/>
          </p:cNvSpPr>
          <p:nvPr/>
        </p:nvSpPr>
        <p:spPr>
          <a:xfrm>
            <a:off x="1820389" y="3998111"/>
            <a:ext cx="3341337" cy="1490765"/>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sp>
        <p:nvSpPr>
          <p:cNvPr id="53" name="Rectangle 52">
            <a:extLst>
              <a:ext uri="{FF2B5EF4-FFF2-40B4-BE49-F238E27FC236}">
                <a16:creationId xmlns:a16="http://schemas.microsoft.com/office/drawing/2014/main" id="{EED297BF-58C1-3C15-0227-F94CE4044B5B}"/>
              </a:ext>
            </a:extLst>
          </p:cNvPr>
          <p:cNvSpPr>
            <a:spLocks noChangeAspect="1"/>
          </p:cNvSpPr>
          <p:nvPr/>
        </p:nvSpPr>
        <p:spPr>
          <a:xfrm>
            <a:off x="3415058" y="4172889"/>
            <a:ext cx="1559235" cy="979183"/>
          </a:xfrm>
          <a:prstGeom prst="rect">
            <a:avLst/>
          </a:prstGeom>
          <a:noFill/>
          <a:ln w="28575">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54" name="TextBox 53">
            <a:extLst>
              <a:ext uri="{FF2B5EF4-FFF2-40B4-BE49-F238E27FC236}">
                <a16:creationId xmlns:a16="http://schemas.microsoft.com/office/drawing/2014/main" id="{857EBE2F-2750-8467-BBF8-4779C42905AB}"/>
              </a:ext>
            </a:extLst>
          </p:cNvPr>
          <p:cNvSpPr txBox="1"/>
          <p:nvPr/>
        </p:nvSpPr>
        <p:spPr>
          <a:xfrm>
            <a:off x="3072641" y="5493732"/>
            <a:ext cx="836832" cy="246221"/>
          </a:xfrm>
          <a:prstGeom prst="rect">
            <a:avLst/>
          </a:prstGeom>
        </p:spPr>
        <p:txBody>
          <a:bodyPr wrap="none" lIns="0" tIns="0" rIns="0" bIns="0" rtlCol="0">
            <a:spAutoFit/>
          </a:bodyPr>
          <a:lstStyle/>
          <a:p>
            <a:pPr algn="ctr">
              <a:spcAft>
                <a:spcPts val="600"/>
              </a:spcAft>
            </a:pPr>
            <a:r>
              <a:rPr lang="en-US" sz="1600">
                <a:solidFill>
                  <a:schemeClr val="tx2"/>
                </a:solidFill>
                <a:latin typeface="Calibri" panose="020F0502020204030204" pitchFamily="34" charset="0"/>
              </a:rPr>
              <a:t>Edge</a:t>
            </a:r>
            <a:r>
              <a:rPr lang="en-US" sz="1400">
                <a:solidFill>
                  <a:schemeClr val="tx2"/>
                </a:solidFill>
                <a:latin typeface="Calibri" panose="020F0502020204030204" pitchFamily="34" charset="0"/>
              </a:rPr>
              <a:t> Node</a:t>
            </a:r>
          </a:p>
        </p:txBody>
      </p:sp>
      <p:sp>
        <p:nvSpPr>
          <p:cNvPr id="61" name="TextBox 60">
            <a:extLst>
              <a:ext uri="{FF2B5EF4-FFF2-40B4-BE49-F238E27FC236}">
                <a16:creationId xmlns:a16="http://schemas.microsoft.com/office/drawing/2014/main" id="{D91D4766-8E89-FBCC-F66C-5DD0B7E70ADA}"/>
              </a:ext>
            </a:extLst>
          </p:cNvPr>
          <p:cNvSpPr txBox="1"/>
          <p:nvPr/>
        </p:nvSpPr>
        <p:spPr>
          <a:xfrm>
            <a:off x="3702114" y="5160946"/>
            <a:ext cx="1006108"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Malware Engine</a:t>
            </a:r>
            <a:endParaRPr lang="en-US" sz="1100">
              <a:solidFill>
                <a:schemeClr val="accent2"/>
              </a:solidFill>
              <a:latin typeface="Calibri" panose="020F0502020204030204" pitchFamily="34" charset="0"/>
            </a:endParaRPr>
          </a:p>
        </p:txBody>
      </p:sp>
      <p:sp>
        <p:nvSpPr>
          <p:cNvPr id="64" name="Picture Placeholder 80" descr="Defense Preventions&#10;">
            <a:extLst>
              <a:ext uri="{FF2B5EF4-FFF2-40B4-BE49-F238E27FC236}">
                <a16:creationId xmlns:a16="http://schemas.microsoft.com/office/drawing/2014/main" id="{D56370CA-856B-C425-3975-187C3F7C7BB8}"/>
              </a:ext>
            </a:extLst>
          </p:cNvPr>
          <p:cNvSpPr>
            <a:spLocks noChangeAspect="1"/>
          </p:cNvSpPr>
          <p:nvPr/>
        </p:nvSpPr>
        <p:spPr>
          <a:xfrm>
            <a:off x="2334601" y="4163120"/>
            <a:ext cx="262897" cy="30979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nvGrpSpPr>
          <p:cNvPr id="65" name="Picture Placeholder 95" descr="Detections 3&#10;">
            <a:extLst>
              <a:ext uri="{FF2B5EF4-FFF2-40B4-BE49-F238E27FC236}">
                <a16:creationId xmlns:a16="http://schemas.microsoft.com/office/drawing/2014/main" id="{201630C6-6B9B-182A-A079-DD838FC3B21E}"/>
              </a:ext>
            </a:extLst>
          </p:cNvPr>
          <p:cNvGrpSpPr>
            <a:grpSpLocks noChangeAspect="1"/>
          </p:cNvGrpSpPr>
          <p:nvPr/>
        </p:nvGrpSpPr>
        <p:grpSpPr>
          <a:xfrm>
            <a:off x="4151767" y="4239731"/>
            <a:ext cx="274183" cy="275038"/>
            <a:chOff x="11081827" y="720438"/>
            <a:chExt cx="600204" cy="602073"/>
          </a:xfrm>
          <a:solidFill>
            <a:schemeClr val="accent2"/>
          </a:solidFill>
        </p:grpSpPr>
        <p:sp>
          <p:nvSpPr>
            <p:cNvPr id="66" name="Picture Placeholder 95">
              <a:extLst>
                <a:ext uri="{FF2B5EF4-FFF2-40B4-BE49-F238E27FC236}">
                  <a16:creationId xmlns:a16="http://schemas.microsoft.com/office/drawing/2014/main" id="{940102ED-1235-4C75-D172-A0DE622623F4}"/>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67" name="Picture Placeholder 95">
              <a:extLst>
                <a:ext uri="{FF2B5EF4-FFF2-40B4-BE49-F238E27FC236}">
                  <a16:creationId xmlns:a16="http://schemas.microsoft.com/office/drawing/2014/main" id="{8C457EDD-88B8-AB68-24F8-941A7048E798}"/>
                </a:ext>
              </a:extLst>
            </p:cNvPr>
            <p:cNvGrpSpPr/>
            <p:nvPr/>
          </p:nvGrpSpPr>
          <p:grpSpPr>
            <a:xfrm>
              <a:off x="11081827" y="720438"/>
              <a:ext cx="600204" cy="553805"/>
              <a:chOff x="11081827" y="720438"/>
              <a:chExt cx="600204" cy="553805"/>
            </a:xfrm>
            <a:solidFill>
              <a:schemeClr val="accent2"/>
            </a:solidFill>
          </p:grpSpPr>
          <p:grpSp>
            <p:nvGrpSpPr>
              <p:cNvPr id="68" name="Picture Placeholder 95">
                <a:extLst>
                  <a:ext uri="{FF2B5EF4-FFF2-40B4-BE49-F238E27FC236}">
                    <a16:creationId xmlns:a16="http://schemas.microsoft.com/office/drawing/2014/main" id="{43CD839D-41B1-C87E-32ED-AC7C6D2D160A}"/>
                  </a:ext>
                </a:extLst>
              </p:cNvPr>
              <p:cNvGrpSpPr/>
              <p:nvPr/>
            </p:nvGrpSpPr>
            <p:grpSpPr>
              <a:xfrm>
                <a:off x="11252592" y="851999"/>
                <a:ext cx="263103" cy="338137"/>
                <a:chOff x="11252592" y="851999"/>
                <a:chExt cx="263103" cy="338137"/>
              </a:xfrm>
              <a:solidFill>
                <a:schemeClr val="accent2"/>
              </a:solidFill>
            </p:grpSpPr>
            <p:sp>
              <p:nvSpPr>
                <p:cNvPr id="76" name="Picture Placeholder 95">
                  <a:extLst>
                    <a:ext uri="{FF2B5EF4-FFF2-40B4-BE49-F238E27FC236}">
                      <a16:creationId xmlns:a16="http://schemas.microsoft.com/office/drawing/2014/main" id="{2A61BC58-8B0D-F54D-59C3-D9D9A1A366BC}"/>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7" name="Picture Placeholder 95">
                  <a:extLst>
                    <a:ext uri="{FF2B5EF4-FFF2-40B4-BE49-F238E27FC236}">
                      <a16:creationId xmlns:a16="http://schemas.microsoft.com/office/drawing/2014/main" id="{03278632-162F-AD3F-01D8-46DA962B669E}"/>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8" name="Picture Placeholder 95">
                  <a:extLst>
                    <a:ext uri="{FF2B5EF4-FFF2-40B4-BE49-F238E27FC236}">
                      <a16:creationId xmlns:a16="http://schemas.microsoft.com/office/drawing/2014/main" id="{2D528454-079A-EADC-7496-56A3CF922FE2}"/>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9" name="Picture Placeholder 95">
                  <a:extLst>
                    <a:ext uri="{FF2B5EF4-FFF2-40B4-BE49-F238E27FC236}">
                      <a16:creationId xmlns:a16="http://schemas.microsoft.com/office/drawing/2014/main" id="{C30891F0-B5FA-548E-1DDF-223AF492A9F8}"/>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0" name="Picture Placeholder 95">
                  <a:extLst>
                    <a:ext uri="{FF2B5EF4-FFF2-40B4-BE49-F238E27FC236}">
                      <a16:creationId xmlns:a16="http://schemas.microsoft.com/office/drawing/2014/main" id="{A00EB003-B7C1-EC20-533F-71ED7F0640C0}"/>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1" name="Picture Placeholder 95">
                  <a:extLst>
                    <a:ext uri="{FF2B5EF4-FFF2-40B4-BE49-F238E27FC236}">
                      <a16:creationId xmlns:a16="http://schemas.microsoft.com/office/drawing/2014/main" id="{55B48C47-92C9-7C7D-CBB3-CBCFF56FCF21}"/>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2" name="Picture Placeholder 95">
                  <a:extLst>
                    <a:ext uri="{FF2B5EF4-FFF2-40B4-BE49-F238E27FC236}">
                      <a16:creationId xmlns:a16="http://schemas.microsoft.com/office/drawing/2014/main" id="{DC920E96-2DEF-13C5-0726-FD44A4FC936A}"/>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83" name="Picture Placeholder 95">
                  <a:extLst>
                    <a:ext uri="{FF2B5EF4-FFF2-40B4-BE49-F238E27FC236}">
                      <a16:creationId xmlns:a16="http://schemas.microsoft.com/office/drawing/2014/main" id="{0ACB5DFE-504C-6754-5703-8454D8ECB5C4}"/>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69" name="Picture Placeholder 95">
                <a:extLst>
                  <a:ext uri="{FF2B5EF4-FFF2-40B4-BE49-F238E27FC236}">
                    <a16:creationId xmlns:a16="http://schemas.microsoft.com/office/drawing/2014/main" id="{478C1177-1B10-4525-3852-C348499E8103}"/>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0" name="Picture Placeholder 95">
                <a:extLst>
                  <a:ext uri="{FF2B5EF4-FFF2-40B4-BE49-F238E27FC236}">
                    <a16:creationId xmlns:a16="http://schemas.microsoft.com/office/drawing/2014/main" id="{BBC81342-9F3E-BAF7-BB6A-AAED98F05D5C}"/>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1" name="Picture Placeholder 95">
                <a:extLst>
                  <a:ext uri="{FF2B5EF4-FFF2-40B4-BE49-F238E27FC236}">
                    <a16:creationId xmlns:a16="http://schemas.microsoft.com/office/drawing/2014/main" id="{7933E006-5041-3302-0459-1356F9126AC0}"/>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2" name="Picture Placeholder 95">
                <a:extLst>
                  <a:ext uri="{FF2B5EF4-FFF2-40B4-BE49-F238E27FC236}">
                    <a16:creationId xmlns:a16="http://schemas.microsoft.com/office/drawing/2014/main" id="{D51318B1-CE22-E938-0412-E1A27D091E9C}"/>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3" name="Picture Placeholder 95">
                <a:extLst>
                  <a:ext uri="{FF2B5EF4-FFF2-40B4-BE49-F238E27FC236}">
                    <a16:creationId xmlns:a16="http://schemas.microsoft.com/office/drawing/2014/main" id="{61AB3844-0064-B80B-F136-E3CEA7276F64}"/>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4" name="Picture Placeholder 95">
                <a:extLst>
                  <a:ext uri="{FF2B5EF4-FFF2-40B4-BE49-F238E27FC236}">
                    <a16:creationId xmlns:a16="http://schemas.microsoft.com/office/drawing/2014/main" id="{8C988BBF-08C3-E36A-3495-AC1034BAC2D4}"/>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75" name="Picture Placeholder 95">
                <a:extLst>
                  <a:ext uri="{FF2B5EF4-FFF2-40B4-BE49-F238E27FC236}">
                    <a16:creationId xmlns:a16="http://schemas.microsoft.com/office/drawing/2014/main" id="{971F3F32-7711-E715-5110-E9940367CA83}"/>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84" name="Picture Placeholder 99" descr="Unfiltered Data&#10;">
            <a:extLst>
              <a:ext uri="{FF2B5EF4-FFF2-40B4-BE49-F238E27FC236}">
                <a16:creationId xmlns:a16="http://schemas.microsoft.com/office/drawing/2014/main" id="{8A68BF8C-0904-189A-229A-6E4E588DAC81}"/>
              </a:ext>
            </a:extLst>
          </p:cNvPr>
          <p:cNvGrpSpPr>
            <a:grpSpLocks noChangeAspect="1"/>
          </p:cNvGrpSpPr>
          <p:nvPr/>
        </p:nvGrpSpPr>
        <p:grpSpPr>
          <a:xfrm>
            <a:off x="4570449" y="4273769"/>
            <a:ext cx="204546" cy="204979"/>
            <a:chOff x="8446849" y="1951740"/>
            <a:chExt cx="595777" cy="597042"/>
          </a:xfrm>
          <a:solidFill>
            <a:schemeClr val="accent2"/>
          </a:solidFill>
        </p:grpSpPr>
        <p:grpSp>
          <p:nvGrpSpPr>
            <p:cNvPr id="85" name="Picture Placeholder 99">
              <a:extLst>
                <a:ext uri="{FF2B5EF4-FFF2-40B4-BE49-F238E27FC236}">
                  <a16:creationId xmlns:a16="http://schemas.microsoft.com/office/drawing/2014/main" id="{E1A4B646-AAA1-BC12-2367-13C84F2A7070}"/>
                </a:ext>
              </a:extLst>
            </p:cNvPr>
            <p:cNvGrpSpPr/>
            <p:nvPr/>
          </p:nvGrpSpPr>
          <p:grpSpPr>
            <a:xfrm>
              <a:off x="8571443" y="2015619"/>
              <a:ext cx="471182" cy="35417"/>
              <a:chOff x="8571443" y="2015619"/>
              <a:chExt cx="471182" cy="35417"/>
            </a:xfrm>
            <a:solidFill>
              <a:schemeClr val="accent2"/>
            </a:solidFill>
          </p:grpSpPr>
          <p:sp>
            <p:nvSpPr>
              <p:cNvPr id="135" name="Picture Placeholder 99">
                <a:extLst>
                  <a:ext uri="{FF2B5EF4-FFF2-40B4-BE49-F238E27FC236}">
                    <a16:creationId xmlns:a16="http://schemas.microsoft.com/office/drawing/2014/main" id="{7A66BEC6-3CF8-293F-5905-BD80A8248483}"/>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6" name="Picture Placeholder 99">
                <a:extLst>
                  <a:ext uri="{FF2B5EF4-FFF2-40B4-BE49-F238E27FC236}">
                    <a16:creationId xmlns:a16="http://schemas.microsoft.com/office/drawing/2014/main" id="{7AABA247-1623-4F86-CDF6-C2239C5225AB}"/>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7" name="Picture Placeholder 99">
                <a:extLst>
                  <a:ext uri="{FF2B5EF4-FFF2-40B4-BE49-F238E27FC236}">
                    <a16:creationId xmlns:a16="http://schemas.microsoft.com/office/drawing/2014/main" id="{95E6849A-984B-55BA-1507-E94A5474060B}"/>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8" name="Picture Placeholder 99">
                <a:extLst>
                  <a:ext uri="{FF2B5EF4-FFF2-40B4-BE49-F238E27FC236}">
                    <a16:creationId xmlns:a16="http://schemas.microsoft.com/office/drawing/2014/main" id="{3EEB4764-C03E-F523-0E6A-56541FEA661C}"/>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9" name="Picture Placeholder 99">
                <a:extLst>
                  <a:ext uri="{FF2B5EF4-FFF2-40B4-BE49-F238E27FC236}">
                    <a16:creationId xmlns:a16="http://schemas.microsoft.com/office/drawing/2014/main" id="{E7397E39-430F-FBB4-03A3-6AFEABCDA1CA}"/>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0" name="Picture Placeholder 99">
                <a:extLst>
                  <a:ext uri="{FF2B5EF4-FFF2-40B4-BE49-F238E27FC236}">
                    <a16:creationId xmlns:a16="http://schemas.microsoft.com/office/drawing/2014/main" id="{6E6CE466-057A-2A66-69AA-69E94EC07DAA}"/>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1" name="Picture Placeholder 99">
                <a:extLst>
                  <a:ext uri="{FF2B5EF4-FFF2-40B4-BE49-F238E27FC236}">
                    <a16:creationId xmlns:a16="http://schemas.microsoft.com/office/drawing/2014/main" id="{381660CA-84A3-7D1D-E312-87846FFC8F04}"/>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2" name="Picture Placeholder 99">
                <a:extLst>
                  <a:ext uri="{FF2B5EF4-FFF2-40B4-BE49-F238E27FC236}">
                    <a16:creationId xmlns:a16="http://schemas.microsoft.com/office/drawing/2014/main" id="{7D3FED4C-63B1-7749-01AC-11FC035E13C9}"/>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6" name="Picture Placeholder 99">
              <a:extLst>
                <a:ext uri="{FF2B5EF4-FFF2-40B4-BE49-F238E27FC236}">
                  <a16:creationId xmlns:a16="http://schemas.microsoft.com/office/drawing/2014/main" id="{15E2F225-1181-28C2-089B-569509732BF0}"/>
                </a:ext>
              </a:extLst>
            </p:cNvPr>
            <p:cNvGrpSpPr/>
            <p:nvPr/>
          </p:nvGrpSpPr>
          <p:grpSpPr>
            <a:xfrm>
              <a:off x="8633425" y="2102266"/>
              <a:ext cx="409201" cy="35417"/>
              <a:chOff x="8633425" y="2102266"/>
              <a:chExt cx="409201" cy="35417"/>
            </a:xfrm>
            <a:solidFill>
              <a:schemeClr val="accent2"/>
            </a:solidFill>
          </p:grpSpPr>
          <p:sp>
            <p:nvSpPr>
              <p:cNvPr id="128" name="Picture Placeholder 99">
                <a:extLst>
                  <a:ext uri="{FF2B5EF4-FFF2-40B4-BE49-F238E27FC236}">
                    <a16:creationId xmlns:a16="http://schemas.microsoft.com/office/drawing/2014/main" id="{F6C31CD3-11F0-ADA4-DA05-A3F2BBB57F07}"/>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9" name="Picture Placeholder 99">
                <a:extLst>
                  <a:ext uri="{FF2B5EF4-FFF2-40B4-BE49-F238E27FC236}">
                    <a16:creationId xmlns:a16="http://schemas.microsoft.com/office/drawing/2014/main" id="{1C6FCEDA-9C10-A8C5-CBAF-A3F23BBC0A69}"/>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0" name="Picture Placeholder 99">
                <a:extLst>
                  <a:ext uri="{FF2B5EF4-FFF2-40B4-BE49-F238E27FC236}">
                    <a16:creationId xmlns:a16="http://schemas.microsoft.com/office/drawing/2014/main" id="{05263462-E4DF-9A45-4BB7-F938BE10D7FA}"/>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1" name="Picture Placeholder 99">
                <a:extLst>
                  <a:ext uri="{FF2B5EF4-FFF2-40B4-BE49-F238E27FC236}">
                    <a16:creationId xmlns:a16="http://schemas.microsoft.com/office/drawing/2014/main" id="{BD829846-E43D-92FC-0118-038B720E004B}"/>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2" name="Picture Placeholder 99">
                <a:extLst>
                  <a:ext uri="{FF2B5EF4-FFF2-40B4-BE49-F238E27FC236}">
                    <a16:creationId xmlns:a16="http://schemas.microsoft.com/office/drawing/2014/main" id="{C422077E-F473-ADDC-C08A-4205121BE02C}"/>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3" name="Picture Placeholder 99">
                <a:extLst>
                  <a:ext uri="{FF2B5EF4-FFF2-40B4-BE49-F238E27FC236}">
                    <a16:creationId xmlns:a16="http://schemas.microsoft.com/office/drawing/2014/main" id="{027BB85A-86FD-D4E3-163B-AD7D056B1B97}"/>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4" name="Picture Placeholder 99">
                <a:extLst>
                  <a:ext uri="{FF2B5EF4-FFF2-40B4-BE49-F238E27FC236}">
                    <a16:creationId xmlns:a16="http://schemas.microsoft.com/office/drawing/2014/main" id="{81041945-314A-5043-80B6-F87F8A9ED2A0}"/>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7" name="Picture Placeholder 99">
              <a:extLst>
                <a:ext uri="{FF2B5EF4-FFF2-40B4-BE49-F238E27FC236}">
                  <a16:creationId xmlns:a16="http://schemas.microsoft.com/office/drawing/2014/main" id="{154C1185-7D37-C551-B7B1-9D5CD2409B49}"/>
                </a:ext>
              </a:extLst>
            </p:cNvPr>
            <p:cNvGrpSpPr/>
            <p:nvPr/>
          </p:nvGrpSpPr>
          <p:grpSpPr>
            <a:xfrm>
              <a:off x="8510095" y="2188913"/>
              <a:ext cx="532531" cy="35417"/>
              <a:chOff x="8510095" y="2188913"/>
              <a:chExt cx="532531" cy="35417"/>
            </a:xfrm>
            <a:solidFill>
              <a:schemeClr val="accent2"/>
            </a:solidFill>
          </p:grpSpPr>
          <p:sp>
            <p:nvSpPr>
              <p:cNvPr id="119" name="Picture Placeholder 99">
                <a:extLst>
                  <a:ext uri="{FF2B5EF4-FFF2-40B4-BE49-F238E27FC236}">
                    <a16:creationId xmlns:a16="http://schemas.microsoft.com/office/drawing/2014/main" id="{979D123B-008A-F1E0-EF20-B5619E5590AB}"/>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0" name="Picture Placeholder 99">
                <a:extLst>
                  <a:ext uri="{FF2B5EF4-FFF2-40B4-BE49-F238E27FC236}">
                    <a16:creationId xmlns:a16="http://schemas.microsoft.com/office/drawing/2014/main" id="{11616607-B51E-4512-0170-447348D8B314}"/>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1" name="Picture Placeholder 99">
                <a:extLst>
                  <a:ext uri="{FF2B5EF4-FFF2-40B4-BE49-F238E27FC236}">
                    <a16:creationId xmlns:a16="http://schemas.microsoft.com/office/drawing/2014/main" id="{DF526094-BE0C-60CC-D677-D3228C638A57}"/>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2" name="Picture Placeholder 99">
                <a:extLst>
                  <a:ext uri="{FF2B5EF4-FFF2-40B4-BE49-F238E27FC236}">
                    <a16:creationId xmlns:a16="http://schemas.microsoft.com/office/drawing/2014/main" id="{81DF061B-C2DF-F68D-E7A1-8894FFF8C734}"/>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3" name="Picture Placeholder 99">
                <a:extLst>
                  <a:ext uri="{FF2B5EF4-FFF2-40B4-BE49-F238E27FC236}">
                    <a16:creationId xmlns:a16="http://schemas.microsoft.com/office/drawing/2014/main" id="{1D38E50F-E17B-0999-66D5-F9CFE2D93C0B}"/>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4" name="Picture Placeholder 99">
                <a:extLst>
                  <a:ext uri="{FF2B5EF4-FFF2-40B4-BE49-F238E27FC236}">
                    <a16:creationId xmlns:a16="http://schemas.microsoft.com/office/drawing/2014/main" id="{854E1E41-F16F-07BA-310A-A943F0921417}"/>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5" name="Picture Placeholder 99">
                <a:extLst>
                  <a:ext uri="{FF2B5EF4-FFF2-40B4-BE49-F238E27FC236}">
                    <a16:creationId xmlns:a16="http://schemas.microsoft.com/office/drawing/2014/main" id="{BD393E23-203A-8CCD-C2A0-6E191421659B}"/>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6" name="Picture Placeholder 99">
                <a:extLst>
                  <a:ext uri="{FF2B5EF4-FFF2-40B4-BE49-F238E27FC236}">
                    <a16:creationId xmlns:a16="http://schemas.microsoft.com/office/drawing/2014/main" id="{075C3F41-22A6-5CE4-5D97-2C3891D82B59}"/>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7" name="Picture Placeholder 99">
                <a:extLst>
                  <a:ext uri="{FF2B5EF4-FFF2-40B4-BE49-F238E27FC236}">
                    <a16:creationId xmlns:a16="http://schemas.microsoft.com/office/drawing/2014/main" id="{1D0F3BF9-91AD-7B2E-DECC-3B339F5E3910}"/>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8" name="Picture Placeholder 99">
              <a:extLst>
                <a:ext uri="{FF2B5EF4-FFF2-40B4-BE49-F238E27FC236}">
                  <a16:creationId xmlns:a16="http://schemas.microsoft.com/office/drawing/2014/main" id="{F42D0526-E11F-1C05-2718-6F64B1CBEBF8}"/>
                </a:ext>
              </a:extLst>
            </p:cNvPr>
            <p:cNvGrpSpPr/>
            <p:nvPr/>
          </p:nvGrpSpPr>
          <p:grpSpPr>
            <a:xfrm>
              <a:off x="8446849" y="2275560"/>
              <a:ext cx="595777" cy="35417"/>
              <a:chOff x="8446849" y="2275560"/>
              <a:chExt cx="595777" cy="35417"/>
            </a:xfrm>
            <a:solidFill>
              <a:schemeClr val="accent2"/>
            </a:solidFill>
          </p:grpSpPr>
          <p:sp>
            <p:nvSpPr>
              <p:cNvPr id="109" name="Picture Placeholder 99">
                <a:extLst>
                  <a:ext uri="{FF2B5EF4-FFF2-40B4-BE49-F238E27FC236}">
                    <a16:creationId xmlns:a16="http://schemas.microsoft.com/office/drawing/2014/main" id="{4F69CD7E-20D1-FBF5-FC19-1A010B9B9FAC}"/>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0" name="Picture Placeholder 99">
                <a:extLst>
                  <a:ext uri="{FF2B5EF4-FFF2-40B4-BE49-F238E27FC236}">
                    <a16:creationId xmlns:a16="http://schemas.microsoft.com/office/drawing/2014/main" id="{8449D318-FF51-C1E9-B0B4-720DDC3D7B68}"/>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1" name="Picture Placeholder 99">
                <a:extLst>
                  <a:ext uri="{FF2B5EF4-FFF2-40B4-BE49-F238E27FC236}">
                    <a16:creationId xmlns:a16="http://schemas.microsoft.com/office/drawing/2014/main" id="{56380D38-E3DE-BA6D-4F4A-7F6EFF74A1EC}"/>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2" name="Picture Placeholder 99">
                <a:extLst>
                  <a:ext uri="{FF2B5EF4-FFF2-40B4-BE49-F238E27FC236}">
                    <a16:creationId xmlns:a16="http://schemas.microsoft.com/office/drawing/2014/main" id="{6FA5D1E0-ADE4-7FB9-2950-60F3AFA15B5A}"/>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3" name="Picture Placeholder 99">
                <a:extLst>
                  <a:ext uri="{FF2B5EF4-FFF2-40B4-BE49-F238E27FC236}">
                    <a16:creationId xmlns:a16="http://schemas.microsoft.com/office/drawing/2014/main" id="{DDF8CD16-037F-C9E0-AE23-3BC043C6AB01}"/>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4" name="Picture Placeholder 99">
                <a:extLst>
                  <a:ext uri="{FF2B5EF4-FFF2-40B4-BE49-F238E27FC236}">
                    <a16:creationId xmlns:a16="http://schemas.microsoft.com/office/drawing/2014/main" id="{06282FF2-28C0-2232-8ACC-AC4C2993388D}"/>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5" name="Picture Placeholder 99">
                <a:extLst>
                  <a:ext uri="{FF2B5EF4-FFF2-40B4-BE49-F238E27FC236}">
                    <a16:creationId xmlns:a16="http://schemas.microsoft.com/office/drawing/2014/main" id="{4F6A1622-D8DA-E363-3C84-6D9F6DFB9C71}"/>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6" name="Picture Placeholder 99">
                <a:extLst>
                  <a:ext uri="{FF2B5EF4-FFF2-40B4-BE49-F238E27FC236}">
                    <a16:creationId xmlns:a16="http://schemas.microsoft.com/office/drawing/2014/main" id="{F9DEC147-407D-10C2-FF09-EDBB68EFA5E2}"/>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7" name="Picture Placeholder 99">
                <a:extLst>
                  <a:ext uri="{FF2B5EF4-FFF2-40B4-BE49-F238E27FC236}">
                    <a16:creationId xmlns:a16="http://schemas.microsoft.com/office/drawing/2014/main" id="{CD6A7716-DEF8-3A7D-D2F1-24585086EEFE}"/>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18" name="Picture Placeholder 99">
                <a:extLst>
                  <a:ext uri="{FF2B5EF4-FFF2-40B4-BE49-F238E27FC236}">
                    <a16:creationId xmlns:a16="http://schemas.microsoft.com/office/drawing/2014/main" id="{4042F833-1D1C-50A5-B593-4122FBC2E0B7}"/>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89" name="Picture Placeholder 99">
              <a:extLst>
                <a:ext uri="{FF2B5EF4-FFF2-40B4-BE49-F238E27FC236}">
                  <a16:creationId xmlns:a16="http://schemas.microsoft.com/office/drawing/2014/main" id="{6082DA20-2845-99A4-C18F-479C75534DBE}"/>
                </a:ext>
              </a:extLst>
            </p:cNvPr>
            <p:cNvGrpSpPr/>
            <p:nvPr/>
          </p:nvGrpSpPr>
          <p:grpSpPr>
            <a:xfrm>
              <a:off x="8508830" y="2362207"/>
              <a:ext cx="533796" cy="35417"/>
              <a:chOff x="8508830" y="2362207"/>
              <a:chExt cx="533796" cy="35417"/>
            </a:xfrm>
            <a:solidFill>
              <a:schemeClr val="accent2"/>
            </a:solidFill>
          </p:grpSpPr>
          <p:sp>
            <p:nvSpPr>
              <p:cNvPr id="100" name="Picture Placeholder 99">
                <a:extLst>
                  <a:ext uri="{FF2B5EF4-FFF2-40B4-BE49-F238E27FC236}">
                    <a16:creationId xmlns:a16="http://schemas.microsoft.com/office/drawing/2014/main" id="{F591F96C-5741-4D08-4281-0AFE645A5E2C}"/>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1" name="Picture Placeholder 99">
                <a:extLst>
                  <a:ext uri="{FF2B5EF4-FFF2-40B4-BE49-F238E27FC236}">
                    <a16:creationId xmlns:a16="http://schemas.microsoft.com/office/drawing/2014/main" id="{5C59B023-CC6A-977E-902B-8CBD9BFE5A9F}"/>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2" name="Picture Placeholder 99">
                <a:extLst>
                  <a:ext uri="{FF2B5EF4-FFF2-40B4-BE49-F238E27FC236}">
                    <a16:creationId xmlns:a16="http://schemas.microsoft.com/office/drawing/2014/main" id="{1F9F3A76-2210-3491-12AC-1E0E84BA7895}"/>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3" name="Picture Placeholder 99">
                <a:extLst>
                  <a:ext uri="{FF2B5EF4-FFF2-40B4-BE49-F238E27FC236}">
                    <a16:creationId xmlns:a16="http://schemas.microsoft.com/office/drawing/2014/main" id="{63875BA1-D366-9C71-0436-DB4278B76DEF}"/>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4" name="Picture Placeholder 99">
                <a:extLst>
                  <a:ext uri="{FF2B5EF4-FFF2-40B4-BE49-F238E27FC236}">
                    <a16:creationId xmlns:a16="http://schemas.microsoft.com/office/drawing/2014/main" id="{776640FD-1C82-EC04-0D78-43B93E86190E}"/>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5" name="Picture Placeholder 99">
                <a:extLst>
                  <a:ext uri="{FF2B5EF4-FFF2-40B4-BE49-F238E27FC236}">
                    <a16:creationId xmlns:a16="http://schemas.microsoft.com/office/drawing/2014/main" id="{D910DB2B-86DD-FEDC-3682-1B363654F91C}"/>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6" name="Picture Placeholder 99">
                <a:extLst>
                  <a:ext uri="{FF2B5EF4-FFF2-40B4-BE49-F238E27FC236}">
                    <a16:creationId xmlns:a16="http://schemas.microsoft.com/office/drawing/2014/main" id="{346C27C9-0A79-81B2-8EC4-25F674B3E687}"/>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7" name="Picture Placeholder 99">
                <a:extLst>
                  <a:ext uri="{FF2B5EF4-FFF2-40B4-BE49-F238E27FC236}">
                    <a16:creationId xmlns:a16="http://schemas.microsoft.com/office/drawing/2014/main" id="{82991892-F922-9402-6C57-0870964162F9}"/>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08" name="Picture Placeholder 99">
                <a:extLst>
                  <a:ext uri="{FF2B5EF4-FFF2-40B4-BE49-F238E27FC236}">
                    <a16:creationId xmlns:a16="http://schemas.microsoft.com/office/drawing/2014/main" id="{DD619162-0F90-BA9A-5162-17DA6B75B353}"/>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90" name="Picture Placeholder 99">
              <a:extLst>
                <a:ext uri="{FF2B5EF4-FFF2-40B4-BE49-F238E27FC236}">
                  <a16:creationId xmlns:a16="http://schemas.microsoft.com/office/drawing/2014/main" id="{23D8F789-1450-1521-2639-8EA62A454492}"/>
                </a:ext>
              </a:extLst>
            </p:cNvPr>
            <p:cNvGrpSpPr/>
            <p:nvPr/>
          </p:nvGrpSpPr>
          <p:grpSpPr>
            <a:xfrm>
              <a:off x="8571443" y="2448854"/>
              <a:ext cx="471182" cy="35417"/>
              <a:chOff x="8571443" y="2448854"/>
              <a:chExt cx="471182" cy="35417"/>
            </a:xfrm>
            <a:solidFill>
              <a:schemeClr val="accent2"/>
            </a:solidFill>
          </p:grpSpPr>
          <p:sp>
            <p:nvSpPr>
              <p:cNvPr id="92" name="Picture Placeholder 99">
                <a:extLst>
                  <a:ext uri="{FF2B5EF4-FFF2-40B4-BE49-F238E27FC236}">
                    <a16:creationId xmlns:a16="http://schemas.microsoft.com/office/drawing/2014/main" id="{8056E7F4-9813-CE72-4D0D-F7B111A762D2}"/>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3" name="Picture Placeholder 99">
                <a:extLst>
                  <a:ext uri="{FF2B5EF4-FFF2-40B4-BE49-F238E27FC236}">
                    <a16:creationId xmlns:a16="http://schemas.microsoft.com/office/drawing/2014/main" id="{BCCE4D83-15E9-4779-623E-CBF7A9361321}"/>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4" name="Picture Placeholder 99">
                <a:extLst>
                  <a:ext uri="{FF2B5EF4-FFF2-40B4-BE49-F238E27FC236}">
                    <a16:creationId xmlns:a16="http://schemas.microsoft.com/office/drawing/2014/main" id="{86CC9B1F-29FF-9351-6DB3-1C72E4C0D9B3}"/>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5" name="Picture Placeholder 99">
                <a:extLst>
                  <a:ext uri="{FF2B5EF4-FFF2-40B4-BE49-F238E27FC236}">
                    <a16:creationId xmlns:a16="http://schemas.microsoft.com/office/drawing/2014/main" id="{F966D24D-12FA-9707-A4FC-179240421F87}"/>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6" name="Picture Placeholder 99">
                <a:extLst>
                  <a:ext uri="{FF2B5EF4-FFF2-40B4-BE49-F238E27FC236}">
                    <a16:creationId xmlns:a16="http://schemas.microsoft.com/office/drawing/2014/main" id="{896E2176-192F-E1F9-DE20-F0B9FDA66E9D}"/>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7" name="Picture Placeholder 99">
                <a:extLst>
                  <a:ext uri="{FF2B5EF4-FFF2-40B4-BE49-F238E27FC236}">
                    <a16:creationId xmlns:a16="http://schemas.microsoft.com/office/drawing/2014/main" id="{731287E0-525A-4796-4F75-A8903B7A82F5}"/>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8" name="Picture Placeholder 99">
                <a:extLst>
                  <a:ext uri="{FF2B5EF4-FFF2-40B4-BE49-F238E27FC236}">
                    <a16:creationId xmlns:a16="http://schemas.microsoft.com/office/drawing/2014/main" id="{81318EC4-7754-2F1B-7398-F0D4D59E3AB8}"/>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99" name="Picture Placeholder 99">
                <a:extLst>
                  <a:ext uri="{FF2B5EF4-FFF2-40B4-BE49-F238E27FC236}">
                    <a16:creationId xmlns:a16="http://schemas.microsoft.com/office/drawing/2014/main" id="{B9F9CBCB-6C3E-C676-17BE-AC542736F7E7}"/>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91" name="Picture Placeholder 99">
              <a:extLst>
                <a:ext uri="{FF2B5EF4-FFF2-40B4-BE49-F238E27FC236}">
                  <a16:creationId xmlns:a16="http://schemas.microsoft.com/office/drawing/2014/main" id="{5B09993E-3AF8-6B93-064E-C341E4448C42}"/>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43" name="Rectangle 142">
            <a:extLst>
              <a:ext uri="{FF2B5EF4-FFF2-40B4-BE49-F238E27FC236}">
                <a16:creationId xmlns:a16="http://schemas.microsoft.com/office/drawing/2014/main" id="{D78C79D3-52B2-248C-2738-F325E40C509D}"/>
              </a:ext>
            </a:extLst>
          </p:cNvPr>
          <p:cNvSpPr>
            <a:spLocks noChangeAspect="1"/>
          </p:cNvSpPr>
          <p:nvPr/>
        </p:nvSpPr>
        <p:spPr>
          <a:xfrm>
            <a:off x="4117817" y="4216518"/>
            <a:ext cx="726776" cy="325053"/>
          </a:xfrm>
          <a:prstGeom prst="rect">
            <a:avLst/>
          </a:prstGeom>
          <a:noFill/>
          <a:ln w="1270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275" name="Rectangle 274">
            <a:extLst>
              <a:ext uri="{FF2B5EF4-FFF2-40B4-BE49-F238E27FC236}">
                <a16:creationId xmlns:a16="http://schemas.microsoft.com/office/drawing/2014/main" id="{F3FC3163-7629-F173-8D31-2A4BEC381F70}"/>
              </a:ext>
            </a:extLst>
          </p:cNvPr>
          <p:cNvSpPr/>
          <p:nvPr/>
        </p:nvSpPr>
        <p:spPr>
          <a:xfrm>
            <a:off x="3334528" y="4070543"/>
            <a:ext cx="1712361" cy="1273691"/>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1461866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a:t>
            </a:r>
          </a:p>
          <a:p>
            <a:pPr marL="1030288" lvl="2" indent="-285750"/>
            <a:r>
              <a:rPr lang="en-US" dirty="0"/>
              <a:t>Required only for Distributed Malware</a:t>
            </a:r>
          </a:p>
          <a:p>
            <a:pPr lvl="2" indent="0">
              <a:buNone/>
            </a:pPr>
            <a:endParaRPr lang="en-US" dirty="0"/>
          </a:p>
          <a:p>
            <a:pPr marL="1201738" lvl="2" indent="-457200"/>
            <a:endParaRPr lang="en-US" dirty="0"/>
          </a:p>
          <a:p>
            <a:pPr marL="1201738" lvl="2" indent="-45720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(7/15)</a:t>
            </a:r>
          </a:p>
        </p:txBody>
      </p:sp>
      <p:grpSp>
        <p:nvGrpSpPr>
          <p:cNvPr id="11" name="Group 10">
            <a:extLst>
              <a:ext uri="{FF2B5EF4-FFF2-40B4-BE49-F238E27FC236}">
                <a16:creationId xmlns:a16="http://schemas.microsoft.com/office/drawing/2014/main" id="{36119A1A-5FFD-CA10-09C2-04587838A819}"/>
              </a:ext>
            </a:extLst>
          </p:cNvPr>
          <p:cNvGrpSpPr/>
          <p:nvPr/>
        </p:nvGrpSpPr>
        <p:grpSpPr>
          <a:xfrm>
            <a:off x="2098713" y="2615008"/>
            <a:ext cx="7772400" cy="3044875"/>
            <a:chOff x="2195695" y="2535920"/>
            <a:chExt cx="7772400" cy="3044875"/>
          </a:xfrm>
        </p:grpSpPr>
        <p:pic>
          <p:nvPicPr>
            <p:cNvPr id="3" name="Picture 2">
              <a:extLst>
                <a:ext uri="{FF2B5EF4-FFF2-40B4-BE49-F238E27FC236}">
                  <a16:creationId xmlns:a16="http://schemas.microsoft.com/office/drawing/2014/main" id="{68BA0BF8-AB2E-C08E-844C-0D68CA52074B}"/>
                </a:ext>
              </a:extLst>
            </p:cNvPr>
            <p:cNvPicPr>
              <a:picLocks noChangeAspect="1"/>
            </p:cNvPicPr>
            <p:nvPr/>
          </p:nvPicPr>
          <p:blipFill rotWithShape="1">
            <a:blip r:embed="rId3"/>
            <a:srcRect b="27102"/>
            <a:stretch/>
          </p:blipFill>
          <p:spPr>
            <a:xfrm>
              <a:off x="2195695" y="2535920"/>
              <a:ext cx="7772400" cy="3044875"/>
            </a:xfrm>
            <a:prstGeom prst="rect">
              <a:avLst/>
            </a:prstGeom>
            <a:ln w="19050">
              <a:solidFill>
                <a:schemeClr val="accent1"/>
              </a:solidFill>
            </a:ln>
          </p:spPr>
        </p:pic>
        <p:sp>
          <p:nvSpPr>
            <p:cNvPr id="6" name="Rectangle 5">
              <a:extLst>
                <a:ext uri="{FF2B5EF4-FFF2-40B4-BE49-F238E27FC236}">
                  <a16:creationId xmlns:a16="http://schemas.microsoft.com/office/drawing/2014/main" id="{C9A0DF70-099A-3C26-C0C1-801994475150}"/>
                </a:ext>
              </a:extLst>
            </p:cNvPr>
            <p:cNvSpPr/>
            <p:nvPr/>
          </p:nvSpPr>
          <p:spPr>
            <a:xfrm>
              <a:off x="6081896" y="4338718"/>
              <a:ext cx="1219450" cy="219428"/>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12" name="Picture 11">
            <a:extLst>
              <a:ext uri="{FF2B5EF4-FFF2-40B4-BE49-F238E27FC236}">
                <a16:creationId xmlns:a16="http://schemas.microsoft.com/office/drawing/2014/main" id="{7083992A-5FB6-2ED8-D8C9-A20463F0787A}"/>
              </a:ext>
            </a:extLst>
          </p:cNvPr>
          <p:cNvPicPr>
            <a:picLocks noChangeAspect="1"/>
          </p:cNvPicPr>
          <p:nvPr/>
        </p:nvPicPr>
        <p:blipFill>
          <a:blip r:embed="rId4"/>
          <a:stretch>
            <a:fillRect/>
          </a:stretch>
        </p:blipFill>
        <p:spPr>
          <a:xfrm>
            <a:off x="8648482" y="80242"/>
            <a:ext cx="3475990" cy="1226820"/>
          </a:xfrm>
          <a:prstGeom prst="rect">
            <a:avLst/>
          </a:prstGeom>
          <a:ln w="19050">
            <a:noFill/>
          </a:ln>
        </p:spPr>
      </p:pic>
    </p:spTree>
    <p:extLst>
      <p:ext uri="{BB962C8B-B14F-4D97-AF65-F5344CB8AC3E}">
        <p14:creationId xmlns:p14="http://schemas.microsoft.com/office/powerpoint/2010/main" val="279525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 – cont.</a:t>
            </a:r>
          </a:p>
          <a:p>
            <a:pPr marL="1144588" lvl="2" indent="-400050">
              <a:buFont typeface="+mj-lt"/>
              <a:buAutoNum type="romanLcPeriod"/>
            </a:pPr>
            <a:r>
              <a:rPr lang="en-US" dirty="0"/>
              <a:t>Create SVM Catalog (only API)</a:t>
            </a:r>
          </a:p>
          <a:p>
            <a:pPr marL="1370013" lvl="3" indent="-400050"/>
            <a:r>
              <a:rPr lang="en-US" dirty="0"/>
              <a:t>Download SVM OVA from VMware Download</a:t>
            </a:r>
          </a:p>
          <a:p>
            <a:pPr marL="1370013" lvl="3" indent="-400050"/>
            <a:endParaRPr lang="en-US" dirty="0"/>
          </a:p>
          <a:p>
            <a:pPr marL="1370013" lvl="3" indent="-400050"/>
            <a:endParaRPr lang="en-US" dirty="0"/>
          </a:p>
          <a:p>
            <a:pPr marL="1370013" lvl="3" indent="-400050"/>
            <a:r>
              <a:rPr lang="en-US" dirty="0"/>
              <a:t>Unzip the OVA file to an external HTTP or HTTPS web server highly-available (you have 4 files)</a:t>
            </a:r>
          </a:p>
          <a:p>
            <a:pPr marL="1370013" lvl="3" indent="-400050"/>
            <a:endParaRPr lang="en-US" dirty="0"/>
          </a:p>
          <a:p>
            <a:pPr marL="1370013" lvl="3" indent="-400050"/>
            <a:endParaRPr lang="en-US" dirty="0"/>
          </a:p>
          <a:p>
            <a:pPr marL="1370013" lvl="3" indent="-400050"/>
            <a:endParaRPr lang="en-US" dirty="0"/>
          </a:p>
          <a:p>
            <a:pPr marL="1370013" lvl="3" indent="-400050"/>
            <a:endParaRPr lang="en-US" dirty="0"/>
          </a:p>
          <a:p>
            <a:pPr marL="1370013" lvl="3" indent="-400050"/>
            <a:r>
              <a:rPr lang="en-US" dirty="0"/>
              <a:t>API call to create SVM catalog</a:t>
            </a:r>
          </a:p>
          <a:p>
            <a:pPr lvl="2" indent="0">
              <a:buNone/>
            </a:pPr>
            <a:endParaRPr lang="en-US" dirty="0"/>
          </a:p>
          <a:p>
            <a:pPr marL="1201738" lvl="2" indent="-457200"/>
            <a:endParaRPr lang="en-US" dirty="0"/>
          </a:p>
          <a:p>
            <a:pPr marL="1201738" lvl="2" indent="-45720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(8/17)</a:t>
            </a:r>
          </a:p>
        </p:txBody>
      </p:sp>
      <p:grpSp>
        <p:nvGrpSpPr>
          <p:cNvPr id="18" name="Group 17">
            <a:extLst>
              <a:ext uri="{FF2B5EF4-FFF2-40B4-BE49-F238E27FC236}">
                <a16:creationId xmlns:a16="http://schemas.microsoft.com/office/drawing/2014/main" id="{16215608-010F-A830-D06B-C2B9DA4E293F}"/>
              </a:ext>
            </a:extLst>
          </p:cNvPr>
          <p:cNvGrpSpPr/>
          <p:nvPr/>
        </p:nvGrpSpPr>
        <p:grpSpPr>
          <a:xfrm>
            <a:off x="6088425" y="2469422"/>
            <a:ext cx="4411980" cy="647700"/>
            <a:chOff x="6088425" y="2469422"/>
            <a:chExt cx="4411980" cy="647700"/>
          </a:xfrm>
        </p:grpSpPr>
        <p:pic>
          <p:nvPicPr>
            <p:cNvPr id="6" name="Picture 5">
              <a:extLst>
                <a:ext uri="{FF2B5EF4-FFF2-40B4-BE49-F238E27FC236}">
                  <a16:creationId xmlns:a16="http://schemas.microsoft.com/office/drawing/2014/main" id="{8B4D69C0-7DAD-EFD5-E265-FABE8989677C}"/>
                </a:ext>
              </a:extLst>
            </p:cNvPr>
            <p:cNvPicPr>
              <a:picLocks noChangeAspect="1"/>
            </p:cNvPicPr>
            <p:nvPr/>
          </p:nvPicPr>
          <p:blipFill>
            <a:blip r:embed="rId3"/>
            <a:stretch>
              <a:fillRect/>
            </a:stretch>
          </p:blipFill>
          <p:spPr>
            <a:xfrm>
              <a:off x="6088425" y="2469422"/>
              <a:ext cx="4411980" cy="647700"/>
            </a:xfrm>
            <a:prstGeom prst="rect">
              <a:avLst/>
            </a:prstGeom>
            <a:ln w="19050">
              <a:solidFill>
                <a:schemeClr val="accent1"/>
              </a:solidFill>
            </a:ln>
          </p:spPr>
        </p:pic>
        <p:sp>
          <p:nvSpPr>
            <p:cNvPr id="10" name="Rectangle 9">
              <a:extLst>
                <a:ext uri="{FF2B5EF4-FFF2-40B4-BE49-F238E27FC236}">
                  <a16:creationId xmlns:a16="http://schemas.microsoft.com/office/drawing/2014/main" id="{54CCD0F6-89E5-C372-6C99-47AADF8949E9}"/>
                </a:ext>
              </a:extLst>
            </p:cNvPr>
            <p:cNvSpPr/>
            <p:nvPr/>
          </p:nvSpPr>
          <p:spPr>
            <a:xfrm>
              <a:off x="9290050" y="2607704"/>
              <a:ext cx="1152940" cy="27519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grpSp>
        <p:nvGrpSpPr>
          <p:cNvPr id="19" name="Group 18">
            <a:extLst>
              <a:ext uri="{FF2B5EF4-FFF2-40B4-BE49-F238E27FC236}">
                <a16:creationId xmlns:a16="http://schemas.microsoft.com/office/drawing/2014/main" id="{2B493279-B082-CF50-B8E0-73A67A2A07E7}"/>
              </a:ext>
            </a:extLst>
          </p:cNvPr>
          <p:cNvGrpSpPr/>
          <p:nvPr/>
        </p:nvGrpSpPr>
        <p:grpSpPr>
          <a:xfrm>
            <a:off x="6088425" y="3503743"/>
            <a:ext cx="5191760" cy="844550"/>
            <a:chOff x="6088425" y="3503743"/>
            <a:chExt cx="5191760" cy="844550"/>
          </a:xfrm>
        </p:grpSpPr>
        <p:pic>
          <p:nvPicPr>
            <p:cNvPr id="8" name="Picture 7">
              <a:extLst>
                <a:ext uri="{FF2B5EF4-FFF2-40B4-BE49-F238E27FC236}">
                  <a16:creationId xmlns:a16="http://schemas.microsoft.com/office/drawing/2014/main" id="{763BCFF7-2AC7-3D3B-9ECB-B5C639E8DB4E}"/>
                </a:ext>
              </a:extLst>
            </p:cNvPr>
            <p:cNvPicPr>
              <a:picLocks noChangeAspect="1"/>
            </p:cNvPicPr>
            <p:nvPr/>
          </p:nvPicPr>
          <p:blipFill>
            <a:blip r:embed="rId4"/>
            <a:stretch>
              <a:fillRect/>
            </a:stretch>
          </p:blipFill>
          <p:spPr>
            <a:xfrm>
              <a:off x="6088425" y="3503743"/>
              <a:ext cx="5191760" cy="844550"/>
            </a:xfrm>
            <a:prstGeom prst="rect">
              <a:avLst/>
            </a:prstGeom>
            <a:ln w="19050">
              <a:solidFill>
                <a:schemeClr val="accent1"/>
              </a:solidFill>
            </a:ln>
          </p:spPr>
        </p:pic>
        <p:sp>
          <p:nvSpPr>
            <p:cNvPr id="11" name="Rectangle 10">
              <a:extLst>
                <a:ext uri="{FF2B5EF4-FFF2-40B4-BE49-F238E27FC236}">
                  <a16:creationId xmlns:a16="http://schemas.microsoft.com/office/drawing/2014/main" id="{4A45F96C-BB58-BC3A-71C2-C7D2B79DB445}"/>
                </a:ext>
              </a:extLst>
            </p:cNvPr>
            <p:cNvSpPr/>
            <p:nvPr/>
          </p:nvSpPr>
          <p:spPr>
            <a:xfrm>
              <a:off x="6126346" y="3573434"/>
              <a:ext cx="2255654" cy="75091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grpSp>
        <p:nvGrpSpPr>
          <p:cNvPr id="15" name="Group 14">
            <a:extLst>
              <a:ext uri="{FF2B5EF4-FFF2-40B4-BE49-F238E27FC236}">
                <a16:creationId xmlns:a16="http://schemas.microsoft.com/office/drawing/2014/main" id="{7876744A-3A8E-96EF-C98E-AD112CD00EA2}"/>
              </a:ext>
            </a:extLst>
          </p:cNvPr>
          <p:cNvGrpSpPr/>
          <p:nvPr/>
        </p:nvGrpSpPr>
        <p:grpSpPr>
          <a:xfrm>
            <a:off x="3530825" y="4734914"/>
            <a:ext cx="7207123" cy="1962857"/>
            <a:chOff x="3530825" y="4734914"/>
            <a:chExt cx="7207123" cy="1962857"/>
          </a:xfrm>
        </p:grpSpPr>
        <p:pic>
          <p:nvPicPr>
            <p:cNvPr id="14" name="Picture 13">
              <a:extLst>
                <a:ext uri="{FF2B5EF4-FFF2-40B4-BE49-F238E27FC236}">
                  <a16:creationId xmlns:a16="http://schemas.microsoft.com/office/drawing/2014/main" id="{23719EFC-BF75-F8CB-7C02-D6A6BF843551}"/>
                </a:ext>
              </a:extLst>
            </p:cNvPr>
            <p:cNvPicPr>
              <a:picLocks noChangeAspect="1"/>
            </p:cNvPicPr>
            <p:nvPr/>
          </p:nvPicPr>
          <p:blipFill>
            <a:blip r:embed="rId5"/>
            <a:stretch>
              <a:fillRect/>
            </a:stretch>
          </p:blipFill>
          <p:spPr>
            <a:xfrm>
              <a:off x="3530825" y="4734914"/>
              <a:ext cx="7207123" cy="1957070"/>
            </a:xfrm>
            <a:prstGeom prst="rect">
              <a:avLst/>
            </a:prstGeom>
            <a:ln w="19050">
              <a:solidFill>
                <a:schemeClr val="accent1"/>
              </a:solidFill>
            </a:ln>
          </p:spPr>
        </p:pic>
        <p:sp>
          <p:nvSpPr>
            <p:cNvPr id="12" name="Rectangle 11">
              <a:extLst>
                <a:ext uri="{FF2B5EF4-FFF2-40B4-BE49-F238E27FC236}">
                  <a16:creationId xmlns:a16="http://schemas.microsoft.com/office/drawing/2014/main" id="{48DA4B3A-6C8A-9C61-21BC-231CC5EAE8E4}"/>
                </a:ext>
              </a:extLst>
            </p:cNvPr>
            <p:cNvSpPr/>
            <p:nvPr/>
          </p:nvSpPr>
          <p:spPr>
            <a:xfrm>
              <a:off x="3629891" y="4834018"/>
              <a:ext cx="3948545" cy="213426"/>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13" name="Rectangle 12">
              <a:extLst>
                <a:ext uri="{FF2B5EF4-FFF2-40B4-BE49-F238E27FC236}">
                  <a16:creationId xmlns:a16="http://schemas.microsoft.com/office/drawing/2014/main" id="{D41E84A0-2A72-6E62-2B01-626099E2AA37}"/>
                </a:ext>
              </a:extLst>
            </p:cNvPr>
            <p:cNvSpPr/>
            <p:nvPr/>
          </p:nvSpPr>
          <p:spPr>
            <a:xfrm>
              <a:off x="3975428" y="5844839"/>
              <a:ext cx="5043882" cy="85293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sp>
        <p:nvSpPr>
          <p:cNvPr id="16" name="TextBox 15">
            <a:extLst>
              <a:ext uri="{FF2B5EF4-FFF2-40B4-BE49-F238E27FC236}">
                <a16:creationId xmlns:a16="http://schemas.microsoft.com/office/drawing/2014/main" id="{E28FF63F-67DB-C0D3-4C7C-5F070B9A5695}"/>
              </a:ext>
            </a:extLst>
          </p:cNvPr>
          <p:cNvSpPr txBox="1"/>
          <p:nvPr/>
        </p:nvSpPr>
        <p:spPr>
          <a:xfrm>
            <a:off x="1175705" y="3686996"/>
            <a:ext cx="4754040" cy="553998"/>
          </a:xfrm>
          <a:prstGeom prst="rect">
            <a:avLst/>
          </a:prstGeom>
          <a:ln w="19050">
            <a:solidFill>
              <a:schemeClr val="tx1"/>
            </a:solidFill>
          </a:ln>
        </p:spPr>
        <p:txBody>
          <a:bodyPr wrap="square" lIns="45720" tIns="45720" rIns="45720" bIns="45720" rtlCol="0">
            <a:spAutoFit/>
          </a:bodyPr>
          <a:lstStyle/>
          <a:p>
            <a:pPr algn="l"/>
            <a:r>
              <a:rPr lang="en-US" sz="1000" dirty="0">
                <a:latin typeface="Calibri" panose="020F0502020204030204" pitchFamily="34" charset="0"/>
              </a:rPr>
              <a:t>Attention: Be sure the external web server is configured with MIME types:</a:t>
            </a:r>
          </a:p>
          <a:p>
            <a:pPr marL="628650" lvl="1" indent="-171450">
              <a:buFont typeface="Arial" panose="020B0604020202020204" pitchFamily="34" charset="0"/>
              <a:buChar char="•"/>
            </a:pPr>
            <a:r>
              <a:rPr lang="en-US" sz="1000" dirty="0" err="1">
                <a:latin typeface="Calibri" panose="020F0502020204030204" pitchFamily="34" charset="0"/>
              </a:rPr>
              <a:t>ovf</a:t>
            </a:r>
            <a:r>
              <a:rPr lang="en-US" sz="1000" dirty="0">
                <a:latin typeface="Calibri" panose="020F0502020204030204" pitchFamily="34" charset="0"/>
              </a:rPr>
              <a:t>: application/</a:t>
            </a:r>
            <a:r>
              <a:rPr lang="en-US" sz="1000" dirty="0" err="1">
                <a:latin typeface="Calibri" panose="020F0502020204030204" pitchFamily="34" charset="0"/>
              </a:rPr>
              <a:t>vmware</a:t>
            </a:r>
            <a:endParaRPr lang="en-US" sz="1000" dirty="0">
              <a:latin typeface="Calibri" panose="020F0502020204030204" pitchFamily="34" charset="0"/>
            </a:endParaRPr>
          </a:p>
          <a:p>
            <a:pPr marL="628650" lvl="1" indent="-171450">
              <a:buFont typeface="Arial" panose="020B0604020202020204" pitchFamily="34" charset="0"/>
              <a:buChar char="•"/>
            </a:pPr>
            <a:r>
              <a:rPr lang="en-US" sz="1000" dirty="0">
                <a:latin typeface="Calibri" panose="020F0502020204030204" pitchFamily="34" charset="0"/>
              </a:rPr>
              <a:t>ova: application/x-</a:t>
            </a:r>
            <a:r>
              <a:rPr lang="en-US" sz="1000" dirty="0" err="1">
                <a:latin typeface="Calibri" panose="020F0502020204030204" pitchFamily="34" charset="0"/>
              </a:rPr>
              <a:t>virtualbox</a:t>
            </a:r>
            <a:r>
              <a:rPr lang="en-US" sz="1000" dirty="0">
                <a:latin typeface="Calibri" panose="020F0502020204030204" pitchFamily="34" charset="0"/>
              </a:rPr>
              <a:t>-ova</a:t>
            </a:r>
          </a:p>
        </p:txBody>
      </p:sp>
      <p:pic>
        <p:nvPicPr>
          <p:cNvPr id="5" name="Picture 4">
            <a:extLst>
              <a:ext uri="{FF2B5EF4-FFF2-40B4-BE49-F238E27FC236}">
                <a16:creationId xmlns:a16="http://schemas.microsoft.com/office/drawing/2014/main" id="{40336CDD-34C6-C786-BD99-A13117C90A6A}"/>
              </a:ext>
            </a:extLst>
          </p:cNvPr>
          <p:cNvPicPr>
            <a:picLocks noChangeAspect="1"/>
          </p:cNvPicPr>
          <p:nvPr/>
        </p:nvPicPr>
        <p:blipFill>
          <a:blip r:embed="rId6"/>
          <a:stretch>
            <a:fillRect/>
          </a:stretch>
        </p:blipFill>
        <p:spPr>
          <a:xfrm>
            <a:off x="9802466" y="58355"/>
            <a:ext cx="2311400" cy="1866900"/>
          </a:xfrm>
          <a:prstGeom prst="rect">
            <a:avLst/>
          </a:prstGeom>
        </p:spPr>
      </p:pic>
    </p:spTree>
    <p:extLst>
      <p:ext uri="{BB962C8B-B14F-4D97-AF65-F5344CB8AC3E}">
        <p14:creationId xmlns:p14="http://schemas.microsoft.com/office/powerpoint/2010/main" val="1638772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 – cont.</a:t>
            </a:r>
          </a:p>
          <a:p>
            <a:pPr marL="1144588" lvl="2" indent="-400050">
              <a:buFont typeface="+mj-lt"/>
              <a:buAutoNum type="romanLcPeriod"/>
            </a:pPr>
            <a:r>
              <a:rPr lang="en-US" dirty="0"/>
              <a:t>Create SVM Catalog (only API)</a:t>
            </a:r>
          </a:p>
          <a:p>
            <a:pPr marL="1370013" lvl="3" indent="-400050"/>
            <a:r>
              <a:rPr lang="en-US" dirty="0"/>
              <a:t>Download SVM OVA from VMware Download</a:t>
            </a:r>
          </a:p>
          <a:p>
            <a:pPr marL="1370013" lvl="3" indent="-400050"/>
            <a:endParaRPr lang="en-US" dirty="0"/>
          </a:p>
          <a:p>
            <a:pPr marL="1370013" lvl="3" indent="-400050"/>
            <a:endParaRPr lang="en-US" dirty="0"/>
          </a:p>
          <a:p>
            <a:pPr marL="1370013" lvl="3" indent="-400050"/>
            <a:r>
              <a:rPr lang="en-US" dirty="0"/>
              <a:t>Unzip the OVA file to an external HTTP or HTTPS web server highly-available (you have 4 files)</a:t>
            </a:r>
          </a:p>
          <a:p>
            <a:pPr marL="1370013" lvl="3" indent="-400050"/>
            <a:endParaRPr lang="en-US" dirty="0"/>
          </a:p>
          <a:p>
            <a:pPr marL="1370013" lvl="3" indent="-400050"/>
            <a:endParaRPr lang="en-US" dirty="0"/>
          </a:p>
          <a:p>
            <a:pPr marL="1370013" lvl="3" indent="-400050"/>
            <a:endParaRPr lang="en-US" dirty="0"/>
          </a:p>
          <a:p>
            <a:pPr marL="1370013" lvl="3" indent="-400050"/>
            <a:endParaRPr lang="en-US" dirty="0"/>
          </a:p>
          <a:p>
            <a:pPr marL="1370013" lvl="3" indent="-400050"/>
            <a:r>
              <a:rPr lang="en-US" dirty="0"/>
              <a:t>API call to create SVM catalog</a:t>
            </a:r>
          </a:p>
          <a:p>
            <a:pPr lvl="2" indent="0">
              <a:buNone/>
            </a:pPr>
            <a:endParaRPr lang="en-US" dirty="0"/>
          </a:p>
          <a:p>
            <a:pPr marL="1201738" lvl="2" indent="-457200"/>
            <a:endParaRPr lang="en-US" dirty="0"/>
          </a:p>
          <a:p>
            <a:pPr marL="1201738" lvl="2" indent="-45720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(8/15)</a:t>
            </a:r>
          </a:p>
        </p:txBody>
      </p:sp>
      <p:grpSp>
        <p:nvGrpSpPr>
          <p:cNvPr id="18" name="Group 17">
            <a:extLst>
              <a:ext uri="{FF2B5EF4-FFF2-40B4-BE49-F238E27FC236}">
                <a16:creationId xmlns:a16="http://schemas.microsoft.com/office/drawing/2014/main" id="{16215608-010F-A830-D06B-C2B9DA4E293F}"/>
              </a:ext>
            </a:extLst>
          </p:cNvPr>
          <p:cNvGrpSpPr/>
          <p:nvPr/>
        </p:nvGrpSpPr>
        <p:grpSpPr>
          <a:xfrm>
            <a:off x="6088425" y="2469422"/>
            <a:ext cx="4411980" cy="647700"/>
            <a:chOff x="6088425" y="2469422"/>
            <a:chExt cx="4411980" cy="647700"/>
          </a:xfrm>
        </p:grpSpPr>
        <p:pic>
          <p:nvPicPr>
            <p:cNvPr id="6" name="Picture 5">
              <a:extLst>
                <a:ext uri="{FF2B5EF4-FFF2-40B4-BE49-F238E27FC236}">
                  <a16:creationId xmlns:a16="http://schemas.microsoft.com/office/drawing/2014/main" id="{8B4D69C0-7DAD-EFD5-E265-FABE8989677C}"/>
                </a:ext>
              </a:extLst>
            </p:cNvPr>
            <p:cNvPicPr>
              <a:picLocks noChangeAspect="1"/>
            </p:cNvPicPr>
            <p:nvPr/>
          </p:nvPicPr>
          <p:blipFill>
            <a:blip r:embed="rId3"/>
            <a:stretch>
              <a:fillRect/>
            </a:stretch>
          </p:blipFill>
          <p:spPr>
            <a:xfrm>
              <a:off x="6088425" y="2469422"/>
              <a:ext cx="4411980" cy="647700"/>
            </a:xfrm>
            <a:prstGeom prst="rect">
              <a:avLst/>
            </a:prstGeom>
            <a:ln w="19050">
              <a:solidFill>
                <a:schemeClr val="accent1"/>
              </a:solidFill>
            </a:ln>
          </p:spPr>
        </p:pic>
        <p:sp>
          <p:nvSpPr>
            <p:cNvPr id="10" name="Rectangle 9">
              <a:extLst>
                <a:ext uri="{FF2B5EF4-FFF2-40B4-BE49-F238E27FC236}">
                  <a16:creationId xmlns:a16="http://schemas.microsoft.com/office/drawing/2014/main" id="{54CCD0F6-89E5-C372-6C99-47AADF8949E9}"/>
                </a:ext>
              </a:extLst>
            </p:cNvPr>
            <p:cNvSpPr/>
            <p:nvPr/>
          </p:nvSpPr>
          <p:spPr>
            <a:xfrm>
              <a:off x="9290050" y="2607704"/>
              <a:ext cx="1152940" cy="27519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grpSp>
        <p:nvGrpSpPr>
          <p:cNvPr id="19" name="Group 18">
            <a:extLst>
              <a:ext uri="{FF2B5EF4-FFF2-40B4-BE49-F238E27FC236}">
                <a16:creationId xmlns:a16="http://schemas.microsoft.com/office/drawing/2014/main" id="{2B493279-B082-CF50-B8E0-73A67A2A07E7}"/>
              </a:ext>
            </a:extLst>
          </p:cNvPr>
          <p:cNvGrpSpPr/>
          <p:nvPr/>
        </p:nvGrpSpPr>
        <p:grpSpPr>
          <a:xfrm>
            <a:off x="6088425" y="3503743"/>
            <a:ext cx="5191760" cy="844550"/>
            <a:chOff x="6088425" y="3503743"/>
            <a:chExt cx="5191760" cy="844550"/>
          </a:xfrm>
        </p:grpSpPr>
        <p:pic>
          <p:nvPicPr>
            <p:cNvPr id="8" name="Picture 7">
              <a:extLst>
                <a:ext uri="{FF2B5EF4-FFF2-40B4-BE49-F238E27FC236}">
                  <a16:creationId xmlns:a16="http://schemas.microsoft.com/office/drawing/2014/main" id="{763BCFF7-2AC7-3D3B-9ECB-B5C639E8DB4E}"/>
                </a:ext>
              </a:extLst>
            </p:cNvPr>
            <p:cNvPicPr>
              <a:picLocks noChangeAspect="1"/>
            </p:cNvPicPr>
            <p:nvPr/>
          </p:nvPicPr>
          <p:blipFill>
            <a:blip r:embed="rId4"/>
            <a:stretch>
              <a:fillRect/>
            </a:stretch>
          </p:blipFill>
          <p:spPr>
            <a:xfrm>
              <a:off x="6088425" y="3503743"/>
              <a:ext cx="5191760" cy="844550"/>
            </a:xfrm>
            <a:prstGeom prst="rect">
              <a:avLst/>
            </a:prstGeom>
            <a:ln w="19050">
              <a:solidFill>
                <a:schemeClr val="accent1"/>
              </a:solidFill>
            </a:ln>
          </p:spPr>
        </p:pic>
        <p:sp>
          <p:nvSpPr>
            <p:cNvPr id="11" name="Rectangle 10">
              <a:extLst>
                <a:ext uri="{FF2B5EF4-FFF2-40B4-BE49-F238E27FC236}">
                  <a16:creationId xmlns:a16="http://schemas.microsoft.com/office/drawing/2014/main" id="{4A45F96C-BB58-BC3A-71C2-C7D2B79DB445}"/>
                </a:ext>
              </a:extLst>
            </p:cNvPr>
            <p:cNvSpPr/>
            <p:nvPr/>
          </p:nvSpPr>
          <p:spPr>
            <a:xfrm>
              <a:off x="6126346" y="3573434"/>
              <a:ext cx="2255654" cy="75091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grpSp>
        <p:nvGrpSpPr>
          <p:cNvPr id="15" name="Group 14">
            <a:extLst>
              <a:ext uri="{FF2B5EF4-FFF2-40B4-BE49-F238E27FC236}">
                <a16:creationId xmlns:a16="http://schemas.microsoft.com/office/drawing/2014/main" id="{7876744A-3A8E-96EF-C98E-AD112CD00EA2}"/>
              </a:ext>
            </a:extLst>
          </p:cNvPr>
          <p:cNvGrpSpPr/>
          <p:nvPr/>
        </p:nvGrpSpPr>
        <p:grpSpPr>
          <a:xfrm>
            <a:off x="3530825" y="4734914"/>
            <a:ext cx="7207123" cy="1962857"/>
            <a:chOff x="3530825" y="4734914"/>
            <a:chExt cx="7207123" cy="1962857"/>
          </a:xfrm>
        </p:grpSpPr>
        <p:pic>
          <p:nvPicPr>
            <p:cNvPr id="14" name="Picture 13">
              <a:extLst>
                <a:ext uri="{FF2B5EF4-FFF2-40B4-BE49-F238E27FC236}">
                  <a16:creationId xmlns:a16="http://schemas.microsoft.com/office/drawing/2014/main" id="{23719EFC-BF75-F8CB-7C02-D6A6BF843551}"/>
                </a:ext>
              </a:extLst>
            </p:cNvPr>
            <p:cNvPicPr>
              <a:picLocks noChangeAspect="1"/>
            </p:cNvPicPr>
            <p:nvPr/>
          </p:nvPicPr>
          <p:blipFill>
            <a:blip r:embed="rId5"/>
            <a:stretch>
              <a:fillRect/>
            </a:stretch>
          </p:blipFill>
          <p:spPr>
            <a:xfrm>
              <a:off x="3530825" y="4734914"/>
              <a:ext cx="7207123" cy="1957070"/>
            </a:xfrm>
            <a:prstGeom prst="rect">
              <a:avLst/>
            </a:prstGeom>
            <a:ln w="19050">
              <a:solidFill>
                <a:schemeClr val="accent1"/>
              </a:solidFill>
            </a:ln>
          </p:spPr>
        </p:pic>
        <p:sp>
          <p:nvSpPr>
            <p:cNvPr id="12" name="Rectangle 11">
              <a:extLst>
                <a:ext uri="{FF2B5EF4-FFF2-40B4-BE49-F238E27FC236}">
                  <a16:creationId xmlns:a16="http://schemas.microsoft.com/office/drawing/2014/main" id="{48DA4B3A-6C8A-9C61-21BC-231CC5EAE8E4}"/>
                </a:ext>
              </a:extLst>
            </p:cNvPr>
            <p:cNvSpPr/>
            <p:nvPr/>
          </p:nvSpPr>
          <p:spPr>
            <a:xfrm>
              <a:off x="3629891" y="4834018"/>
              <a:ext cx="3948545" cy="213426"/>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13" name="Rectangle 12">
              <a:extLst>
                <a:ext uri="{FF2B5EF4-FFF2-40B4-BE49-F238E27FC236}">
                  <a16:creationId xmlns:a16="http://schemas.microsoft.com/office/drawing/2014/main" id="{D41E84A0-2A72-6E62-2B01-626099E2AA37}"/>
                </a:ext>
              </a:extLst>
            </p:cNvPr>
            <p:cNvSpPr/>
            <p:nvPr/>
          </p:nvSpPr>
          <p:spPr>
            <a:xfrm>
              <a:off x="3975428" y="5844839"/>
              <a:ext cx="5043882" cy="85293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sp>
        <p:nvSpPr>
          <p:cNvPr id="16" name="TextBox 15">
            <a:extLst>
              <a:ext uri="{FF2B5EF4-FFF2-40B4-BE49-F238E27FC236}">
                <a16:creationId xmlns:a16="http://schemas.microsoft.com/office/drawing/2014/main" id="{E28FF63F-67DB-C0D3-4C7C-5F070B9A5695}"/>
              </a:ext>
            </a:extLst>
          </p:cNvPr>
          <p:cNvSpPr txBox="1"/>
          <p:nvPr/>
        </p:nvSpPr>
        <p:spPr>
          <a:xfrm>
            <a:off x="1175705" y="3686996"/>
            <a:ext cx="4754040" cy="553998"/>
          </a:xfrm>
          <a:prstGeom prst="rect">
            <a:avLst/>
          </a:prstGeom>
          <a:ln w="19050">
            <a:solidFill>
              <a:schemeClr val="tx1"/>
            </a:solidFill>
          </a:ln>
        </p:spPr>
        <p:txBody>
          <a:bodyPr wrap="square" lIns="45720" tIns="45720" rIns="45720" bIns="45720" rtlCol="0">
            <a:spAutoFit/>
          </a:bodyPr>
          <a:lstStyle/>
          <a:p>
            <a:pPr algn="l"/>
            <a:r>
              <a:rPr lang="en-US" sz="1000" dirty="0">
                <a:latin typeface="Calibri" panose="020F0502020204030204" pitchFamily="34" charset="0"/>
              </a:rPr>
              <a:t>Attention: Be sure the external web server is configured with MIME types:</a:t>
            </a:r>
          </a:p>
          <a:p>
            <a:pPr marL="628650" lvl="1" indent="-171450">
              <a:buFont typeface="Arial" panose="020B0604020202020204" pitchFamily="34" charset="0"/>
              <a:buChar char="•"/>
            </a:pPr>
            <a:r>
              <a:rPr lang="en-US" sz="1000" dirty="0" err="1">
                <a:latin typeface="Calibri" panose="020F0502020204030204" pitchFamily="34" charset="0"/>
              </a:rPr>
              <a:t>ovf</a:t>
            </a:r>
            <a:r>
              <a:rPr lang="en-US" sz="1000" dirty="0">
                <a:latin typeface="Calibri" panose="020F0502020204030204" pitchFamily="34" charset="0"/>
              </a:rPr>
              <a:t>: application/</a:t>
            </a:r>
            <a:r>
              <a:rPr lang="en-US" sz="1000" dirty="0" err="1">
                <a:latin typeface="Calibri" panose="020F0502020204030204" pitchFamily="34" charset="0"/>
              </a:rPr>
              <a:t>vmware</a:t>
            </a:r>
            <a:endParaRPr lang="en-US" sz="1000" dirty="0">
              <a:latin typeface="Calibri" panose="020F0502020204030204" pitchFamily="34" charset="0"/>
            </a:endParaRPr>
          </a:p>
          <a:p>
            <a:pPr marL="628650" lvl="1" indent="-171450">
              <a:buFont typeface="Arial" panose="020B0604020202020204" pitchFamily="34" charset="0"/>
              <a:buChar char="•"/>
            </a:pPr>
            <a:r>
              <a:rPr lang="en-US" sz="1000" dirty="0">
                <a:latin typeface="Calibri" panose="020F0502020204030204" pitchFamily="34" charset="0"/>
              </a:rPr>
              <a:t>ova: application/x-</a:t>
            </a:r>
            <a:r>
              <a:rPr lang="en-US" sz="1000" dirty="0" err="1">
                <a:latin typeface="Calibri" panose="020F0502020204030204" pitchFamily="34" charset="0"/>
              </a:rPr>
              <a:t>virtualbox</a:t>
            </a:r>
            <a:r>
              <a:rPr lang="en-US" sz="1000" dirty="0">
                <a:latin typeface="Calibri" panose="020F0502020204030204" pitchFamily="34" charset="0"/>
              </a:rPr>
              <a:t>-ova</a:t>
            </a:r>
          </a:p>
        </p:txBody>
      </p:sp>
      <p:pic>
        <p:nvPicPr>
          <p:cNvPr id="21" name="Picture 20">
            <a:extLst>
              <a:ext uri="{FF2B5EF4-FFF2-40B4-BE49-F238E27FC236}">
                <a16:creationId xmlns:a16="http://schemas.microsoft.com/office/drawing/2014/main" id="{9A84841E-809C-34B0-8B01-E66E8F2189B8}"/>
              </a:ext>
            </a:extLst>
          </p:cNvPr>
          <p:cNvPicPr>
            <a:picLocks noChangeAspect="1"/>
          </p:cNvPicPr>
          <p:nvPr/>
        </p:nvPicPr>
        <p:blipFill>
          <a:blip r:embed="rId6"/>
          <a:stretch>
            <a:fillRect/>
          </a:stretch>
        </p:blipFill>
        <p:spPr>
          <a:xfrm>
            <a:off x="8648482" y="80242"/>
            <a:ext cx="3475990" cy="1226820"/>
          </a:xfrm>
          <a:prstGeom prst="rect">
            <a:avLst/>
          </a:prstGeom>
          <a:ln w="19050">
            <a:noFill/>
          </a:ln>
        </p:spPr>
      </p:pic>
    </p:spTree>
    <p:extLst>
      <p:ext uri="{BB962C8B-B14F-4D97-AF65-F5344CB8AC3E}">
        <p14:creationId xmlns:p14="http://schemas.microsoft.com/office/powerpoint/2010/main" val="2837585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 – cont.</a:t>
            </a:r>
          </a:p>
          <a:p>
            <a:pPr marL="1144588" lvl="2" indent="-400050">
              <a:buFont typeface="+mj-lt"/>
              <a:buAutoNum type="romanLcPeriod" startAt="2"/>
            </a:pPr>
            <a:r>
              <a:rPr lang="en-US" dirty="0"/>
              <a:t>(Optional) Create IP Pool for future SVM Management IP (1 per ESXi) in case Management network doesn’t have DHCP</a:t>
            </a:r>
          </a:p>
          <a:p>
            <a:pPr marL="1370013" lvl="3" indent="-400050"/>
            <a:r>
              <a:rPr lang="en-US" dirty="0"/>
              <a:t>Under “Networking – IP Management – IP Address Pools – IP Pools”</a:t>
            </a:r>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(9/15)</a:t>
            </a:r>
          </a:p>
        </p:txBody>
      </p:sp>
      <p:pic>
        <p:nvPicPr>
          <p:cNvPr id="3" name="Picture 2">
            <a:extLst>
              <a:ext uri="{FF2B5EF4-FFF2-40B4-BE49-F238E27FC236}">
                <a16:creationId xmlns:a16="http://schemas.microsoft.com/office/drawing/2014/main" id="{3F5DC12B-C5D9-9022-BB08-C46D383F012E}"/>
              </a:ext>
            </a:extLst>
          </p:cNvPr>
          <p:cNvPicPr>
            <a:picLocks noChangeAspect="1"/>
          </p:cNvPicPr>
          <p:nvPr/>
        </p:nvPicPr>
        <p:blipFill>
          <a:blip r:embed="rId3"/>
          <a:stretch>
            <a:fillRect/>
          </a:stretch>
        </p:blipFill>
        <p:spPr>
          <a:xfrm>
            <a:off x="1461654" y="2898415"/>
            <a:ext cx="7772400" cy="1255133"/>
          </a:xfrm>
          <a:prstGeom prst="rect">
            <a:avLst/>
          </a:prstGeom>
          <a:ln w="19050">
            <a:solidFill>
              <a:schemeClr val="accent1"/>
            </a:solidFill>
          </a:ln>
        </p:spPr>
      </p:pic>
      <p:sp>
        <p:nvSpPr>
          <p:cNvPr id="16" name="TextBox 15">
            <a:extLst>
              <a:ext uri="{FF2B5EF4-FFF2-40B4-BE49-F238E27FC236}">
                <a16:creationId xmlns:a16="http://schemas.microsoft.com/office/drawing/2014/main" id="{9701AA04-D5FA-106A-F50E-1C80D1F47A60}"/>
              </a:ext>
            </a:extLst>
          </p:cNvPr>
          <p:cNvSpPr txBox="1"/>
          <p:nvPr/>
        </p:nvSpPr>
        <p:spPr>
          <a:xfrm>
            <a:off x="87974" y="4481961"/>
            <a:ext cx="3999117" cy="646331"/>
          </a:xfrm>
          <a:prstGeom prst="rect">
            <a:avLst/>
          </a:prstGeom>
          <a:ln w="19050">
            <a:solidFill>
              <a:schemeClr val="tx1"/>
            </a:solidFill>
          </a:ln>
        </p:spPr>
        <p:txBody>
          <a:bodyPr wrap="square" lIns="45720" tIns="45720" rIns="45720" bIns="45720" rtlCol="0">
            <a:spAutoFit/>
          </a:bodyPr>
          <a:lstStyle/>
          <a:p>
            <a:pPr algn="l"/>
            <a:r>
              <a:rPr lang="en-US" sz="1200" dirty="0">
                <a:latin typeface="Calibri" panose="020F0502020204030204" pitchFamily="34" charset="0"/>
              </a:rPr>
              <a:t>Attention:</a:t>
            </a:r>
          </a:p>
          <a:p>
            <a:pPr algn="l"/>
            <a:r>
              <a:rPr lang="en-US" sz="1200" dirty="0">
                <a:latin typeface="Calibri" panose="020F0502020204030204" pitchFamily="34" charset="0"/>
              </a:rPr>
              <a:t>DNS Server + DNS Suffix must be set.</a:t>
            </a:r>
          </a:p>
          <a:p>
            <a:pPr algn="l"/>
            <a:r>
              <a:rPr lang="en-US" sz="1200" dirty="0">
                <a:latin typeface="Calibri" panose="020F0502020204030204" pitchFamily="34" charset="0"/>
              </a:rPr>
              <a:t>Malware SVM will reach to NAPP via its napp messaging FQDN</a:t>
            </a:r>
          </a:p>
        </p:txBody>
      </p:sp>
      <p:pic>
        <p:nvPicPr>
          <p:cNvPr id="9" name="Picture 8">
            <a:extLst>
              <a:ext uri="{FF2B5EF4-FFF2-40B4-BE49-F238E27FC236}">
                <a16:creationId xmlns:a16="http://schemas.microsoft.com/office/drawing/2014/main" id="{A4E8CB3D-D6EF-589F-C79F-5FB6CD9A435C}"/>
              </a:ext>
            </a:extLst>
          </p:cNvPr>
          <p:cNvPicPr>
            <a:picLocks noChangeAspect="1"/>
          </p:cNvPicPr>
          <p:nvPr/>
        </p:nvPicPr>
        <p:blipFill>
          <a:blip r:embed="rId4"/>
          <a:stretch>
            <a:fillRect/>
          </a:stretch>
        </p:blipFill>
        <p:spPr>
          <a:xfrm>
            <a:off x="8648482" y="80242"/>
            <a:ext cx="3475990" cy="1226820"/>
          </a:xfrm>
          <a:prstGeom prst="rect">
            <a:avLst/>
          </a:prstGeom>
          <a:ln w="19050">
            <a:noFill/>
          </a:ln>
        </p:spPr>
      </p:pic>
      <p:grpSp>
        <p:nvGrpSpPr>
          <p:cNvPr id="13" name="Group 12">
            <a:extLst>
              <a:ext uri="{FF2B5EF4-FFF2-40B4-BE49-F238E27FC236}">
                <a16:creationId xmlns:a16="http://schemas.microsoft.com/office/drawing/2014/main" id="{0362C0BD-372B-BBB4-2F0B-B1772C000D82}"/>
              </a:ext>
            </a:extLst>
          </p:cNvPr>
          <p:cNvGrpSpPr/>
          <p:nvPr/>
        </p:nvGrpSpPr>
        <p:grpSpPr>
          <a:xfrm>
            <a:off x="4320936" y="4333764"/>
            <a:ext cx="6625590" cy="1874266"/>
            <a:chOff x="4320936" y="4222924"/>
            <a:chExt cx="6625590" cy="1874266"/>
          </a:xfrm>
        </p:grpSpPr>
        <p:pic>
          <p:nvPicPr>
            <p:cNvPr id="10" name="Picture 9">
              <a:extLst>
                <a:ext uri="{FF2B5EF4-FFF2-40B4-BE49-F238E27FC236}">
                  <a16:creationId xmlns:a16="http://schemas.microsoft.com/office/drawing/2014/main" id="{37333546-BDA1-D3E7-FE7F-66AE7417F819}"/>
                </a:ext>
              </a:extLst>
            </p:cNvPr>
            <p:cNvPicPr>
              <a:picLocks noChangeAspect="1"/>
            </p:cNvPicPr>
            <p:nvPr/>
          </p:nvPicPr>
          <p:blipFill>
            <a:blip r:embed="rId5"/>
            <a:stretch>
              <a:fillRect/>
            </a:stretch>
          </p:blipFill>
          <p:spPr>
            <a:xfrm>
              <a:off x="4320936" y="4222924"/>
              <a:ext cx="6625590" cy="1874266"/>
            </a:xfrm>
            <a:prstGeom prst="rect">
              <a:avLst/>
            </a:prstGeom>
            <a:ln w="19050">
              <a:solidFill>
                <a:schemeClr val="accent1"/>
              </a:solidFill>
            </a:ln>
          </p:spPr>
        </p:pic>
        <p:sp>
          <p:nvSpPr>
            <p:cNvPr id="12" name="Rectangle 11">
              <a:extLst>
                <a:ext uri="{FF2B5EF4-FFF2-40B4-BE49-F238E27FC236}">
                  <a16:creationId xmlns:a16="http://schemas.microsoft.com/office/drawing/2014/main" id="{E615291C-0FAC-642C-EF83-E4330B291C35}"/>
                </a:ext>
              </a:extLst>
            </p:cNvPr>
            <p:cNvSpPr/>
            <p:nvPr/>
          </p:nvSpPr>
          <p:spPr>
            <a:xfrm>
              <a:off x="4687818" y="5350498"/>
              <a:ext cx="4733273" cy="723381"/>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cxnSp>
        <p:nvCxnSpPr>
          <p:cNvPr id="11" name="Straight Arrow Connector 10">
            <a:extLst>
              <a:ext uri="{FF2B5EF4-FFF2-40B4-BE49-F238E27FC236}">
                <a16:creationId xmlns:a16="http://schemas.microsoft.com/office/drawing/2014/main" id="{8A0FA474-B71B-1021-84ED-1934C4666BBE}"/>
              </a:ext>
            </a:extLst>
          </p:cNvPr>
          <p:cNvCxnSpPr>
            <a:cxnSpLocks/>
          </p:cNvCxnSpPr>
          <p:nvPr/>
        </p:nvCxnSpPr>
        <p:spPr bwMode="gray">
          <a:xfrm>
            <a:off x="5140036" y="3108175"/>
            <a:ext cx="665019" cy="1195578"/>
          </a:xfrm>
          <a:prstGeom prst="straightConnector1">
            <a:avLst/>
          </a:prstGeom>
          <a:ln w="25400">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pic>
        <p:nvPicPr>
          <p:cNvPr id="14" name="Picture 13">
            <a:extLst>
              <a:ext uri="{FF2B5EF4-FFF2-40B4-BE49-F238E27FC236}">
                <a16:creationId xmlns:a16="http://schemas.microsoft.com/office/drawing/2014/main" id="{D5309DD6-EA41-9F95-6918-43B6F5DF6B52}"/>
              </a:ext>
            </a:extLst>
          </p:cNvPr>
          <p:cNvPicPr>
            <a:picLocks noChangeAspect="1"/>
          </p:cNvPicPr>
          <p:nvPr/>
        </p:nvPicPr>
        <p:blipFill rotWithShape="1">
          <a:blip r:embed="rId6"/>
          <a:srcRect r="33040"/>
          <a:stretch/>
        </p:blipFill>
        <p:spPr>
          <a:xfrm>
            <a:off x="87974" y="5208351"/>
            <a:ext cx="3369322" cy="1163955"/>
          </a:xfrm>
          <a:prstGeom prst="rect">
            <a:avLst/>
          </a:prstGeom>
          <a:ln w="19050">
            <a:solidFill>
              <a:schemeClr val="accent1"/>
            </a:solidFill>
          </a:ln>
        </p:spPr>
      </p:pic>
    </p:spTree>
    <p:extLst>
      <p:ext uri="{BB962C8B-B14F-4D97-AF65-F5344CB8AC3E}">
        <p14:creationId xmlns:p14="http://schemas.microsoft.com/office/powerpoint/2010/main" val="8112506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Subtitle 40">
            <a:extLst>
              <a:ext uri="{FF2B5EF4-FFF2-40B4-BE49-F238E27FC236}">
                <a16:creationId xmlns:a16="http://schemas.microsoft.com/office/drawing/2014/main" id="{1B8C9D2D-C348-6C4F-9E90-CEEFA61AE640}"/>
              </a:ext>
            </a:extLst>
          </p:cNvPr>
          <p:cNvSpPr>
            <a:spLocks noGrp="1"/>
          </p:cNvSpPr>
          <p:nvPr>
            <p:ph type="subTitle" idx="10"/>
          </p:nvPr>
        </p:nvSpPr>
        <p:spPr/>
        <p:txBody>
          <a:bodyPr/>
          <a:lstStyle/>
          <a:p>
            <a:r>
              <a:rPr lang="en-US"/>
              <a:t>NSX Malware Detection and Prevention is one component of NSX Security solution</a:t>
            </a:r>
          </a:p>
        </p:txBody>
      </p:sp>
      <p:sp>
        <p:nvSpPr>
          <p:cNvPr id="3" name="Title 2">
            <a:extLst>
              <a:ext uri="{FF2B5EF4-FFF2-40B4-BE49-F238E27FC236}">
                <a16:creationId xmlns:a16="http://schemas.microsoft.com/office/drawing/2014/main" id="{36362594-0DAF-5D49-B95B-0AB3FB15BC0D}"/>
              </a:ext>
            </a:extLst>
          </p:cNvPr>
          <p:cNvSpPr>
            <a:spLocks noGrp="1"/>
          </p:cNvSpPr>
          <p:nvPr>
            <p:ph type="title"/>
          </p:nvPr>
        </p:nvSpPr>
        <p:spPr/>
        <p:txBody>
          <a:bodyPr/>
          <a:lstStyle/>
          <a:p>
            <a:r>
              <a:rPr lang="en-US" dirty="0"/>
              <a:t>NSX Malware Detection and Prevention</a:t>
            </a:r>
          </a:p>
        </p:txBody>
      </p:sp>
      <p:sp>
        <p:nvSpPr>
          <p:cNvPr id="74" name="Rectangle 73">
            <a:extLst>
              <a:ext uri="{FF2B5EF4-FFF2-40B4-BE49-F238E27FC236}">
                <a16:creationId xmlns:a16="http://schemas.microsoft.com/office/drawing/2014/main" id="{CDAD4998-6A13-8D45-83B0-BCA4481A7A0E}"/>
              </a:ext>
            </a:extLst>
          </p:cNvPr>
          <p:cNvSpPr/>
          <p:nvPr/>
        </p:nvSpPr>
        <p:spPr>
          <a:xfrm>
            <a:off x="1589" y="1238089"/>
            <a:ext cx="12188825" cy="4815239"/>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nvGrpSpPr>
          <p:cNvPr id="75" name="Group 74">
            <a:extLst>
              <a:ext uri="{FF2B5EF4-FFF2-40B4-BE49-F238E27FC236}">
                <a16:creationId xmlns:a16="http://schemas.microsoft.com/office/drawing/2014/main" id="{70EAE850-C7D1-7A4B-A98B-D001C62708AA}"/>
              </a:ext>
            </a:extLst>
          </p:cNvPr>
          <p:cNvGrpSpPr/>
          <p:nvPr/>
        </p:nvGrpSpPr>
        <p:grpSpPr>
          <a:xfrm>
            <a:off x="2181877" y="3250342"/>
            <a:ext cx="7828247" cy="735732"/>
            <a:chOff x="1520073" y="3345970"/>
            <a:chExt cx="7828247" cy="735732"/>
          </a:xfrm>
        </p:grpSpPr>
        <p:sp>
          <p:nvSpPr>
            <p:cNvPr id="76" name="Rectangle 75">
              <a:extLst>
                <a:ext uri="{FF2B5EF4-FFF2-40B4-BE49-F238E27FC236}">
                  <a16:creationId xmlns:a16="http://schemas.microsoft.com/office/drawing/2014/main" id="{AA87601C-3EAB-2146-BCC3-A0150B2B2466}"/>
                </a:ext>
              </a:extLst>
            </p:cNvPr>
            <p:cNvSpPr/>
            <p:nvPr/>
          </p:nvSpPr>
          <p:spPr>
            <a:xfrm>
              <a:off x="1520074" y="3345970"/>
              <a:ext cx="7828246" cy="728514"/>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ctr">
                <a:defRPr/>
              </a:pPr>
              <a:r>
                <a:rPr lang="en-US" sz="1600">
                  <a:solidFill>
                    <a:schemeClr val="bg1"/>
                  </a:solidFill>
                  <a:latin typeface="Calibri" panose="020F0502020204030204" pitchFamily="34" charset="0"/>
                </a:rPr>
                <a:t>Advanced Threat Prevention</a:t>
              </a:r>
            </a:p>
          </p:txBody>
        </p:sp>
        <p:sp>
          <p:nvSpPr>
            <p:cNvPr id="77" name="Rectangle 76">
              <a:extLst>
                <a:ext uri="{FF2B5EF4-FFF2-40B4-BE49-F238E27FC236}">
                  <a16:creationId xmlns:a16="http://schemas.microsoft.com/office/drawing/2014/main" id="{E977891C-02BB-B546-9429-E7BEB71A67F9}"/>
                </a:ext>
              </a:extLst>
            </p:cNvPr>
            <p:cNvSpPr/>
            <p:nvPr/>
          </p:nvSpPr>
          <p:spPr>
            <a:xfrm>
              <a:off x="1520073" y="3785898"/>
              <a:ext cx="7825907" cy="29580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r>
                <a:rPr lang="en-US" sz="1050" dirty="0">
                  <a:solidFill>
                    <a:schemeClr val="bg1">
                      <a:lumMod val="95000"/>
                    </a:schemeClr>
                  </a:solidFill>
                  <a:latin typeface="Calibri" panose="020F0502020204030204" pitchFamily="34" charset="0"/>
                </a:rPr>
                <a:t>IDS/IPS *     |      Malware Detection &amp; Malware Prevention    |     Network Traffic Analysis</a:t>
              </a:r>
            </a:p>
          </p:txBody>
        </p:sp>
      </p:grpSp>
      <p:sp>
        <p:nvSpPr>
          <p:cNvPr id="78" name="Rectangle 77">
            <a:extLst>
              <a:ext uri="{FF2B5EF4-FFF2-40B4-BE49-F238E27FC236}">
                <a16:creationId xmlns:a16="http://schemas.microsoft.com/office/drawing/2014/main" id="{03B81DEC-E404-D640-BA28-87C5C7C66544}"/>
              </a:ext>
            </a:extLst>
          </p:cNvPr>
          <p:cNvSpPr/>
          <p:nvPr/>
        </p:nvSpPr>
        <p:spPr>
          <a:xfrm>
            <a:off x="2013276" y="2124650"/>
            <a:ext cx="8129003" cy="2813104"/>
          </a:xfrm>
          <a:prstGeom prst="rect">
            <a:avLst/>
          </a:prstGeom>
          <a:noFill/>
          <a:ln w="12700">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600">
              <a:solidFill>
                <a:prstClr val="white"/>
              </a:solidFill>
              <a:latin typeface="Calibri" panose="020F0502020204030204" pitchFamily="34" charset="0"/>
            </a:endParaRPr>
          </a:p>
        </p:txBody>
      </p:sp>
      <p:grpSp>
        <p:nvGrpSpPr>
          <p:cNvPr id="79" name="Group 78">
            <a:extLst>
              <a:ext uri="{FF2B5EF4-FFF2-40B4-BE49-F238E27FC236}">
                <a16:creationId xmlns:a16="http://schemas.microsoft.com/office/drawing/2014/main" id="{77BCFAB2-DD83-BA4E-8A2F-76D0C2F12FEF}"/>
              </a:ext>
            </a:extLst>
          </p:cNvPr>
          <p:cNvGrpSpPr/>
          <p:nvPr/>
        </p:nvGrpSpPr>
        <p:grpSpPr>
          <a:xfrm>
            <a:off x="4657826" y="1221271"/>
            <a:ext cx="3074086" cy="435001"/>
            <a:chOff x="4735400" y="1452298"/>
            <a:chExt cx="3074086" cy="497600"/>
          </a:xfrm>
        </p:grpSpPr>
        <p:sp>
          <p:nvSpPr>
            <p:cNvPr id="81" name="Rectangle 80">
              <a:extLst>
                <a:ext uri="{FF2B5EF4-FFF2-40B4-BE49-F238E27FC236}">
                  <a16:creationId xmlns:a16="http://schemas.microsoft.com/office/drawing/2014/main" id="{9AF131D2-E2B1-5647-9717-1540333C91C9}"/>
                </a:ext>
              </a:extLst>
            </p:cNvPr>
            <p:cNvSpPr/>
            <p:nvPr/>
          </p:nvSpPr>
          <p:spPr>
            <a:xfrm>
              <a:off x="4735400" y="1452298"/>
              <a:ext cx="3048000" cy="497600"/>
            </a:xfrm>
            <a:prstGeom prst="rect">
              <a:avLst/>
            </a:prstGeom>
            <a:noFill/>
            <a:ln w="12700" cap="flat" cmpd="sng" algn="ctr">
              <a:gradFill>
                <a:gsLst>
                  <a:gs pos="0">
                    <a:schemeClr val="accent1">
                      <a:alpha val="0"/>
                    </a:schemeClr>
                  </a:gs>
                  <a:gs pos="100000">
                    <a:schemeClr val="accent5"/>
                  </a:gs>
                </a:gsLst>
                <a:lin ang="5400000" scaled="1"/>
              </a:grad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defRPr/>
              </a:pPr>
              <a:endParaRPr lang="en-US" sz="1200" kern="0">
                <a:solidFill>
                  <a:schemeClr val="accent5"/>
                </a:solidFill>
                <a:latin typeface="Calibri" panose="020F0502020204030204" pitchFamily="34" charset="0"/>
              </a:endParaRPr>
            </a:p>
          </p:txBody>
        </p:sp>
        <p:sp>
          <p:nvSpPr>
            <p:cNvPr id="85" name="Title 2">
              <a:extLst>
                <a:ext uri="{FF2B5EF4-FFF2-40B4-BE49-F238E27FC236}">
                  <a16:creationId xmlns:a16="http://schemas.microsoft.com/office/drawing/2014/main" id="{F9261010-AE66-5D4D-AD0F-ABC26FBF33A4}"/>
                </a:ext>
              </a:extLst>
            </p:cNvPr>
            <p:cNvSpPr txBox="1">
              <a:spLocks/>
            </p:cNvSpPr>
            <p:nvPr/>
          </p:nvSpPr>
          <p:spPr>
            <a:xfrm>
              <a:off x="4751362" y="1495204"/>
              <a:ext cx="3058124" cy="381000"/>
            </a:xfrm>
            <a:prstGeom prst="rect">
              <a:avLst/>
            </a:prstGeom>
          </p:spPr>
          <p:txBody>
            <a:bodyPr vert="horz" wrap="none" lIns="0" tIns="0" rIns="0" bIns="0" rtlCol="0" anchor="b">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lvl="0" algn="ctr">
                <a:defRPr/>
              </a:pPr>
              <a:r>
                <a:rPr lang="en-US" sz="1600">
                  <a:solidFill>
                    <a:schemeClr val="accent5"/>
                  </a:solidFill>
                  <a:latin typeface="Calibri" panose="020F0502020204030204" pitchFamily="34" charset="0"/>
                  <a:ea typeface="+mn-ea"/>
                  <a:cs typeface="+mn-cs"/>
                </a:rPr>
                <a:t>VMware Threat Analysis Unit</a:t>
              </a:r>
            </a:p>
          </p:txBody>
        </p:sp>
      </p:grpSp>
      <p:grpSp>
        <p:nvGrpSpPr>
          <p:cNvPr id="89" name="Group 88">
            <a:extLst>
              <a:ext uri="{FF2B5EF4-FFF2-40B4-BE49-F238E27FC236}">
                <a16:creationId xmlns:a16="http://schemas.microsoft.com/office/drawing/2014/main" id="{060AA6D6-14B5-194E-93E1-76ED3A6C7ABF}"/>
              </a:ext>
            </a:extLst>
          </p:cNvPr>
          <p:cNvGrpSpPr/>
          <p:nvPr/>
        </p:nvGrpSpPr>
        <p:grpSpPr>
          <a:xfrm>
            <a:off x="3131017" y="1498594"/>
            <a:ext cx="6108194" cy="533483"/>
            <a:chOff x="3129429" y="1480305"/>
            <a:chExt cx="6108194" cy="707724"/>
          </a:xfrm>
        </p:grpSpPr>
        <p:cxnSp>
          <p:nvCxnSpPr>
            <p:cNvPr id="91" name="Straight Connector 90">
              <a:extLst>
                <a:ext uri="{FF2B5EF4-FFF2-40B4-BE49-F238E27FC236}">
                  <a16:creationId xmlns:a16="http://schemas.microsoft.com/office/drawing/2014/main" id="{D9BD211B-4D4C-1C4D-8EED-BF7F9088F571}"/>
                </a:ext>
              </a:extLst>
            </p:cNvPr>
            <p:cNvCxnSpPr>
              <a:cxnSpLocks/>
            </p:cNvCxnSpPr>
            <p:nvPr/>
          </p:nvCxnSpPr>
          <p:spPr bwMode="gray">
            <a:xfrm>
              <a:off x="3129429" y="1480305"/>
              <a:ext cx="0" cy="706262"/>
            </a:xfrm>
            <a:prstGeom prst="line">
              <a:avLst/>
            </a:prstGeom>
            <a:ln w="6350">
              <a:solidFill>
                <a:schemeClr val="accent5"/>
              </a:solidFill>
              <a:prstDash val="sysDot"/>
              <a:miter lim="8000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92E31E73-D2DD-E34E-A043-5F645FF101A9}"/>
                </a:ext>
              </a:extLst>
            </p:cNvPr>
            <p:cNvCxnSpPr>
              <a:cxnSpLocks/>
            </p:cNvCxnSpPr>
            <p:nvPr/>
          </p:nvCxnSpPr>
          <p:spPr bwMode="gray">
            <a:xfrm>
              <a:off x="9237623" y="1500013"/>
              <a:ext cx="0" cy="688016"/>
            </a:xfrm>
            <a:prstGeom prst="line">
              <a:avLst/>
            </a:prstGeom>
            <a:ln w="6350">
              <a:solidFill>
                <a:schemeClr val="accent5"/>
              </a:solidFill>
              <a:prstDash val="sysDot"/>
              <a:miter lim="800000"/>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94" name="Straight Connector 93">
            <a:extLst>
              <a:ext uri="{FF2B5EF4-FFF2-40B4-BE49-F238E27FC236}">
                <a16:creationId xmlns:a16="http://schemas.microsoft.com/office/drawing/2014/main" id="{A6C39226-DE6C-FC43-B928-E5180942A846}"/>
              </a:ext>
            </a:extLst>
          </p:cNvPr>
          <p:cNvCxnSpPr/>
          <p:nvPr/>
        </p:nvCxnSpPr>
        <p:spPr bwMode="gray">
          <a:xfrm flipH="1">
            <a:off x="3131017" y="1498593"/>
            <a:ext cx="1396558" cy="0"/>
          </a:xfrm>
          <a:prstGeom prst="line">
            <a:avLst/>
          </a:prstGeom>
          <a:ln w="6350">
            <a:solidFill>
              <a:schemeClr val="accent5"/>
            </a:solidFill>
            <a:prstDash val="sysDot"/>
            <a:miter lim="800000"/>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417AD9FA-B03B-5842-911B-597191F230ED}"/>
              </a:ext>
            </a:extLst>
          </p:cNvPr>
          <p:cNvCxnSpPr/>
          <p:nvPr/>
        </p:nvCxnSpPr>
        <p:spPr bwMode="gray">
          <a:xfrm flipH="1">
            <a:off x="7840177" y="1498593"/>
            <a:ext cx="1396558" cy="0"/>
          </a:xfrm>
          <a:prstGeom prst="line">
            <a:avLst/>
          </a:prstGeom>
          <a:ln w="6350">
            <a:solidFill>
              <a:schemeClr val="accent5"/>
            </a:solidFill>
            <a:prstDash val="sysDot"/>
            <a:miter lim="800000"/>
            <a:tailEnd type="none"/>
          </a:ln>
        </p:spPr>
        <p:style>
          <a:lnRef idx="1">
            <a:schemeClr val="accent1"/>
          </a:lnRef>
          <a:fillRef idx="0">
            <a:schemeClr val="accent1"/>
          </a:fillRef>
          <a:effectRef idx="0">
            <a:schemeClr val="accent1"/>
          </a:effectRef>
          <a:fontRef idx="minor">
            <a:schemeClr val="tx1"/>
          </a:fontRef>
        </p:style>
      </p:cxnSp>
      <p:grpSp>
        <p:nvGrpSpPr>
          <p:cNvPr id="102" name="Group 101">
            <a:extLst>
              <a:ext uri="{FF2B5EF4-FFF2-40B4-BE49-F238E27FC236}">
                <a16:creationId xmlns:a16="http://schemas.microsoft.com/office/drawing/2014/main" id="{FC8390EE-DEBE-7F49-B8E3-CA69A4F81298}"/>
              </a:ext>
            </a:extLst>
          </p:cNvPr>
          <p:cNvGrpSpPr/>
          <p:nvPr/>
        </p:nvGrpSpPr>
        <p:grpSpPr>
          <a:xfrm>
            <a:off x="6142281" y="4068576"/>
            <a:ext cx="3867843" cy="728514"/>
            <a:chOff x="5480477" y="4356228"/>
            <a:chExt cx="3867843" cy="728514"/>
          </a:xfrm>
        </p:grpSpPr>
        <p:sp>
          <p:nvSpPr>
            <p:cNvPr id="106" name="Rectangle 105">
              <a:extLst>
                <a:ext uri="{FF2B5EF4-FFF2-40B4-BE49-F238E27FC236}">
                  <a16:creationId xmlns:a16="http://schemas.microsoft.com/office/drawing/2014/main" id="{F7A75DF7-9942-6D4E-B1AD-BE80E85B421F}"/>
                </a:ext>
              </a:extLst>
            </p:cNvPr>
            <p:cNvSpPr/>
            <p:nvPr/>
          </p:nvSpPr>
          <p:spPr>
            <a:xfrm>
              <a:off x="5480477" y="4356228"/>
              <a:ext cx="3867843" cy="72851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lstStyle/>
            <a:p>
              <a:pPr algn="ctr">
                <a:defRPr/>
              </a:pPr>
              <a:r>
                <a:rPr lang="en-US" sz="1600">
                  <a:solidFill>
                    <a:schemeClr val="bg1"/>
                  </a:solidFill>
                  <a:latin typeface="Calibri" panose="020F0502020204030204" pitchFamily="34" charset="0"/>
                </a:rPr>
                <a:t>Gateway Firewall *</a:t>
              </a:r>
            </a:p>
          </p:txBody>
        </p:sp>
        <p:sp>
          <p:nvSpPr>
            <p:cNvPr id="110" name="Rectangle 109">
              <a:extLst>
                <a:ext uri="{FF2B5EF4-FFF2-40B4-BE49-F238E27FC236}">
                  <a16:creationId xmlns:a16="http://schemas.microsoft.com/office/drawing/2014/main" id="{365C6C8C-EAE2-574A-97F6-877BB44E8FEC}"/>
                </a:ext>
              </a:extLst>
            </p:cNvPr>
            <p:cNvSpPr/>
            <p:nvPr/>
          </p:nvSpPr>
          <p:spPr>
            <a:xfrm>
              <a:off x="5480477" y="4819860"/>
              <a:ext cx="3867843" cy="25451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200"/>
                </a:spcAft>
                <a:defRPr/>
              </a:pPr>
              <a:r>
                <a:rPr lang="en-US" sz="1000">
                  <a:solidFill>
                    <a:schemeClr val="bg1">
                      <a:lumMod val="95000"/>
                    </a:schemeClr>
                  </a:solidFill>
                  <a:latin typeface="Calibri" panose="020F0502020204030204" pitchFamily="34" charset="0"/>
                </a:rPr>
                <a:t>App/User ID   |   URL Filtering    |   TLS Decryption *</a:t>
              </a:r>
            </a:p>
          </p:txBody>
        </p:sp>
      </p:grpSp>
      <p:grpSp>
        <p:nvGrpSpPr>
          <p:cNvPr id="114" name="Group 113">
            <a:extLst>
              <a:ext uri="{FF2B5EF4-FFF2-40B4-BE49-F238E27FC236}">
                <a16:creationId xmlns:a16="http://schemas.microsoft.com/office/drawing/2014/main" id="{9480D9FA-6154-EE40-B893-27A55B7923E3}"/>
              </a:ext>
            </a:extLst>
          </p:cNvPr>
          <p:cNvGrpSpPr/>
          <p:nvPr/>
        </p:nvGrpSpPr>
        <p:grpSpPr>
          <a:xfrm>
            <a:off x="2181878" y="4068692"/>
            <a:ext cx="3867843" cy="731261"/>
            <a:chOff x="1520074" y="4356343"/>
            <a:chExt cx="3867843" cy="731261"/>
          </a:xfrm>
        </p:grpSpPr>
        <p:sp>
          <p:nvSpPr>
            <p:cNvPr id="117" name="Rectangle 116">
              <a:extLst>
                <a:ext uri="{FF2B5EF4-FFF2-40B4-BE49-F238E27FC236}">
                  <a16:creationId xmlns:a16="http://schemas.microsoft.com/office/drawing/2014/main" id="{11D2B087-F62B-664E-9021-8FB07B0144C3}"/>
                </a:ext>
              </a:extLst>
            </p:cNvPr>
            <p:cNvSpPr/>
            <p:nvPr/>
          </p:nvSpPr>
          <p:spPr>
            <a:xfrm>
              <a:off x="1520074" y="4356343"/>
              <a:ext cx="3867843" cy="72851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40" tIns="91440" rIns="91440" bIns="91440" rtlCol="0" anchor="t"/>
            <a:lstStyle/>
            <a:p>
              <a:pPr algn="ctr">
                <a:defRPr/>
              </a:pPr>
              <a:r>
                <a:rPr lang="en-US" sz="1600">
                  <a:solidFill>
                    <a:schemeClr val="bg1"/>
                  </a:solidFill>
                  <a:latin typeface="Calibri" panose="020F0502020204030204" pitchFamily="34" charset="0"/>
                </a:rPr>
                <a:t>Distributed Firewall</a:t>
              </a:r>
            </a:p>
          </p:txBody>
        </p:sp>
        <p:sp>
          <p:nvSpPr>
            <p:cNvPr id="119" name="Rectangle 118">
              <a:extLst>
                <a:ext uri="{FF2B5EF4-FFF2-40B4-BE49-F238E27FC236}">
                  <a16:creationId xmlns:a16="http://schemas.microsoft.com/office/drawing/2014/main" id="{2851CA8B-66AB-6F4A-BA12-4232FA2986F0}"/>
                </a:ext>
              </a:extLst>
            </p:cNvPr>
            <p:cNvSpPr/>
            <p:nvPr/>
          </p:nvSpPr>
          <p:spPr>
            <a:xfrm>
              <a:off x="1520074" y="4833090"/>
              <a:ext cx="3867843" cy="25451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200"/>
                </a:spcAft>
                <a:defRPr/>
              </a:pPr>
              <a:r>
                <a:rPr lang="en-US" sz="1000">
                  <a:solidFill>
                    <a:schemeClr val="bg1">
                      <a:lumMod val="95000"/>
                    </a:schemeClr>
                  </a:solidFill>
                  <a:latin typeface="Calibri" panose="020F0502020204030204" pitchFamily="34" charset="0"/>
                </a:rPr>
                <a:t>App &amp; User ID    |    FQDN</a:t>
              </a:r>
            </a:p>
          </p:txBody>
        </p:sp>
      </p:grpSp>
      <p:sp>
        <p:nvSpPr>
          <p:cNvPr id="122" name="Rectangle 121">
            <a:extLst>
              <a:ext uri="{FF2B5EF4-FFF2-40B4-BE49-F238E27FC236}">
                <a16:creationId xmlns:a16="http://schemas.microsoft.com/office/drawing/2014/main" id="{0DEF6E79-8C0D-E74C-B874-9A591F518175}"/>
              </a:ext>
            </a:extLst>
          </p:cNvPr>
          <p:cNvSpPr/>
          <p:nvPr/>
        </p:nvSpPr>
        <p:spPr>
          <a:xfrm>
            <a:off x="3968900" y="1877349"/>
            <a:ext cx="4254200" cy="46180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2000" dirty="0">
                <a:solidFill>
                  <a:srgbClr val="3F3F3F"/>
                </a:solidFill>
                <a:latin typeface="Calibri" panose="020F0502020204030204" pitchFamily="34" charset="0"/>
              </a:rPr>
              <a:t>VMware NSX Security</a:t>
            </a:r>
            <a:br>
              <a:rPr lang="en-US" sz="2000" dirty="0">
                <a:solidFill>
                  <a:srgbClr val="3F3F3F"/>
                </a:solidFill>
                <a:latin typeface="Calibri" panose="020F0502020204030204" pitchFamily="34" charset="0"/>
              </a:rPr>
            </a:br>
            <a:r>
              <a:rPr lang="en-US" sz="1050" dirty="0">
                <a:solidFill>
                  <a:srgbClr val="3F3F3F"/>
                </a:solidFill>
                <a:latin typeface="Calibri" panose="020F0502020204030204" pitchFamily="34" charset="0"/>
              </a:rPr>
              <a:t>Security for East-West and Zone / Cloud Edge Traffic </a:t>
            </a:r>
            <a:endParaRPr lang="en-US" sz="1100" dirty="0">
              <a:solidFill>
                <a:srgbClr val="3F3F3F"/>
              </a:solidFill>
              <a:latin typeface="Calibri" panose="020F0502020204030204" pitchFamily="34" charset="0"/>
            </a:endParaRPr>
          </a:p>
        </p:txBody>
      </p:sp>
      <p:grpSp>
        <p:nvGrpSpPr>
          <p:cNvPr id="124" name="Group 123">
            <a:extLst>
              <a:ext uri="{FF2B5EF4-FFF2-40B4-BE49-F238E27FC236}">
                <a16:creationId xmlns:a16="http://schemas.microsoft.com/office/drawing/2014/main" id="{24E0A36F-1866-364C-A5BD-0477167834F6}"/>
              </a:ext>
            </a:extLst>
          </p:cNvPr>
          <p:cNvGrpSpPr/>
          <p:nvPr/>
        </p:nvGrpSpPr>
        <p:grpSpPr>
          <a:xfrm>
            <a:off x="2184213" y="2422006"/>
            <a:ext cx="7825910" cy="738722"/>
            <a:chOff x="1522410" y="2453626"/>
            <a:chExt cx="7825910" cy="738722"/>
          </a:xfrm>
        </p:grpSpPr>
        <p:sp>
          <p:nvSpPr>
            <p:cNvPr id="127" name="Rectangle 126">
              <a:extLst>
                <a:ext uri="{FF2B5EF4-FFF2-40B4-BE49-F238E27FC236}">
                  <a16:creationId xmlns:a16="http://schemas.microsoft.com/office/drawing/2014/main" id="{2238E780-DA0B-514C-AA67-02BE0532466A}"/>
                </a:ext>
              </a:extLst>
            </p:cNvPr>
            <p:cNvSpPr/>
            <p:nvPr/>
          </p:nvSpPr>
          <p:spPr>
            <a:xfrm>
              <a:off x="1522412" y="2453626"/>
              <a:ext cx="7825908" cy="734297"/>
            </a:xfrm>
            <a:prstGeom prst="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1440" bIns="91440" rtlCol="0" anchor="t"/>
            <a:lstStyle/>
            <a:p>
              <a:pPr algn="ctr"/>
              <a:r>
                <a:rPr lang="en-US" sz="1600">
                  <a:solidFill>
                    <a:schemeClr val="bg1"/>
                  </a:solidFill>
                  <a:latin typeface="Calibri" panose="020F0502020204030204" pitchFamily="34" charset="0"/>
                </a:rPr>
                <a:t>Security Analytics and Management</a:t>
              </a:r>
            </a:p>
          </p:txBody>
        </p:sp>
        <p:sp>
          <p:nvSpPr>
            <p:cNvPr id="129" name="Rectangle 128">
              <a:extLst>
                <a:ext uri="{FF2B5EF4-FFF2-40B4-BE49-F238E27FC236}">
                  <a16:creationId xmlns:a16="http://schemas.microsoft.com/office/drawing/2014/main" id="{EC59F7AE-DFE3-DF42-B694-D9872074310C}"/>
                </a:ext>
              </a:extLst>
            </p:cNvPr>
            <p:cNvSpPr/>
            <p:nvPr/>
          </p:nvSpPr>
          <p:spPr>
            <a:xfrm>
              <a:off x="1522410" y="2918556"/>
              <a:ext cx="7825909" cy="27379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100">
                  <a:solidFill>
                    <a:schemeClr val="bg1"/>
                  </a:solidFill>
                  <a:latin typeface="Calibri" panose="020F0502020204030204" pitchFamily="34" charset="0"/>
                </a:rPr>
                <a:t>App Flow Discovery |    Rule Recommendations   |   Policy Management     |     Network Detection &amp; Response</a:t>
              </a:r>
            </a:p>
          </p:txBody>
        </p:sp>
      </p:grpSp>
      <p:sp>
        <p:nvSpPr>
          <p:cNvPr id="135" name="Rectangle 134">
            <a:extLst>
              <a:ext uri="{FF2B5EF4-FFF2-40B4-BE49-F238E27FC236}">
                <a16:creationId xmlns:a16="http://schemas.microsoft.com/office/drawing/2014/main" id="{C0D50A6A-1D26-B146-AF40-E74121399D58}"/>
              </a:ext>
            </a:extLst>
          </p:cNvPr>
          <p:cNvSpPr/>
          <p:nvPr/>
        </p:nvSpPr>
        <p:spPr>
          <a:xfrm>
            <a:off x="1589" y="5709133"/>
            <a:ext cx="12188825" cy="38656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a:solidFill>
                  <a:schemeClr val="bg1"/>
                </a:solidFill>
                <a:latin typeface="Calibri" panose="020F0502020204030204" pitchFamily="34" charset="0"/>
              </a:rPr>
              <a:t>ELASTIC SCALE   |   APPLICATION AWARE   |   NO NETWORK CHANGES   |   POLICY AUTOMATION</a:t>
            </a:r>
          </a:p>
        </p:txBody>
      </p:sp>
      <p:pic>
        <p:nvPicPr>
          <p:cNvPr id="136" name="Graphic 135">
            <a:extLst>
              <a:ext uri="{FF2B5EF4-FFF2-40B4-BE49-F238E27FC236}">
                <a16:creationId xmlns:a16="http://schemas.microsoft.com/office/drawing/2014/main" id="{8C240F2D-BD8E-FC46-9C51-16B3C288F78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42019" y="5120650"/>
            <a:ext cx="551453" cy="269001"/>
          </a:xfrm>
          <a:prstGeom prst="rect">
            <a:avLst/>
          </a:prstGeom>
        </p:spPr>
      </p:pic>
      <p:sp>
        <p:nvSpPr>
          <p:cNvPr id="137" name="Rectangle 136">
            <a:extLst>
              <a:ext uri="{FF2B5EF4-FFF2-40B4-BE49-F238E27FC236}">
                <a16:creationId xmlns:a16="http://schemas.microsoft.com/office/drawing/2014/main" id="{80F07AD5-E22C-FE43-A5EB-63687D133179}"/>
              </a:ext>
            </a:extLst>
          </p:cNvPr>
          <p:cNvSpPr/>
          <p:nvPr/>
        </p:nvSpPr>
        <p:spPr>
          <a:xfrm>
            <a:off x="7594836" y="5389651"/>
            <a:ext cx="645819" cy="249151"/>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Multi-Cloud</a:t>
            </a:r>
          </a:p>
        </p:txBody>
      </p:sp>
      <p:pic>
        <p:nvPicPr>
          <p:cNvPr id="140" name="Graphic 139">
            <a:extLst>
              <a:ext uri="{FF2B5EF4-FFF2-40B4-BE49-F238E27FC236}">
                <a16:creationId xmlns:a16="http://schemas.microsoft.com/office/drawing/2014/main" id="{EE8D3DF2-5D97-EA46-8AAC-ED21DCA3F9C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35683" y="5099416"/>
            <a:ext cx="319814" cy="319814"/>
          </a:xfrm>
          <a:prstGeom prst="rect">
            <a:avLst/>
          </a:prstGeom>
        </p:spPr>
      </p:pic>
      <p:sp>
        <p:nvSpPr>
          <p:cNvPr id="141" name="Rectangle 140">
            <a:extLst>
              <a:ext uri="{FF2B5EF4-FFF2-40B4-BE49-F238E27FC236}">
                <a16:creationId xmlns:a16="http://schemas.microsoft.com/office/drawing/2014/main" id="{047F8752-0399-D644-A225-FB0BAE3E0F09}"/>
              </a:ext>
            </a:extLst>
          </p:cNvPr>
          <p:cNvSpPr/>
          <p:nvPr/>
        </p:nvSpPr>
        <p:spPr>
          <a:xfrm>
            <a:off x="5239545" y="5402719"/>
            <a:ext cx="645819" cy="249151"/>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Physical Server</a:t>
            </a:r>
          </a:p>
        </p:txBody>
      </p:sp>
      <p:pic>
        <p:nvPicPr>
          <p:cNvPr id="142" name="Graphic 141">
            <a:extLst>
              <a:ext uri="{FF2B5EF4-FFF2-40B4-BE49-F238E27FC236}">
                <a16:creationId xmlns:a16="http://schemas.microsoft.com/office/drawing/2014/main" id="{5585E7BA-A493-7B45-BD6E-8C8EA1E8AE5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78294" y="5077495"/>
            <a:ext cx="349221" cy="346403"/>
          </a:xfrm>
          <a:prstGeom prst="rect">
            <a:avLst/>
          </a:prstGeom>
        </p:spPr>
      </p:pic>
      <p:grpSp>
        <p:nvGrpSpPr>
          <p:cNvPr id="143" name="Group 142">
            <a:extLst>
              <a:ext uri="{FF2B5EF4-FFF2-40B4-BE49-F238E27FC236}">
                <a16:creationId xmlns:a16="http://schemas.microsoft.com/office/drawing/2014/main" id="{1F93E3B7-5BF3-A449-8AA9-3DDF62D6311C}"/>
              </a:ext>
            </a:extLst>
          </p:cNvPr>
          <p:cNvGrpSpPr/>
          <p:nvPr/>
        </p:nvGrpSpPr>
        <p:grpSpPr>
          <a:xfrm>
            <a:off x="6556217" y="5049043"/>
            <a:ext cx="367764" cy="367765"/>
            <a:chOff x="6702851" y="3708873"/>
            <a:chExt cx="555834" cy="555834"/>
          </a:xfrm>
        </p:grpSpPr>
        <p:sp>
          <p:nvSpPr>
            <p:cNvPr id="145" name="Rectangle 144">
              <a:extLst>
                <a:ext uri="{FF2B5EF4-FFF2-40B4-BE49-F238E27FC236}">
                  <a16:creationId xmlns:a16="http://schemas.microsoft.com/office/drawing/2014/main" id="{41BAB527-218E-B44B-A93C-E198849608E1}"/>
                </a:ext>
              </a:extLst>
            </p:cNvPr>
            <p:cNvSpPr/>
            <p:nvPr/>
          </p:nvSpPr>
          <p:spPr>
            <a:xfrm>
              <a:off x="6768917" y="3808183"/>
              <a:ext cx="426394" cy="38340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pic>
          <p:nvPicPr>
            <p:cNvPr id="146" name="Picture 145">
              <a:extLst>
                <a:ext uri="{FF2B5EF4-FFF2-40B4-BE49-F238E27FC236}">
                  <a16:creationId xmlns:a16="http://schemas.microsoft.com/office/drawing/2014/main" id="{3A713137-20E8-7A4D-AAC4-33966E8B4192}"/>
                </a:ext>
              </a:extLst>
            </p:cNvPr>
            <p:cNvPicPr>
              <a:picLocks noChangeAspect="1"/>
            </p:cNvPicPr>
            <p:nvPr/>
          </p:nvPicPr>
          <p:blipFill>
            <a:blip r:embed="rId9">
              <a:alphaModFix amt="73000"/>
              <a:grayscl/>
              <a:extLst>
                <a:ext uri="{BEBA8EAE-BF5A-486C-A8C5-ECC9F3942E4B}">
                  <a14:imgProps xmlns:a14="http://schemas.microsoft.com/office/drawing/2010/main">
                    <a14:imgLayer r:embed="rId10">
                      <a14:imgEffect>
                        <a14:colorTemperature colorTemp="10858"/>
                      </a14:imgEffect>
                    </a14:imgLayer>
                  </a14:imgProps>
                </a:ext>
                <a:ext uri="{28A0092B-C50C-407E-A947-70E740481C1C}">
                  <a14:useLocalDpi xmlns:a14="http://schemas.microsoft.com/office/drawing/2010/main" val="0"/>
                </a:ext>
              </a:extLst>
            </a:blip>
            <a:stretch>
              <a:fillRect/>
            </a:stretch>
          </p:blipFill>
          <p:spPr>
            <a:xfrm>
              <a:off x="6702851" y="3708873"/>
              <a:ext cx="555834" cy="555834"/>
            </a:xfrm>
            <a:prstGeom prst="rect">
              <a:avLst/>
            </a:prstGeom>
          </p:spPr>
        </p:pic>
        <p:sp>
          <p:nvSpPr>
            <p:cNvPr id="148" name="Freeform 147">
              <a:extLst>
                <a:ext uri="{FF2B5EF4-FFF2-40B4-BE49-F238E27FC236}">
                  <a16:creationId xmlns:a16="http://schemas.microsoft.com/office/drawing/2014/main" id="{78389ABD-EA39-FD47-B24C-217B3898DC53}"/>
                </a:ext>
              </a:extLst>
            </p:cNvPr>
            <p:cNvSpPr/>
            <p:nvPr/>
          </p:nvSpPr>
          <p:spPr>
            <a:xfrm>
              <a:off x="6718776" y="3730936"/>
              <a:ext cx="523734" cy="507100"/>
            </a:xfrm>
            <a:custGeom>
              <a:avLst/>
              <a:gdLst>
                <a:gd name="connsiteX0" fmla="*/ 597070 w 1194403"/>
                <a:gd name="connsiteY0" fmla="*/ 13304 h 1158503"/>
                <a:gd name="connsiteX1" fmla="*/ 629052 w 1194403"/>
                <a:gd name="connsiteY1" fmla="*/ 21073 h 1158503"/>
                <a:gd name="connsiteX2" fmla="*/ 871017 w 1194403"/>
                <a:gd name="connsiteY2" fmla="*/ 136654 h 1158503"/>
                <a:gd name="connsiteX3" fmla="*/ 961056 w 1194403"/>
                <a:gd name="connsiteY3" fmla="*/ 179651 h 1158503"/>
                <a:gd name="connsiteX4" fmla="*/ 985215 w 1194403"/>
                <a:gd name="connsiteY4" fmla="*/ 191252 h 1158503"/>
                <a:gd name="connsiteX5" fmla="*/ 1038589 w 1194403"/>
                <a:gd name="connsiteY5" fmla="*/ 216635 h 1158503"/>
                <a:gd name="connsiteX6" fmla="*/ 1077542 w 1194403"/>
                <a:gd name="connsiteY6" fmla="*/ 265167 h 1158503"/>
                <a:gd name="connsiteX7" fmla="*/ 1125435 w 1194403"/>
                <a:gd name="connsiteY7" fmla="*/ 473554 h 1158503"/>
                <a:gd name="connsiteX8" fmla="*/ 1144379 w 1194403"/>
                <a:gd name="connsiteY8" fmla="*/ 555983 h 1158503"/>
                <a:gd name="connsiteX9" fmla="*/ 1154383 w 1194403"/>
                <a:gd name="connsiteY9" fmla="*/ 599459 h 1158503"/>
                <a:gd name="connsiteX10" fmla="*/ 1179235 w 1194403"/>
                <a:gd name="connsiteY10" fmla="*/ 707857 h 1158503"/>
                <a:gd name="connsiteX11" fmla="*/ 1165984 w 1194403"/>
                <a:gd name="connsiteY11" fmla="*/ 763838 h 1158503"/>
                <a:gd name="connsiteX12" fmla="*/ 1036460 w 1194403"/>
                <a:gd name="connsiteY12" fmla="*/ 925024 h 1158503"/>
                <a:gd name="connsiteX13" fmla="*/ 990324 w 1194403"/>
                <a:gd name="connsiteY13" fmla="*/ 982389 h 1158503"/>
                <a:gd name="connsiteX14" fmla="*/ 958608 w 1194403"/>
                <a:gd name="connsiteY14" fmla="*/ 1021821 h 1158503"/>
                <a:gd name="connsiteX15" fmla="*/ 882991 w 1194403"/>
                <a:gd name="connsiteY15" fmla="*/ 1116117 h 1158503"/>
                <a:gd name="connsiteX16" fmla="*/ 822646 w 1194403"/>
                <a:gd name="connsiteY16" fmla="*/ 1145119 h 1158503"/>
                <a:gd name="connsiteX17" fmla="*/ 725955 w 1194403"/>
                <a:gd name="connsiteY17" fmla="*/ 1144906 h 1158503"/>
                <a:gd name="connsiteX18" fmla="*/ 661406 w 1194403"/>
                <a:gd name="connsiteY18" fmla="*/ 1144959 h 1158503"/>
                <a:gd name="connsiteX19" fmla="*/ 596857 w 1194403"/>
                <a:gd name="connsiteY19" fmla="*/ 1144959 h 1158503"/>
                <a:gd name="connsiteX20" fmla="*/ 584671 w 1194403"/>
                <a:gd name="connsiteY20" fmla="*/ 1145065 h 1158503"/>
                <a:gd name="connsiteX21" fmla="*/ 532468 w 1194403"/>
                <a:gd name="connsiteY21" fmla="*/ 1145012 h 1158503"/>
                <a:gd name="connsiteX22" fmla="*/ 468078 w 1194403"/>
                <a:gd name="connsiteY22" fmla="*/ 1145012 h 1158503"/>
                <a:gd name="connsiteX23" fmla="*/ 370218 w 1194403"/>
                <a:gd name="connsiteY23" fmla="*/ 1145172 h 1158503"/>
                <a:gd name="connsiteX24" fmla="*/ 312640 w 1194403"/>
                <a:gd name="connsiteY24" fmla="*/ 1117554 h 1158503"/>
                <a:gd name="connsiteX25" fmla="*/ 110691 w 1194403"/>
                <a:gd name="connsiteY25" fmla="*/ 866382 h 1158503"/>
                <a:gd name="connsiteX26" fmla="*/ 28847 w 1194403"/>
                <a:gd name="connsiteY26" fmla="*/ 764690 h 1158503"/>
                <a:gd name="connsiteX27" fmla="*/ 15278 w 1194403"/>
                <a:gd name="connsiteY27" fmla="*/ 706899 h 1158503"/>
                <a:gd name="connsiteX28" fmla="*/ 78762 w 1194403"/>
                <a:gd name="connsiteY28" fmla="*/ 430716 h 1158503"/>
                <a:gd name="connsiteX29" fmla="*/ 101006 w 1194403"/>
                <a:gd name="connsiteY29" fmla="*/ 333867 h 1158503"/>
                <a:gd name="connsiteX30" fmla="*/ 105901 w 1194403"/>
                <a:gd name="connsiteY30" fmla="*/ 312741 h 1158503"/>
                <a:gd name="connsiteX31" fmla="*/ 116758 w 1194403"/>
                <a:gd name="connsiteY31" fmla="*/ 265061 h 1158503"/>
                <a:gd name="connsiteX32" fmla="*/ 155338 w 1194403"/>
                <a:gd name="connsiteY32" fmla="*/ 216901 h 1158503"/>
                <a:gd name="connsiteX33" fmla="*/ 272994 w 1194403"/>
                <a:gd name="connsiteY33" fmla="*/ 160707 h 1158503"/>
                <a:gd name="connsiteX34" fmla="*/ 330094 w 1194403"/>
                <a:gd name="connsiteY34" fmla="*/ 133408 h 1158503"/>
                <a:gd name="connsiteX35" fmla="*/ 398634 w 1194403"/>
                <a:gd name="connsiteY35" fmla="*/ 100734 h 1158503"/>
                <a:gd name="connsiteX36" fmla="*/ 565301 w 1194403"/>
                <a:gd name="connsiteY36" fmla="*/ 21019 h 1158503"/>
                <a:gd name="connsiteX37" fmla="*/ 597070 w 1194403"/>
                <a:gd name="connsiteY37" fmla="*/ 13304 h 1158503"/>
                <a:gd name="connsiteX38" fmla="*/ 597070 w 1194403"/>
                <a:gd name="connsiteY38" fmla="*/ 0 h 1158503"/>
                <a:gd name="connsiteX39" fmla="*/ 559500 w 1194403"/>
                <a:gd name="connsiteY39" fmla="*/ 9046 h 1158503"/>
                <a:gd name="connsiteX40" fmla="*/ 324400 w 1194403"/>
                <a:gd name="connsiteY40" fmla="*/ 121435 h 1158503"/>
                <a:gd name="connsiteX41" fmla="*/ 149590 w 1194403"/>
                <a:gd name="connsiteY41" fmla="*/ 204875 h 1158503"/>
                <a:gd name="connsiteX42" fmla="*/ 103773 w 1194403"/>
                <a:gd name="connsiteY42" fmla="*/ 262133 h 1158503"/>
                <a:gd name="connsiteX43" fmla="*/ 88022 w 1194403"/>
                <a:gd name="connsiteY43" fmla="*/ 330887 h 1158503"/>
                <a:gd name="connsiteX44" fmla="*/ 2346 w 1194403"/>
                <a:gd name="connsiteY44" fmla="*/ 703919 h 1158503"/>
                <a:gd name="connsiteX45" fmla="*/ 18471 w 1194403"/>
                <a:gd name="connsiteY45" fmla="*/ 772991 h 1158503"/>
                <a:gd name="connsiteX46" fmla="*/ 302262 w 1194403"/>
                <a:gd name="connsiteY46" fmla="*/ 1125908 h 1158503"/>
                <a:gd name="connsiteX47" fmla="*/ 370218 w 1194403"/>
                <a:gd name="connsiteY47" fmla="*/ 1158475 h 1158503"/>
                <a:gd name="connsiteX48" fmla="*/ 370643 w 1194403"/>
                <a:gd name="connsiteY48" fmla="*/ 1158475 h 1158503"/>
                <a:gd name="connsiteX49" fmla="*/ 468078 w 1194403"/>
                <a:gd name="connsiteY49" fmla="*/ 1158316 h 1158503"/>
                <a:gd name="connsiteX50" fmla="*/ 596857 w 1194403"/>
                <a:gd name="connsiteY50" fmla="*/ 1158369 h 1158503"/>
                <a:gd name="connsiteX51" fmla="*/ 596857 w 1194403"/>
                <a:gd name="connsiteY51" fmla="*/ 1158262 h 1158503"/>
                <a:gd name="connsiteX52" fmla="*/ 725955 w 1194403"/>
                <a:gd name="connsiteY52" fmla="*/ 1158210 h 1158503"/>
                <a:gd name="connsiteX53" fmla="*/ 822592 w 1194403"/>
                <a:gd name="connsiteY53" fmla="*/ 1158422 h 1158503"/>
                <a:gd name="connsiteX54" fmla="*/ 823177 w 1194403"/>
                <a:gd name="connsiteY54" fmla="*/ 1158422 h 1158503"/>
                <a:gd name="connsiteX55" fmla="*/ 893421 w 1194403"/>
                <a:gd name="connsiteY55" fmla="*/ 1124418 h 1158503"/>
                <a:gd name="connsiteX56" fmla="*/ 1000700 w 1194403"/>
                <a:gd name="connsiteY56" fmla="*/ 990744 h 1158503"/>
                <a:gd name="connsiteX57" fmla="*/ 1176361 w 1194403"/>
                <a:gd name="connsiteY57" fmla="*/ 772139 h 1158503"/>
                <a:gd name="connsiteX58" fmla="*/ 1192219 w 1194403"/>
                <a:gd name="connsiteY58" fmla="*/ 704930 h 1158503"/>
                <a:gd name="connsiteX59" fmla="*/ 1157363 w 1194403"/>
                <a:gd name="connsiteY59" fmla="*/ 553003 h 1158503"/>
                <a:gd name="connsiteX60" fmla="*/ 1090473 w 1194403"/>
                <a:gd name="connsiteY60" fmla="*/ 262187 h 1158503"/>
                <a:gd name="connsiteX61" fmla="*/ 1044283 w 1194403"/>
                <a:gd name="connsiteY61" fmla="*/ 204609 h 1158503"/>
                <a:gd name="connsiteX62" fmla="*/ 966803 w 1194403"/>
                <a:gd name="connsiteY62" fmla="*/ 167625 h 1158503"/>
                <a:gd name="connsiteX63" fmla="*/ 634799 w 1194403"/>
                <a:gd name="connsiteY63" fmla="*/ 9099 h 1158503"/>
                <a:gd name="connsiteX64" fmla="*/ 597070 w 1194403"/>
                <a:gd name="connsiteY64" fmla="*/ 0 h 1158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94403" h="1158503">
                  <a:moveTo>
                    <a:pt x="597070" y="13304"/>
                  </a:moveTo>
                  <a:cubicBezTo>
                    <a:pt x="608192" y="13410"/>
                    <a:pt x="619101" y="16071"/>
                    <a:pt x="629052" y="21073"/>
                  </a:cubicBezTo>
                  <a:cubicBezTo>
                    <a:pt x="709672" y="59653"/>
                    <a:pt x="790344" y="98180"/>
                    <a:pt x="871017" y="136654"/>
                  </a:cubicBezTo>
                  <a:lnTo>
                    <a:pt x="961056" y="179651"/>
                  </a:lnTo>
                  <a:lnTo>
                    <a:pt x="985215" y="191252"/>
                  </a:lnTo>
                  <a:cubicBezTo>
                    <a:pt x="1002989" y="199766"/>
                    <a:pt x="1020762" y="208281"/>
                    <a:pt x="1038589" y="216635"/>
                  </a:cubicBezTo>
                  <a:cubicBezTo>
                    <a:pt x="1058757" y="225469"/>
                    <a:pt x="1073285" y="243615"/>
                    <a:pt x="1077542" y="265167"/>
                  </a:cubicBezTo>
                  <a:lnTo>
                    <a:pt x="1125435" y="473554"/>
                  </a:lnTo>
                  <a:lnTo>
                    <a:pt x="1144379" y="555983"/>
                  </a:lnTo>
                  <a:lnTo>
                    <a:pt x="1154383" y="599459"/>
                  </a:lnTo>
                  <a:cubicBezTo>
                    <a:pt x="1162738" y="635592"/>
                    <a:pt x="1171040" y="671724"/>
                    <a:pt x="1179235" y="707857"/>
                  </a:cubicBezTo>
                  <a:cubicBezTo>
                    <a:pt x="1184183" y="727546"/>
                    <a:pt x="1179235" y="748406"/>
                    <a:pt x="1165984" y="763838"/>
                  </a:cubicBezTo>
                  <a:lnTo>
                    <a:pt x="1036460" y="925024"/>
                  </a:lnTo>
                  <a:lnTo>
                    <a:pt x="990324" y="982389"/>
                  </a:lnTo>
                  <a:lnTo>
                    <a:pt x="958608" y="1021821"/>
                  </a:lnTo>
                  <a:cubicBezTo>
                    <a:pt x="933278" y="1053165"/>
                    <a:pt x="908002" y="1084561"/>
                    <a:pt x="882991" y="1116117"/>
                  </a:cubicBezTo>
                  <a:cubicBezTo>
                    <a:pt x="868889" y="1135168"/>
                    <a:pt x="846326" y="1146023"/>
                    <a:pt x="822646" y="1145119"/>
                  </a:cubicBezTo>
                  <a:cubicBezTo>
                    <a:pt x="790451" y="1144959"/>
                    <a:pt x="758203" y="1144852"/>
                    <a:pt x="725955" y="1144906"/>
                  </a:cubicBezTo>
                  <a:lnTo>
                    <a:pt x="661406" y="1144959"/>
                  </a:lnTo>
                  <a:lnTo>
                    <a:pt x="596857" y="1144959"/>
                  </a:lnTo>
                  <a:lnTo>
                    <a:pt x="584671" y="1145065"/>
                  </a:lnTo>
                  <a:lnTo>
                    <a:pt x="532468" y="1145012"/>
                  </a:lnTo>
                  <a:lnTo>
                    <a:pt x="468078" y="1145012"/>
                  </a:lnTo>
                  <a:cubicBezTo>
                    <a:pt x="435565" y="1145012"/>
                    <a:pt x="403104" y="1145012"/>
                    <a:pt x="370218" y="1145172"/>
                  </a:cubicBezTo>
                  <a:cubicBezTo>
                    <a:pt x="347708" y="1145917"/>
                    <a:pt x="326209" y="1135646"/>
                    <a:pt x="312640" y="1117554"/>
                  </a:cubicBezTo>
                  <a:cubicBezTo>
                    <a:pt x="245376" y="1033795"/>
                    <a:pt x="178060" y="950088"/>
                    <a:pt x="110691" y="866382"/>
                  </a:cubicBezTo>
                  <a:lnTo>
                    <a:pt x="28847" y="764690"/>
                  </a:lnTo>
                  <a:cubicBezTo>
                    <a:pt x="15172" y="748779"/>
                    <a:pt x="10116" y="727227"/>
                    <a:pt x="15278" y="706899"/>
                  </a:cubicBezTo>
                  <a:lnTo>
                    <a:pt x="78762" y="430716"/>
                  </a:lnTo>
                  <a:lnTo>
                    <a:pt x="101006" y="333867"/>
                  </a:lnTo>
                  <a:lnTo>
                    <a:pt x="105901" y="312741"/>
                  </a:lnTo>
                  <a:cubicBezTo>
                    <a:pt x="109573" y="296830"/>
                    <a:pt x="113245" y="280972"/>
                    <a:pt x="116758" y="265061"/>
                  </a:cubicBezTo>
                  <a:cubicBezTo>
                    <a:pt x="120961" y="243668"/>
                    <a:pt x="135382" y="225682"/>
                    <a:pt x="155338" y="216901"/>
                  </a:cubicBezTo>
                  <a:lnTo>
                    <a:pt x="272994" y="160707"/>
                  </a:lnTo>
                  <a:lnTo>
                    <a:pt x="330094" y="133408"/>
                  </a:lnTo>
                  <a:lnTo>
                    <a:pt x="398634" y="100734"/>
                  </a:lnTo>
                  <a:cubicBezTo>
                    <a:pt x="454190" y="74233"/>
                    <a:pt x="509745" y="47626"/>
                    <a:pt x="565301" y="21019"/>
                  </a:cubicBezTo>
                  <a:cubicBezTo>
                    <a:pt x="575146" y="16071"/>
                    <a:pt x="586001" y="13410"/>
                    <a:pt x="597070" y="13304"/>
                  </a:cubicBezTo>
                  <a:moveTo>
                    <a:pt x="597070" y="0"/>
                  </a:moveTo>
                  <a:cubicBezTo>
                    <a:pt x="584032" y="106"/>
                    <a:pt x="571208" y="3246"/>
                    <a:pt x="559500" y="9046"/>
                  </a:cubicBezTo>
                  <a:cubicBezTo>
                    <a:pt x="481223" y="46669"/>
                    <a:pt x="402837" y="84132"/>
                    <a:pt x="324400" y="121435"/>
                  </a:cubicBezTo>
                  <a:cubicBezTo>
                    <a:pt x="266130" y="149266"/>
                    <a:pt x="207860" y="177044"/>
                    <a:pt x="149590" y="204875"/>
                  </a:cubicBezTo>
                  <a:cubicBezTo>
                    <a:pt x="125910" y="215411"/>
                    <a:pt x="108829" y="236750"/>
                    <a:pt x="103773" y="262133"/>
                  </a:cubicBezTo>
                  <a:cubicBezTo>
                    <a:pt x="98665" y="285069"/>
                    <a:pt x="93290" y="307951"/>
                    <a:pt x="88022" y="330887"/>
                  </a:cubicBezTo>
                  <a:cubicBezTo>
                    <a:pt x="59445" y="455248"/>
                    <a:pt x="30870" y="579557"/>
                    <a:pt x="2346" y="703919"/>
                  </a:cubicBezTo>
                  <a:cubicBezTo>
                    <a:pt x="-3773" y="728184"/>
                    <a:pt x="2240" y="753940"/>
                    <a:pt x="18471" y="772991"/>
                  </a:cubicBezTo>
                  <a:cubicBezTo>
                    <a:pt x="113086" y="890648"/>
                    <a:pt x="207701" y="1008251"/>
                    <a:pt x="302262" y="1125908"/>
                  </a:cubicBezTo>
                  <a:cubicBezTo>
                    <a:pt x="318387" y="1147088"/>
                    <a:pt x="343663" y="1159167"/>
                    <a:pt x="370218" y="1158475"/>
                  </a:cubicBezTo>
                  <a:lnTo>
                    <a:pt x="370643" y="1158475"/>
                  </a:lnTo>
                  <a:cubicBezTo>
                    <a:pt x="403104" y="1158316"/>
                    <a:pt x="435617" y="1158262"/>
                    <a:pt x="468078" y="1158316"/>
                  </a:cubicBezTo>
                  <a:cubicBezTo>
                    <a:pt x="511022" y="1158316"/>
                    <a:pt x="553967" y="1158316"/>
                    <a:pt x="596857" y="1158369"/>
                  </a:cubicBezTo>
                  <a:lnTo>
                    <a:pt x="596857" y="1158262"/>
                  </a:lnTo>
                  <a:cubicBezTo>
                    <a:pt x="639907" y="1158262"/>
                    <a:pt x="682958" y="1158262"/>
                    <a:pt x="725955" y="1158210"/>
                  </a:cubicBezTo>
                  <a:cubicBezTo>
                    <a:pt x="758203" y="1158210"/>
                    <a:pt x="790398" y="1158262"/>
                    <a:pt x="822592" y="1158422"/>
                  </a:cubicBezTo>
                  <a:lnTo>
                    <a:pt x="823177" y="1158422"/>
                  </a:lnTo>
                  <a:cubicBezTo>
                    <a:pt x="850743" y="1159221"/>
                    <a:pt x="876924" y="1146502"/>
                    <a:pt x="893421" y="1124418"/>
                  </a:cubicBezTo>
                  <a:cubicBezTo>
                    <a:pt x="928862" y="1079612"/>
                    <a:pt x="964888" y="1035231"/>
                    <a:pt x="1000700" y="990744"/>
                  </a:cubicBezTo>
                  <a:cubicBezTo>
                    <a:pt x="1059289" y="917893"/>
                    <a:pt x="1117825" y="845043"/>
                    <a:pt x="1176361" y="772139"/>
                  </a:cubicBezTo>
                  <a:cubicBezTo>
                    <a:pt x="1192112" y="753568"/>
                    <a:pt x="1198020" y="728557"/>
                    <a:pt x="1192219" y="704930"/>
                  </a:cubicBezTo>
                  <a:cubicBezTo>
                    <a:pt x="1180778" y="654270"/>
                    <a:pt x="1169018" y="603663"/>
                    <a:pt x="1157363" y="553003"/>
                  </a:cubicBezTo>
                  <a:cubicBezTo>
                    <a:pt x="1135067" y="456100"/>
                    <a:pt x="1112770" y="359143"/>
                    <a:pt x="1090473" y="262187"/>
                  </a:cubicBezTo>
                  <a:cubicBezTo>
                    <a:pt x="1085365" y="236591"/>
                    <a:pt x="1068123" y="215145"/>
                    <a:pt x="1044283" y="204609"/>
                  </a:cubicBezTo>
                  <a:cubicBezTo>
                    <a:pt x="1018368" y="192423"/>
                    <a:pt x="992612" y="179970"/>
                    <a:pt x="966803" y="167625"/>
                  </a:cubicBezTo>
                  <a:cubicBezTo>
                    <a:pt x="856117" y="114783"/>
                    <a:pt x="745431" y="61942"/>
                    <a:pt x="634799" y="9099"/>
                  </a:cubicBezTo>
                  <a:cubicBezTo>
                    <a:pt x="623038" y="3246"/>
                    <a:pt x="610161" y="106"/>
                    <a:pt x="597070" y="0"/>
                  </a:cubicBezTo>
                  <a:close/>
                </a:path>
              </a:pathLst>
            </a:custGeom>
            <a:solidFill>
              <a:schemeClr val="tx1"/>
            </a:solidFill>
            <a:ln w="9525" cap="flat">
              <a:solidFill>
                <a:schemeClr val="tx2"/>
              </a:solidFill>
              <a:prstDash val="solid"/>
              <a:miter/>
            </a:ln>
          </p:spPr>
          <p:txBody>
            <a:bodyPr rtlCol="0" anchor="ctr"/>
            <a:lstStyle/>
            <a:p>
              <a:pPr>
                <a:defRPr/>
              </a:pPr>
              <a:endParaRPr lang="en-US">
                <a:solidFill>
                  <a:srgbClr val="717074"/>
                </a:solidFill>
                <a:latin typeface="Calibri" panose="020F0502020204030204" pitchFamily="34" charset="0"/>
              </a:endParaRPr>
            </a:p>
          </p:txBody>
        </p:sp>
      </p:grpSp>
      <p:sp>
        <p:nvSpPr>
          <p:cNvPr id="149" name="Rectangle 148">
            <a:extLst>
              <a:ext uri="{FF2B5EF4-FFF2-40B4-BE49-F238E27FC236}">
                <a16:creationId xmlns:a16="http://schemas.microsoft.com/office/drawing/2014/main" id="{29802201-6AAE-B94C-9AFF-E5223067F011}"/>
              </a:ext>
            </a:extLst>
          </p:cNvPr>
          <p:cNvSpPr/>
          <p:nvPr/>
        </p:nvSpPr>
        <p:spPr>
          <a:xfrm>
            <a:off x="6422379" y="5402719"/>
            <a:ext cx="645819" cy="249151"/>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Containers</a:t>
            </a:r>
          </a:p>
        </p:txBody>
      </p:sp>
      <p:sp>
        <p:nvSpPr>
          <p:cNvPr id="150" name="Rectangle 149">
            <a:extLst>
              <a:ext uri="{FF2B5EF4-FFF2-40B4-BE49-F238E27FC236}">
                <a16:creationId xmlns:a16="http://schemas.microsoft.com/office/drawing/2014/main" id="{0C13F37F-E9A1-7947-89E7-183AE1D429B5}"/>
              </a:ext>
            </a:extLst>
          </p:cNvPr>
          <p:cNvSpPr/>
          <p:nvPr/>
        </p:nvSpPr>
        <p:spPr>
          <a:xfrm>
            <a:off x="4057298" y="5402719"/>
            <a:ext cx="645819" cy="249151"/>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VMs</a:t>
            </a:r>
          </a:p>
        </p:txBody>
      </p:sp>
      <p:sp>
        <p:nvSpPr>
          <p:cNvPr id="14" name="TextBox 13">
            <a:extLst>
              <a:ext uri="{FF2B5EF4-FFF2-40B4-BE49-F238E27FC236}">
                <a16:creationId xmlns:a16="http://schemas.microsoft.com/office/drawing/2014/main" id="{73CB7348-0244-434B-B4D2-0E395E3D5942}"/>
              </a:ext>
            </a:extLst>
          </p:cNvPr>
          <p:cNvSpPr txBox="1"/>
          <p:nvPr/>
        </p:nvSpPr>
        <p:spPr>
          <a:xfrm>
            <a:off x="7049864" y="6181690"/>
            <a:ext cx="4238148" cy="184666"/>
          </a:xfrm>
          <a:prstGeom prst="rect">
            <a:avLst/>
          </a:prstGeom>
        </p:spPr>
        <p:txBody>
          <a:bodyPr wrap="none" lIns="0" tIns="0" rIns="0" bIns="0" rtlCol="0">
            <a:spAutoFit/>
          </a:bodyPr>
          <a:lstStyle/>
          <a:p>
            <a:pPr algn="l">
              <a:spcAft>
                <a:spcPts val="600"/>
              </a:spcAft>
            </a:pPr>
            <a:r>
              <a:rPr lang="en-US" sz="1200">
                <a:latin typeface="Calibri" panose="020F0502020204030204" pitchFamily="34" charset="0"/>
              </a:rPr>
              <a:t>* IDPS and TLS Decryption on GFW is Tech Preview only in NSX-T 3.2</a:t>
            </a:r>
          </a:p>
        </p:txBody>
      </p:sp>
      <p:sp>
        <p:nvSpPr>
          <p:cNvPr id="2" name="Rectangle 1">
            <a:extLst>
              <a:ext uri="{FF2B5EF4-FFF2-40B4-BE49-F238E27FC236}">
                <a16:creationId xmlns:a16="http://schemas.microsoft.com/office/drawing/2014/main" id="{DC87BC08-08DD-8F49-B8E8-2E779F6661DA}"/>
              </a:ext>
            </a:extLst>
          </p:cNvPr>
          <p:cNvSpPr/>
          <p:nvPr/>
        </p:nvSpPr>
        <p:spPr>
          <a:xfrm flipH="1" flipV="1">
            <a:off x="4235682" y="3669642"/>
            <a:ext cx="2814181" cy="331508"/>
          </a:xfrm>
          <a:prstGeom prst="rect">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3704433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 – cont.</a:t>
            </a:r>
          </a:p>
          <a:p>
            <a:pPr marL="1144588" lvl="2" indent="-400050">
              <a:buFont typeface="+mj-lt"/>
              <a:buAutoNum type="romanLcPeriod" startAt="3"/>
            </a:pPr>
            <a:r>
              <a:rPr lang="en-US" dirty="0"/>
              <a:t>Deploy Malware SVM</a:t>
            </a:r>
          </a:p>
          <a:p>
            <a:pPr marL="1370013" lvl="3" indent="-400050"/>
            <a:r>
              <a:rPr lang="en-US" dirty="0"/>
              <a:t>Under “System – Configuration – Service Deployments – Deployment”, select “Partner Service – VMware NSX Distributed Malware Prevention Service”, click ”Deploy Service”</a:t>
            </a:r>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(10/17)</a:t>
            </a:r>
          </a:p>
        </p:txBody>
      </p:sp>
      <p:pic>
        <p:nvPicPr>
          <p:cNvPr id="5" name="Picture 4">
            <a:extLst>
              <a:ext uri="{FF2B5EF4-FFF2-40B4-BE49-F238E27FC236}">
                <a16:creationId xmlns:a16="http://schemas.microsoft.com/office/drawing/2014/main" id="{15F44013-C7D8-BF93-A8B8-DC0D9D302BD5}"/>
              </a:ext>
            </a:extLst>
          </p:cNvPr>
          <p:cNvPicPr>
            <a:picLocks noChangeAspect="1"/>
          </p:cNvPicPr>
          <p:nvPr/>
        </p:nvPicPr>
        <p:blipFill>
          <a:blip r:embed="rId3"/>
          <a:stretch>
            <a:fillRect/>
          </a:stretch>
        </p:blipFill>
        <p:spPr>
          <a:xfrm>
            <a:off x="676943" y="3035962"/>
            <a:ext cx="7880858" cy="1302766"/>
          </a:xfrm>
          <a:prstGeom prst="rect">
            <a:avLst/>
          </a:prstGeom>
          <a:ln w="19050">
            <a:solidFill>
              <a:schemeClr val="accent1"/>
            </a:solidFill>
          </a:ln>
        </p:spPr>
      </p:pic>
      <p:cxnSp>
        <p:nvCxnSpPr>
          <p:cNvPr id="10" name="Straight Arrow Connector 9">
            <a:extLst>
              <a:ext uri="{FF2B5EF4-FFF2-40B4-BE49-F238E27FC236}">
                <a16:creationId xmlns:a16="http://schemas.microsoft.com/office/drawing/2014/main" id="{7D233FE7-FCDD-78D8-9226-76CE2EBBCB55}"/>
              </a:ext>
            </a:extLst>
          </p:cNvPr>
          <p:cNvCxnSpPr>
            <a:cxnSpLocks/>
          </p:cNvCxnSpPr>
          <p:nvPr/>
        </p:nvCxnSpPr>
        <p:spPr bwMode="gray">
          <a:xfrm>
            <a:off x="6774874" y="4195113"/>
            <a:ext cx="955964" cy="263504"/>
          </a:xfrm>
          <a:prstGeom prst="straightConnector1">
            <a:avLst/>
          </a:prstGeom>
          <a:ln w="25400">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A4250AEA-3842-0B60-0F06-3E0042D88BC6}"/>
              </a:ext>
            </a:extLst>
          </p:cNvPr>
          <p:cNvCxnSpPr>
            <a:cxnSpLocks/>
          </p:cNvCxnSpPr>
          <p:nvPr/>
        </p:nvCxnSpPr>
        <p:spPr bwMode="gray">
          <a:xfrm flipH="1">
            <a:off x="5389419" y="3810000"/>
            <a:ext cx="1094509" cy="673430"/>
          </a:xfrm>
          <a:prstGeom prst="straightConnector1">
            <a:avLst/>
          </a:prstGeom>
          <a:ln w="25400">
            <a:solidFill>
              <a:srgbClr val="FF0000"/>
            </a:solidFill>
            <a:miter lim="800000"/>
            <a:tailEnd type="triangle"/>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52375BF3-165B-8AEE-2206-B98FC66AD819}"/>
              </a:ext>
            </a:extLst>
          </p:cNvPr>
          <p:cNvGrpSpPr/>
          <p:nvPr/>
        </p:nvGrpSpPr>
        <p:grpSpPr>
          <a:xfrm>
            <a:off x="183247" y="4555602"/>
            <a:ext cx="6543040" cy="1203452"/>
            <a:chOff x="16990" y="4417052"/>
            <a:chExt cx="6543040" cy="1203452"/>
          </a:xfrm>
        </p:grpSpPr>
        <p:pic>
          <p:nvPicPr>
            <p:cNvPr id="6" name="Picture 5">
              <a:extLst>
                <a:ext uri="{FF2B5EF4-FFF2-40B4-BE49-F238E27FC236}">
                  <a16:creationId xmlns:a16="http://schemas.microsoft.com/office/drawing/2014/main" id="{695DEE3A-B70B-3E47-178A-2EE54B2085A7}"/>
                </a:ext>
              </a:extLst>
            </p:cNvPr>
            <p:cNvPicPr>
              <a:picLocks noChangeAspect="1"/>
            </p:cNvPicPr>
            <p:nvPr/>
          </p:nvPicPr>
          <p:blipFill>
            <a:blip r:embed="rId4"/>
            <a:stretch>
              <a:fillRect/>
            </a:stretch>
          </p:blipFill>
          <p:spPr>
            <a:xfrm>
              <a:off x="16990" y="4417052"/>
              <a:ext cx="6543040" cy="1203452"/>
            </a:xfrm>
            <a:prstGeom prst="rect">
              <a:avLst/>
            </a:prstGeom>
            <a:ln w="19050">
              <a:solidFill>
                <a:schemeClr val="accent1"/>
              </a:solidFill>
            </a:ln>
          </p:spPr>
        </p:pic>
        <p:sp>
          <p:nvSpPr>
            <p:cNvPr id="18" name="Rectangle 17">
              <a:extLst>
                <a:ext uri="{FF2B5EF4-FFF2-40B4-BE49-F238E27FC236}">
                  <a16:creationId xmlns:a16="http://schemas.microsoft.com/office/drawing/2014/main" id="{0EC8BD1A-EDD7-A0C7-A927-C6B3249527D3}"/>
                </a:ext>
              </a:extLst>
            </p:cNvPr>
            <p:cNvSpPr/>
            <p:nvPr/>
          </p:nvSpPr>
          <p:spPr>
            <a:xfrm>
              <a:off x="3260799" y="5013707"/>
              <a:ext cx="2530399" cy="25794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grpSp>
        <p:nvGrpSpPr>
          <p:cNvPr id="22" name="Group 21">
            <a:extLst>
              <a:ext uri="{FF2B5EF4-FFF2-40B4-BE49-F238E27FC236}">
                <a16:creationId xmlns:a16="http://schemas.microsoft.com/office/drawing/2014/main" id="{DD8D9C87-4F02-BC49-130C-C1B4861BFA23}"/>
              </a:ext>
            </a:extLst>
          </p:cNvPr>
          <p:cNvGrpSpPr/>
          <p:nvPr/>
        </p:nvGrpSpPr>
        <p:grpSpPr>
          <a:xfrm>
            <a:off x="7172285" y="4555602"/>
            <a:ext cx="4901438" cy="946404"/>
            <a:chOff x="7017465" y="4483430"/>
            <a:chExt cx="4901438" cy="946404"/>
          </a:xfrm>
        </p:grpSpPr>
        <p:pic>
          <p:nvPicPr>
            <p:cNvPr id="8" name="Picture 7">
              <a:extLst>
                <a:ext uri="{FF2B5EF4-FFF2-40B4-BE49-F238E27FC236}">
                  <a16:creationId xmlns:a16="http://schemas.microsoft.com/office/drawing/2014/main" id="{02D82497-98DF-308A-2D64-5AC6C18D62EA}"/>
                </a:ext>
              </a:extLst>
            </p:cNvPr>
            <p:cNvPicPr>
              <a:picLocks noChangeAspect="1"/>
            </p:cNvPicPr>
            <p:nvPr/>
          </p:nvPicPr>
          <p:blipFill>
            <a:blip r:embed="rId5"/>
            <a:stretch>
              <a:fillRect/>
            </a:stretch>
          </p:blipFill>
          <p:spPr>
            <a:xfrm>
              <a:off x="7017465" y="4483430"/>
              <a:ext cx="4901438" cy="946404"/>
            </a:xfrm>
            <a:prstGeom prst="rect">
              <a:avLst/>
            </a:prstGeom>
            <a:ln w="19050">
              <a:solidFill>
                <a:schemeClr val="accent1"/>
              </a:solidFill>
            </a:ln>
          </p:spPr>
        </p:pic>
        <p:sp>
          <p:nvSpPr>
            <p:cNvPr id="19" name="Rectangle 18">
              <a:extLst>
                <a:ext uri="{FF2B5EF4-FFF2-40B4-BE49-F238E27FC236}">
                  <a16:creationId xmlns:a16="http://schemas.microsoft.com/office/drawing/2014/main" id="{20C41D87-FE8F-27D4-2421-0BEA4C3CCE1C}"/>
                </a:ext>
              </a:extLst>
            </p:cNvPr>
            <p:cNvSpPr/>
            <p:nvPr/>
          </p:nvSpPr>
          <p:spPr>
            <a:xfrm>
              <a:off x="7918450" y="4750381"/>
              <a:ext cx="4000453" cy="679453"/>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sp>
        <p:nvSpPr>
          <p:cNvPr id="25" name="TextBox 24">
            <a:extLst>
              <a:ext uri="{FF2B5EF4-FFF2-40B4-BE49-F238E27FC236}">
                <a16:creationId xmlns:a16="http://schemas.microsoft.com/office/drawing/2014/main" id="{6DEC3761-C337-C45E-0B0D-9B1E398DF229}"/>
              </a:ext>
            </a:extLst>
          </p:cNvPr>
          <p:cNvSpPr txBox="1"/>
          <p:nvPr/>
        </p:nvSpPr>
        <p:spPr>
          <a:xfrm>
            <a:off x="7869383" y="5620554"/>
            <a:ext cx="3837708" cy="646331"/>
          </a:xfrm>
          <a:prstGeom prst="rect">
            <a:avLst/>
          </a:prstGeom>
          <a:ln w="19050">
            <a:solidFill>
              <a:schemeClr val="tx1"/>
            </a:solidFill>
          </a:ln>
        </p:spPr>
        <p:txBody>
          <a:bodyPr wrap="square" lIns="45720" tIns="45720" rIns="45720" bIns="45720" rtlCol="0">
            <a:spAutoFit/>
          </a:bodyPr>
          <a:lstStyle/>
          <a:p>
            <a:pPr algn="l"/>
            <a:r>
              <a:rPr lang="en-US" sz="1200" dirty="0">
                <a:latin typeface="Calibri" panose="020F0502020204030204" pitchFamily="34" charset="0"/>
              </a:rPr>
              <a:t>SSH Public Key for SSH access to the SVM (useful only for deep-troubleshooting reasons)</a:t>
            </a:r>
          </a:p>
          <a:p>
            <a:pPr algn="l"/>
            <a:r>
              <a:rPr lang="en-US" sz="1200" dirty="0">
                <a:latin typeface="Calibri" panose="020F0502020204030204" pitchFamily="34" charset="0"/>
              </a:rPr>
              <a:t>(example of SSH Public Key in the Notes).</a:t>
            </a:r>
          </a:p>
        </p:txBody>
      </p:sp>
      <p:pic>
        <p:nvPicPr>
          <p:cNvPr id="7" name="Picture 6">
            <a:extLst>
              <a:ext uri="{FF2B5EF4-FFF2-40B4-BE49-F238E27FC236}">
                <a16:creationId xmlns:a16="http://schemas.microsoft.com/office/drawing/2014/main" id="{0DEBA643-0E65-2BF5-5000-15E741A11623}"/>
              </a:ext>
            </a:extLst>
          </p:cNvPr>
          <p:cNvPicPr>
            <a:picLocks noChangeAspect="1"/>
          </p:cNvPicPr>
          <p:nvPr/>
        </p:nvPicPr>
        <p:blipFill>
          <a:blip r:embed="rId6"/>
          <a:stretch>
            <a:fillRect/>
          </a:stretch>
        </p:blipFill>
        <p:spPr>
          <a:xfrm>
            <a:off x="9802466" y="58355"/>
            <a:ext cx="2311400" cy="1866900"/>
          </a:xfrm>
          <a:prstGeom prst="rect">
            <a:avLst/>
          </a:prstGeom>
        </p:spPr>
      </p:pic>
      <p:sp>
        <p:nvSpPr>
          <p:cNvPr id="3" name="TextBox 2">
            <a:extLst>
              <a:ext uri="{FF2B5EF4-FFF2-40B4-BE49-F238E27FC236}">
                <a16:creationId xmlns:a16="http://schemas.microsoft.com/office/drawing/2014/main" id="{AE7E780D-4045-D319-60C7-1F673DA083BA}"/>
              </a:ext>
            </a:extLst>
          </p:cNvPr>
          <p:cNvSpPr txBox="1"/>
          <p:nvPr/>
        </p:nvSpPr>
        <p:spPr>
          <a:xfrm>
            <a:off x="1889090" y="5865140"/>
            <a:ext cx="4594838" cy="646331"/>
          </a:xfrm>
          <a:prstGeom prst="rect">
            <a:avLst/>
          </a:prstGeom>
          <a:ln w="19050">
            <a:solidFill>
              <a:schemeClr val="tx1"/>
            </a:solidFill>
          </a:ln>
        </p:spPr>
        <p:txBody>
          <a:bodyPr wrap="square" lIns="45720" tIns="45720" rIns="45720" bIns="45720" rtlCol="0">
            <a:spAutoFit/>
          </a:bodyPr>
          <a:lstStyle/>
          <a:p>
            <a:pPr algn="l"/>
            <a:r>
              <a:rPr lang="en-US" sz="1200" dirty="0">
                <a:latin typeface="Calibri" panose="020F0502020204030204" pitchFamily="34" charset="0"/>
              </a:rPr>
              <a:t>DHCP could also be used.</a:t>
            </a:r>
          </a:p>
          <a:p>
            <a:pPr algn="l"/>
            <a:r>
              <a:rPr lang="en-US" sz="1200" dirty="0">
                <a:latin typeface="Calibri" panose="020F0502020204030204" pitchFamily="34" charset="0"/>
              </a:rPr>
              <a:t>DHCP is required in case all ESXi in the same vCenter-Cluster do not share a VDS-</a:t>
            </a:r>
            <a:r>
              <a:rPr lang="en-US" sz="1200" dirty="0" err="1">
                <a:latin typeface="Calibri" panose="020F0502020204030204" pitchFamily="34" charset="0"/>
              </a:rPr>
              <a:t>PortGroup</a:t>
            </a:r>
            <a:r>
              <a:rPr lang="en-US" sz="1200" dirty="0">
                <a:latin typeface="Calibri" panose="020F0502020204030204" pitchFamily="34" charset="0"/>
              </a:rPr>
              <a:t> / Subnet.</a:t>
            </a:r>
          </a:p>
        </p:txBody>
      </p:sp>
    </p:spTree>
    <p:extLst>
      <p:ext uri="{BB962C8B-B14F-4D97-AF65-F5344CB8AC3E}">
        <p14:creationId xmlns:p14="http://schemas.microsoft.com/office/powerpoint/2010/main" val="381542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 – cont.</a:t>
            </a:r>
          </a:p>
          <a:p>
            <a:pPr marL="1144588" lvl="2" indent="-400050">
              <a:buFont typeface="+mj-lt"/>
              <a:buAutoNum type="romanLcPeriod" startAt="4"/>
            </a:pPr>
            <a:r>
              <a:rPr lang="en-US" dirty="0"/>
              <a:t>Validation of Malware SVM deployment</a:t>
            </a:r>
          </a:p>
          <a:p>
            <a:pPr marL="1370013" lvl="3" indent="-400050"/>
            <a:r>
              <a:rPr lang="en-US" dirty="0"/>
              <a:t>In NSX – Deployment successful</a:t>
            </a:r>
          </a:p>
          <a:p>
            <a:pPr marL="1370013" lvl="3" indent="-400050"/>
            <a:endParaRPr lang="en-US" dirty="0"/>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(11/15)</a:t>
            </a:r>
          </a:p>
        </p:txBody>
      </p:sp>
      <p:grpSp>
        <p:nvGrpSpPr>
          <p:cNvPr id="14" name="Group 13">
            <a:extLst>
              <a:ext uri="{FF2B5EF4-FFF2-40B4-BE49-F238E27FC236}">
                <a16:creationId xmlns:a16="http://schemas.microsoft.com/office/drawing/2014/main" id="{AC3D4668-265D-7380-91B5-664C5CAC0C5F}"/>
              </a:ext>
            </a:extLst>
          </p:cNvPr>
          <p:cNvGrpSpPr/>
          <p:nvPr/>
        </p:nvGrpSpPr>
        <p:grpSpPr>
          <a:xfrm>
            <a:off x="2376055" y="2797867"/>
            <a:ext cx="7772400" cy="1567062"/>
            <a:chOff x="2376055" y="2797867"/>
            <a:chExt cx="7772400" cy="1567062"/>
          </a:xfrm>
        </p:grpSpPr>
        <p:pic>
          <p:nvPicPr>
            <p:cNvPr id="9" name="Picture 8">
              <a:extLst>
                <a:ext uri="{FF2B5EF4-FFF2-40B4-BE49-F238E27FC236}">
                  <a16:creationId xmlns:a16="http://schemas.microsoft.com/office/drawing/2014/main" id="{2A4B2715-EE34-4B7A-1833-C9C9B065F592}"/>
                </a:ext>
              </a:extLst>
            </p:cNvPr>
            <p:cNvPicPr>
              <a:picLocks noChangeAspect="1"/>
            </p:cNvPicPr>
            <p:nvPr/>
          </p:nvPicPr>
          <p:blipFill>
            <a:blip r:embed="rId3"/>
            <a:stretch>
              <a:fillRect/>
            </a:stretch>
          </p:blipFill>
          <p:spPr>
            <a:xfrm>
              <a:off x="2376055" y="2797867"/>
              <a:ext cx="7772400" cy="1567062"/>
            </a:xfrm>
            <a:prstGeom prst="rect">
              <a:avLst/>
            </a:prstGeom>
            <a:ln w="19050">
              <a:solidFill>
                <a:schemeClr val="accent1"/>
              </a:solidFill>
            </a:ln>
          </p:spPr>
        </p:pic>
        <p:sp>
          <p:nvSpPr>
            <p:cNvPr id="13" name="Rectangle 12">
              <a:extLst>
                <a:ext uri="{FF2B5EF4-FFF2-40B4-BE49-F238E27FC236}">
                  <a16:creationId xmlns:a16="http://schemas.microsoft.com/office/drawing/2014/main" id="{4D35FD10-90BF-6C7E-171B-B82A49BF59DD}"/>
                </a:ext>
              </a:extLst>
            </p:cNvPr>
            <p:cNvSpPr/>
            <p:nvPr/>
          </p:nvSpPr>
          <p:spPr>
            <a:xfrm>
              <a:off x="9044936" y="4058344"/>
              <a:ext cx="473138" cy="278875"/>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grpSp>
        <p:nvGrpSpPr>
          <p:cNvPr id="17" name="Group 16">
            <a:extLst>
              <a:ext uri="{FF2B5EF4-FFF2-40B4-BE49-F238E27FC236}">
                <a16:creationId xmlns:a16="http://schemas.microsoft.com/office/drawing/2014/main" id="{39847757-97A3-97FF-993C-DD81220CAE6C}"/>
              </a:ext>
            </a:extLst>
          </p:cNvPr>
          <p:cNvGrpSpPr/>
          <p:nvPr/>
        </p:nvGrpSpPr>
        <p:grpSpPr>
          <a:xfrm>
            <a:off x="2376055" y="4428622"/>
            <a:ext cx="7772400" cy="2325465"/>
            <a:chOff x="2376055" y="4428622"/>
            <a:chExt cx="7772400" cy="2325465"/>
          </a:xfrm>
        </p:grpSpPr>
        <p:pic>
          <p:nvPicPr>
            <p:cNvPr id="12" name="Picture 11">
              <a:extLst>
                <a:ext uri="{FF2B5EF4-FFF2-40B4-BE49-F238E27FC236}">
                  <a16:creationId xmlns:a16="http://schemas.microsoft.com/office/drawing/2014/main" id="{41008877-F35C-39E4-D8A4-7B3BDD3FA335}"/>
                </a:ext>
              </a:extLst>
            </p:cNvPr>
            <p:cNvPicPr>
              <a:picLocks noChangeAspect="1"/>
            </p:cNvPicPr>
            <p:nvPr/>
          </p:nvPicPr>
          <p:blipFill>
            <a:blip r:embed="rId4"/>
            <a:stretch>
              <a:fillRect/>
            </a:stretch>
          </p:blipFill>
          <p:spPr>
            <a:xfrm>
              <a:off x="2376055" y="4428622"/>
              <a:ext cx="7772400" cy="2325465"/>
            </a:xfrm>
            <a:prstGeom prst="rect">
              <a:avLst/>
            </a:prstGeom>
            <a:ln w="19050">
              <a:solidFill>
                <a:schemeClr val="accent1"/>
              </a:solidFill>
            </a:ln>
          </p:spPr>
        </p:pic>
        <p:sp>
          <p:nvSpPr>
            <p:cNvPr id="16" name="Rectangle 15">
              <a:extLst>
                <a:ext uri="{FF2B5EF4-FFF2-40B4-BE49-F238E27FC236}">
                  <a16:creationId xmlns:a16="http://schemas.microsoft.com/office/drawing/2014/main" id="{315C1A0B-403A-2171-FB17-7AB53E48E43D}"/>
                </a:ext>
              </a:extLst>
            </p:cNvPr>
            <p:cNvSpPr/>
            <p:nvPr/>
          </p:nvSpPr>
          <p:spPr>
            <a:xfrm>
              <a:off x="8085579" y="5636551"/>
              <a:ext cx="1432495" cy="97206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5" name="Picture 4">
            <a:extLst>
              <a:ext uri="{FF2B5EF4-FFF2-40B4-BE49-F238E27FC236}">
                <a16:creationId xmlns:a16="http://schemas.microsoft.com/office/drawing/2014/main" id="{0D8C1656-8C39-ADC0-F996-641242ADF2F9}"/>
              </a:ext>
            </a:extLst>
          </p:cNvPr>
          <p:cNvPicPr>
            <a:picLocks noChangeAspect="1"/>
          </p:cNvPicPr>
          <p:nvPr/>
        </p:nvPicPr>
        <p:blipFill>
          <a:blip r:embed="rId5"/>
          <a:stretch>
            <a:fillRect/>
          </a:stretch>
        </p:blipFill>
        <p:spPr>
          <a:xfrm>
            <a:off x="8648482" y="80242"/>
            <a:ext cx="3475990" cy="1226820"/>
          </a:xfrm>
          <a:prstGeom prst="rect">
            <a:avLst/>
          </a:prstGeom>
          <a:ln w="19050">
            <a:noFill/>
          </a:ln>
        </p:spPr>
      </p:pic>
    </p:spTree>
    <p:extLst>
      <p:ext uri="{BB962C8B-B14F-4D97-AF65-F5344CB8AC3E}">
        <p14:creationId xmlns:p14="http://schemas.microsoft.com/office/powerpoint/2010/main" val="1993638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 – cont.</a:t>
            </a:r>
          </a:p>
          <a:p>
            <a:pPr marL="1144588" lvl="2" indent="-400050">
              <a:buFont typeface="+mj-lt"/>
              <a:buAutoNum type="romanLcPeriod" startAt="4"/>
            </a:pPr>
            <a:r>
              <a:rPr lang="en-US" dirty="0"/>
              <a:t>Validation of Malware SVM deployment – cont.</a:t>
            </a:r>
          </a:p>
          <a:p>
            <a:pPr marL="1370013" lvl="3" indent="-400050"/>
            <a:r>
              <a:rPr lang="en-US" dirty="0"/>
              <a:t>In vCenter – SVM are deployed and running</a:t>
            </a:r>
          </a:p>
          <a:p>
            <a:pPr marL="1370013" lvl="3" indent="-400050"/>
            <a:endParaRPr lang="en-US" dirty="0"/>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(12/15)</a:t>
            </a:r>
          </a:p>
        </p:txBody>
      </p:sp>
      <p:grpSp>
        <p:nvGrpSpPr>
          <p:cNvPr id="6" name="Group 5">
            <a:extLst>
              <a:ext uri="{FF2B5EF4-FFF2-40B4-BE49-F238E27FC236}">
                <a16:creationId xmlns:a16="http://schemas.microsoft.com/office/drawing/2014/main" id="{118A457C-5B95-2D32-D5F0-11B442C7F0A5}"/>
              </a:ext>
            </a:extLst>
          </p:cNvPr>
          <p:cNvGrpSpPr/>
          <p:nvPr/>
        </p:nvGrpSpPr>
        <p:grpSpPr>
          <a:xfrm>
            <a:off x="2473037" y="2859672"/>
            <a:ext cx="7772400" cy="2745780"/>
            <a:chOff x="2473037" y="2859672"/>
            <a:chExt cx="7772400" cy="2745780"/>
          </a:xfrm>
        </p:grpSpPr>
        <p:pic>
          <p:nvPicPr>
            <p:cNvPr id="3" name="Picture 2">
              <a:extLst>
                <a:ext uri="{FF2B5EF4-FFF2-40B4-BE49-F238E27FC236}">
                  <a16:creationId xmlns:a16="http://schemas.microsoft.com/office/drawing/2014/main" id="{D252D259-70B9-769B-D8CD-9D19FBADB9BA}"/>
                </a:ext>
              </a:extLst>
            </p:cNvPr>
            <p:cNvPicPr>
              <a:picLocks noChangeAspect="1"/>
            </p:cNvPicPr>
            <p:nvPr/>
          </p:nvPicPr>
          <p:blipFill>
            <a:blip r:embed="rId3"/>
            <a:stretch>
              <a:fillRect/>
            </a:stretch>
          </p:blipFill>
          <p:spPr>
            <a:xfrm>
              <a:off x="2473037" y="2859672"/>
              <a:ext cx="7772400" cy="2745780"/>
            </a:xfrm>
            <a:prstGeom prst="rect">
              <a:avLst/>
            </a:prstGeom>
            <a:ln w="19050">
              <a:solidFill>
                <a:schemeClr val="accent1"/>
              </a:solidFill>
            </a:ln>
          </p:spPr>
        </p:pic>
        <p:sp>
          <p:nvSpPr>
            <p:cNvPr id="5" name="Rectangle 4">
              <a:extLst>
                <a:ext uri="{FF2B5EF4-FFF2-40B4-BE49-F238E27FC236}">
                  <a16:creationId xmlns:a16="http://schemas.microsoft.com/office/drawing/2014/main" id="{A4EF3829-A0CA-111F-BEEB-B15D134C63B5}"/>
                </a:ext>
              </a:extLst>
            </p:cNvPr>
            <p:cNvSpPr/>
            <p:nvPr/>
          </p:nvSpPr>
          <p:spPr>
            <a:xfrm>
              <a:off x="3343930" y="4927359"/>
              <a:ext cx="1782254" cy="650383"/>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9" name="Picture 8">
            <a:extLst>
              <a:ext uri="{FF2B5EF4-FFF2-40B4-BE49-F238E27FC236}">
                <a16:creationId xmlns:a16="http://schemas.microsoft.com/office/drawing/2014/main" id="{E619F130-F51E-C444-263A-06483FBEC10F}"/>
              </a:ext>
            </a:extLst>
          </p:cNvPr>
          <p:cNvPicPr>
            <a:picLocks noChangeAspect="1"/>
          </p:cNvPicPr>
          <p:nvPr/>
        </p:nvPicPr>
        <p:blipFill>
          <a:blip r:embed="rId4"/>
          <a:stretch>
            <a:fillRect/>
          </a:stretch>
        </p:blipFill>
        <p:spPr>
          <a:xfrm>
            <a:off x="8648482" y="80242"/>
            <a:ext cx="3475990" cy="1226820"/>
          </a:xfrm>
          <a:prstGeom prst="rect">
            <a:avLst/>
          </a:prstGeom>
          <a:ln w="19050">
            <a:noFill/>
          </a:ln>
        </p:spPr>
      </p:pic>
    </p:spTree>
    <p:extLst>
      <p:ext uri="{BB962C8B-B14F-4D97-AF65-F5344CB8AC3E}">
        <p14:creationId xmlns:p14="http://schemas.microsoft.com/office/powerpoint/2010/main" val="3471376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5"/>
            </a:pPr>
            <a:r>
              <a:rPr lang="en-US" dirty="0"/>
              <a:t>(Optional) Deploy Malware Service VM (SVM) – cont.</a:t>
            </a:r>
          </a:p>
          <a:p>
            <a:pPr marL="1144588" lvl="2" indent="-400050">
              <a:buFont typeface="+mj-lt"/>
              <a:buAutoNum type="romanLcPeriod" startAt="4"/>
            </a:pPr>
            <a:r>
              <a:rPr lang="en-US" dirty="0"/>
              <a:t>Validation of Malware SVM deployment – cont.</a:t>
            </a:r>
          </a:p>
          <a:p>
            <a:pPr marL="1370013" lvl="3" indent="-400050"/>
            <a:r>
              <a:rPr lang="en-US" dirty="0"/>
              <a:t>ESXi – New isolated VSS</a:t>
            </a:r>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(13/15)</a:t>
            </a:r>
          </a:p>
        </p:txBody>
      </p:sp>
      <p:grpSp>
        <p:nvGrpSpPr>
          <p:cNvPr id="8" name="Group 7">
            <a:extLst>
              <a:ext uri="{FF2B5EF4-FFF2-40B4-BE49-F238E27FC236}">
                <a16:creationId xmlns:a16="http://schemas.microsoft.com/office/drawing/2014/main" id="{981C04B2-BD3A-B83E-FDB6-FAF1E847BFF7}"/>
              </a:ext>
            </a:extLst>
          </p:cNvPr>
          <p:cNvGrpSpPr/>
          <p:nvPr/>
        </p:nvGrpSpPr>
        <p:grpSpPr>
          <a:xfrm>
            <a:off x="2195695" y="3020940"/>
            <a:ext cx="8940800" cy="2628900"/>
            <a:chOff x="2195695" y="3020940"/>
            <a:chExt cx="8940800" cy="2628900"/>
          </a:xfrm>
        </p:grpSpPr>
        <p:pic>
          <p:nvPicPr>
            <p:cNvPr id="5" name="Picture 4">
              <a:extLst>
                <a:ext uri="{FF2B5EF4-FFF2-40B4-BE49-F238E27FC236}">
                  <a16:creationId xmlns:a16="http://schemas.microsoft.com/office/drawing/2014/main" id="{964F0D70-9DE6-E00B-B55C-4FC4C5880BF7}"/>
                </a:ext>
              </a:extLst>
            </p:cNvPr>
            <p:cNvPicPr>
              <a:picLocks noChangeAspect="1"/>
            </p:cNvPicPr>
            <p:nvPr/>
          </p:nvPicPr>
          <p:blipFill>
            <a:blip r:embed="rId3"/>
            <a:stretch>
              <a:fillRect/>
            </a:stretch>
          </p:blipFill>
          <p:spPr>
            <a:xfrm>
              <a:off x="2195695" y="3020940"/>
              <a:ext cx="8940800" cy="2628900"/>
            </a:xfrm>
            <a:prstGeom prst="rect">
              <a:avLst/>
            </a:prstGeom>
            <a:ln w="19050">
              <a:solidFill>
                <a:schemeClr val="accent1"/>
              </a:solidFill>
            </a:ln>
          </p:spPr>
        </p:pic>
        <p:sp>
          <p:nvSpPr>
            <p:cNvPr id="6" name="Rectangle 5">
              <a:extLst>
                <a:ext uri="{FF2B5EF4-FFF2-40B4-BE49-F238E27FC236}">
                  <a16:creationId xmlns:a16="http://schemas.microsoft.com/office/drawing/2014/main" id="{337869C2-B656-B751-EA01-91025FA5180A}"/>
                </a:ext>
              </a:extLst>
            </p:cNvPr>
            <p:cNvSpPr/>
            <p:nvPr/>
          </p:nvSpPr>
          <p:spPr>
            <a:xfrm>
              <a:off x="5735783" y="3886201"/>
              <a:ext cx="5375566" cy="1641763"/>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9" name="Picture 8">
            <a:extLst>
              <a:ext uri="{FF2B5EF4-FFF2-40B4-BE49-F238E27FC236}">
                <a16:creationId xmlns:a16="http://schemas.microsoft.com/office/drawing/2014/main" id="{466764D9-0FEA-6683-A8AA-6ADC3429AFF8}"/>
              </a:ext>
            </a:extLst>
          </p:cNvPr>
          <p:cNvPicPr>
            <a:picLocks noChangeAspect="1"/>
          </p:cNvPicPr>
          <p:nvPr/>
        </p:nvPicPr>
        <p:blipFill>
          <a:blip r:embed="rId4"/>
          <a:stretch>
            <a:fillRect/>
          </a:stretch>
        </p:blipFill>
        <p:spPr>
          <a:xfrm>
            <a:off x="8648482" y="80242"/>
            <a:ext cx="3475990" cy="1226820"/>
          </a:xfrm>
          <a:prstGeom prst="rect">
            <a:avLst/>
          </a:prstGeom>
          <a:ln w="19050">
            <a:noFill/>
          </a:ln>
        </p:spPr>
      </p:pic>
    </p:spTree>
    <p:extLst>
      <p:ext uri="{BB962C8B-B14F-4D97-AF65-F5344CB8AC3E}">
        <p14:creationId xmlns:p14="http://schemas.microsoft.com/office/powerpoint/2010/main" val="10070983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6"/>
            </a:pPr>
            <a:r>
              <a:rPr lang="en-US" dirty="0"/>
              <a:t>Enable Malware on Nodes </a:t>
            </a:r>
          </a:p>
          <a:p>
            <a:pPr marL="1144588" lvl="2" indent="-400050">
              <a:buFont typeface="+mj-lt"/>
              <a:buAutoNum type="romanLcPeriod"/>
            </a:pPr>
            <a:r>
              <a:rPr lang="en-US" dirty="0"/>
              <a:t>(Optional) Enable Distributed Malware on vCenter Clusters</a:t>
            </a:r>
          </a:p>
          <a:p>
            <a:pPr marL="1370013" lvl="3" indent="-400050"/>
            <a:r>
              <a:rPr lang="en-US" dirty="0"/>
              <a:t>Done in previous step</a:t>
            </a:r>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(14/15)</a:t>
            </a:r>
          </a:p>
        </p:txBody>
      </p:sp>
      <p:grpSp>
        <p:nvGrpSpPr>
          <p:cNvPr id="9" name="Group 8">
            <a:extLst>
              <a:ext uri="{FF2B5EF4-FFF2-40B4-BE49-F238E27FC236}">
                <a16:creationId xmlns:a16="http://schemas.microsoft.com/office/drawing/2014/main" id="{499FCC46-C2CB-4167-0CE6-5A11B1AB630D}"/>
              </a:ext>
            </a:extLst>
          </p:cNvPr>
          <p:cNvGrpSpPr/>
          <p:nvPr/>
        </p:nvGrpSpPr>
        <p:grpSpPr>
          <a:xfrm>
            <a:off x="2218295" y="2808651"/>
            <a:ext cx="8369300" cy="3486150"/>
            <a:chOff x="2218295" y="2808651"/>
            <a:chExt cx="8369300" cy="3486150"/>
          </a:xfrm>
        </p:grpSpPr>
        <p:pic>
          <p:nvPicPr>
            <p:cNvPr id="3" name="Picture 2">
              <a:extLst>
                <a:ext uri="{FF2B5EF4-FFF2-40B4-BE49-F238E27FC236}">
                  <a16:creationId xmlns:a16="http://schemas.microsoft.com/office/drawing/2014/main" id="{F85F3BE0-CC86-8F1A-18FF-2A12AA5127C4}"/>
                </a:ext>
              </a:extLst>
            </p:cNvPr>
            <p:cNvPicPr>
              <a:picLocks noChangeAspect="1"/>
            </p:cNvPicPr>
            <p:nvPr/>
          </p:nvPicPr>
          <p:blipFill>
            <a:blip r:embed="rId3"/>
            <a:stretch>
              <a:fillRect/>
            </a:stretch>
          </p:blipFill>
          <p:spPr>
            <a:xfrm>
              <a:off x="2218295" y="2808651"/>
              <a:ext cx="8369300" cy="3486150"/>
            </a:xfrm>
            <a:prstGeom prst="rect">
              <a:avLst/>
            </a:prstGeom>
            <a:ln w="19050">
              <a:solidFill>
                <a:schemeClr val="accent1"/>
              </a:solidFill>
            </a:ln>
          </p:spPr>
        </p:pic>
        <p:sp>
          <p:nvSpPr>
            <p:cNvPr id="8" name="Rectangle 7">
              <a:extLst>
                <a:ext uri="{FF2B5EF4-FFF2-40B4-BE49-F238E27FC236}">
                  <a16:creationId xmlns:a16="http://schemas.microsoft.com/office/drawing/2014/main" id="{415225A2-2331-482B-0C61-BD5E47E686DE}"/>
                </a:ext>
              </a:extLst>
            </p:cNvPr>
            <p:cNvSpPr/>
            <p:nvPr/>
          </p:nvSpPr>
          <p:spPr>
            <a:xfrm>
              <a:off x="2479964" y="5749636"/>
              <a:ext cx="7162803" cy="296533"/>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11" name="Picture 10">
            <a:extLst>
              <a:ext uri="{FF2B5EF4-FFF2-40B4-BE49-F238E27FC236}">
                <a16:creationId xmlns:a16="http://schemas.microsoft.com/office/drawing/2014/main" id="{DEF9B236-D7CD-731E-998A-E2214BDCB019}"/>
              </a:ext>
            </a:extLst>
          </p:cNvPr>
          <p:cNvPicPr>
            <a:picLocks noChangeAspect="1"/>
          </p:cNvPicPr>
          <p:nvPr/>
        </p:nvPicPr>
        <p:blipFill>
          <a:blip r:embed="rId4"/>
          <a:stretch>
            <a:fillRect/>
          </a:stretch>
        </p:blipFill>
        <p:spPr>
          <a:xfrm>
            <a:off x="10106381" y="113954"/>
            <a:ext cx="1991360" cy="1226820"/>
          </a:xfrm>
          <a:prstGeom prst="rect">
            <a:avLst/>
          </a:prstGeom>
          <a:ln w="19050">
            <a:noFill/>
          </a:ln>
        </p:spPr>
      </p:pic>
    </p:spTree>
    <p:extLst>
      <p:ext uri="{BB962C8B-B14F-4D97-AF65-F5344CB8AC3E}">
        <p14:creationId xmlns:p14="http://schemas.microsoft.com/office/powerpoint/2010/main" val="3786351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26F4487-4CDA-B4DB-9F1A-5C521AACD33C}"/>
              </a:ext>
            </a:extLst>
          </p:cNvPr>
          <p:cNvSpPr>
            <a:spLocks noGrp="1"/>
          </p:cNvSpPr>
          <p:nvPr>
            <p:ph sz="quarter" idx="14"/>
          </p:nvPr>
        </p:nvSpPr>
        <p:spPr/>
        <p:txBody>
          <a:bodyPr/>
          <a:lstStyle/>
          <a:p>
            <a:pPr marL="457200" indent="-457200">
              <a:buFont typeface="+mj-lt"/>
              <a:buAutoNum type="arabicPeriod" startAt="3"/>
            </a:pPr>
            <a:r>
              <a:rPr lang="en-US" dirty="0"/>
              <a:t>NSX Malware Setup</a:t>
            </a:r>
          </a:p>
          <a:p>
            <a:pPr marL="914400" lvl="1" indent="-457200">
              <a:buFont typeface="+mj-lt"/>
              <a:buAutoNum type="alphaLcPeriod" startAt="6"/>
            </a:pPr>
            <a:r>
              <a:rPr lang="en-US" dirty="0"/>
              <a:t>Enable Malware on Nodes – cont.</a:t>
            </a:r>
          </a:p>
          <a:p>
            <a:pPr marL="1144588" lvl="2" indent="-400050">
              <a:buFont typeface="+mj-lt"/>
              <a:buAutoNum type="romanLcPeriod" startAt="2"/>
            </a:pPr>
            <a:r>
              <a:rPr lang="en-US" dirty="0"/>
              <a:t>(Optional) Enable Malware on Gateways</a:t>
            </a:r>
          </a:p>
          <a:p>
            <a:pPr marL="1370013" lvl="3" indent="-400050"/>
            <a:r>
              <a:rPr lang="en-US" dirty="0"/>
              <a:t>Select the T1 Gateway(s)</a:t>
            </a:r>
          </a:p>
          <a:p>
            <a:pPr marL="1370013" lvl="3" indent="-400050"/>
            <a:endParaRPr lang="en-US" dirty="0"/>
          </a:p>
          <a:p>
            <a:endParaRPr lang="en-US" dirty="0"/>
          </a:p>
        </p:txBody>
      </p:sp>
      <p:sp>
        <p:nvSpPr>
          <p:cNvPr id="4" name="Title 3">
            <a:extLst>
              <a:ext uri="{FF2B5EF4-FFF2-40B4-BE49-F238E27FC236}">
                <a16:creationId xmlns:a16="http://schemas.microsoft.com/office/drawing/2014/main" id="{FBD60E56-8513-4A7C-045A-643C592905FB}"/>
              </a:ext>
            </a:extLst>
          </p:cNvPr>
          <p:cNvSpPr>
            <a:spLocks noGrp="1"/>
          </p:cNvSpPr>
          <p:nvPr>
            <p:ph type="title"/>
          </p:nvPr>
        </p:nvSpPr>
        <p:spPr/>
        <p:txBody>
          <a:bodyPr/>
          <a:lstStyle/>
          <a:p>
            <a:r>
              <a:rPr lang="en-US" dirty="0"/>
              <a:t>Malware Detection and Prevention Installation (15/15)</a:t>
            </a:r>
          </a:p>
        </p:txBody>
      </p:sp>
      <p:grpSp>
        <p:nvGrpSpPr>
          <p:cNvPr id="9" name="Group 8">
            <a:extLst>
              <a:ext uri="{FF2B5EF4-FFF2-40B4-BE49-F238E27FC236}">
                <a16:creationId xmlns:a16="http://schemas.microsoft.com/office/drawing/2014/main" id="{11B34508-8078-B07B-ACED-F0B894B953C1}"/>
              </a:ext>
            </a:extLst>
          </p:cNvPr>
          <p:cNvGrpSpPr/>
          <p:nvPr/>
        </p:nvGrpSpPr>
        <p:grpSpPr>
          <a:xfrm>
            <a:off x="2218293" y="2956573"/>
            <a:ext cx="8388350" cy="2006600"/>
            <a:chOff x="2218293" y="2956573"/>
            <a:chExt cx="8388350" cy="2006600"/>
          </a:xfrm>
        </p:grpSpPr>
        <p:pic>
          <p:nvPicPr>
            <p:cNvPr id="5" name="Picture 4">
              <a:extLst>
                <a:ext uri="{FF2B5EF4-FFF2-40B4-BE49-F238E27FC236}">
                  <a16:creationId xmlns:a16="http://schemas.microsoft.com/office/drawing/2014/main" id="{EBE00E78-E231-FE82-F0D8-CE838467D774}"/>
                </a:ext>
              </a:extLst>
            </p:cNvPr>
            <p:cNvPicPr>
              <a:picLocks noChangeAspect="1"/>
            </p:cNvPicPr>
            <p:nvPr/>
          </p:nvPicPr>
          <p:blipFill>
            <a:blip r:embed="rId3"/>
            <a:stretch>
              <a:fillRect/>
            </a:stretch>
          </p:blipFill>
          <p:spPr>
            <a:xfrm>
              <a:off x="2218293" y="2956573"/>
              <a:ext cx="8388350" cy="2006600"/>
            </a:xfrm>
            <a:prstGeom prst="rect">
              <a:avLst/>
            </a:prstGeom>
          </p:spPr>
        </p:pic>
        <p:sp>
          <p:nvSpPr>
            <p:cNvPr id="6" name="Rectangle 5">
              <a:extLst>
                <a:ext uri="{FF2B5EF4-FFF2-40B4-BE49-F238E27FC236}">
                  <a16:creationId xmlns:a16="http://schemas.microsoft.com/office/drawing/2014/main" id="{AC346247-AE11-B404-82E6-F222A7120151}"/>
                </a:ext>
              </a:extLst>
            </p:cNvPr>
            <p:cNvSpPr/>
            <p:nvPr/>
          </p:nvSpPr>
          <p:spPr>
            <a:xfrm>
              <a:off x="8865363" y="4659867"/>
              <a:ext cx="667159" cy="250713"/>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pic>
        <p:nvPicPr>
          <p:cNvPr id="8" name="Picture 7">
            <a:extLst>
              <a:ext uri="{FF2B5EF4-FFF2-40B4-BE49-F238E27FC236}">
                <a16:creationId xmlns:a16="http://schemas.microsoft.com/office/drawing/2014/main" id="{A35C94E5-B33B-3975-47A0-E0DF9FA85BE9}"/>
              </a:ext>
            </a:extLst>
          </p:cNvPr>
          <p:cNvPicPr>
            <a:picLocks noChangeAspect="1"/>
          </p:cNvPicPr>
          <p:nvPr/>
        </p:nvPicPr>
        <p:blipFill>
          <a:blip r:embed="rId4"/>
          <a:stretch>
            <a:fillRect/>
          </a:stretch>
        </p:blipFill>
        <p:spPr>
          <a:xfrm>
            <a:off x="9699336" y="135891"/>
            <a:ext cx="2364740" cy="1315720"/>
          </a:xfrm>
          <a:prstGeom prst="rect">
            <a:avLst/>
          </a:prstGeom>
          <a:ln w="19050">
            <a:noFill/>
          </a:ln>
        </p:spPr>
      </p:pic>
    </p:spTree>
    <p:extLst>
      <p:ext uri="{BB962C8B-B14F-4D97-AF65-F5344CB8AC3E}">
        <p14:creationId xmlns:p14="http://schemas.microsoft.com/office/powerpoint/2010/main" val="941693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nvGraphicFramePr>
        <p:xfrm>
          <a:off x="2242773" y="1234440"/>
          <a:ext cx="9753600" cy="466344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425547459"/>
                  </a:ext>
                </a:extLst>
              </a:tr>
              <a:tr h="548640">
                <a:tc>
                  <a:txBody>
                    <a:bodyPr/>
                    <a:lstStyle/>
                    <a:p>
                      <a:pPr algn="r"/>
                      <a:r>
                        <a:rPr lang="en-US" sz="1800" b="1"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NSX Malware Detection and Prevention Upgrade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27690273"/>
                  </a:ext>
                </a:extLst>
              </a:tr>
            </a:tbl>
          </a:graphicData>
        </a:graphic>
      </p:graphicFrame>
    </p:spTree>
    <p:extLst>
      <p:ext uri="{BB962C8B-B14F-4D97-AF65-F5344CB8AC3E}">
        <p14:creationId xmlns:p14="http://schemas.microsoft.com/office/powerpoint/2010/main" val="1483366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3">
            <a:extLst>
              <a:ext uri="{FF2B5EF4-FFF2-40B4-BE49-F238E27FC236}">
                <a16:creationId xmlns:a16="http://schemas.microsoft.com/office/drawing/2014/main" id="{A58538A4-BBA1-1149-B920-036526C1D7E5}"/>
              </a:ext>
            </a:extLst>
          </p:cNvPr>
          <p:cNvSpPr>
            <a:spLocks noGrp="1"/>
          </p:cNvSpPr>
          <p:nvPr>
            <p:ph type="subTitle" idx="10"/>
          </p:nvPr>
        </p:nvSpPr>
        <p:spPr/>
        <p:txBody>
          <a:bodyPr/>
          <a:lstStyle/>
          <a:p>
            <a:endParaRPr lang="en-US"/>
          </a:p>
        </p:txBody>
      </p:sp>
      <p:sp>
        <p:nvSpPr>
          <p:cNvPr id="2" name="Title 1">
            <a:extLst>
              <a:ext uri="{FF2B5EF4-FFF2-40B4-BE49-F238E27FC236}">
                <a16:creationId xmlns:a16="http://schemas.microsoft.com/office/drawing/2014/main" id="{C3DF6EA2-00A5-9F4E-8308-AD2358B774D1}"/>
              </a:ext>
            </a:extLst>
          </p:cNvPr>
          <p:cNvSpPr>
            <a:spLocks noGrp="1"/>
          </p:cNvSpPr>
          <p:nvPr>
            <p:ph type="title"/>
          </p:nvPr>
        </p:nvSpPr>
        <p:spPr/>
        <p:txBody>
          <a:bodyPr/>
          <a:lstStyle/>
          <a:p>
            <a:r>
              <a:rPr lang="en-US" dirty="0"/>
              <a:t>NSX Malware Detection and Prevention Upgrade</a:t>
            </a:r>
          </a:p>
        </p:txBody>
      </p:sp>
      <p:sp>
        <p:nvSpPr>
          <p:cNvPr id="5" name="Content Placeholder 4">
            <a:extLst>
              <a:ext uri="{FF2B5EF4-FFF2-40B4-BE49-F238E27FC236}">
                <a16:creationId xmlns:a16="http://schemas.microsoft.com/office/drawing/2014/main" id="{A8DF01A1-FE99-CA7B-4A29-6CCCA4974640}"/>
              </a:ext>
            </a:extLst>
          </p:cNvPr>
          <p:cNvSpPr>
            <a:spLocks noGrp="1"/>
          </p:cNvSpPr>
          <p:nvPr>
            <p:ph sz="quarter" idx="14"/>
          </p:nvPr>
        </p:nvSpPr>
        <p:spPr>
          <a:xfrm>
            <a:off x="616666" y="1600201"/>
            <a:ext cx="8250608" cy="4572000"/>
          </a:xfrm>
        </p:spPr>
        <p:txBody>
          <a:bodyPr/>
          <a:lstStyle/>
          <a:p>
            <a:pPr marL="342900" indent="-342900">
              <a:buFont typeface="Arial" panose="020B0604020202020204" pitchFamily="34" charset="0"/>
              <a:buChar char="•"/>
            </a:pPr>
            <a:r>
              <a:rPr lang="en-US" dirty="0"/>
              <a:t>Upgrade Malware components in NAPP</a:t>
            </a:r>
          </a:p>
          <a:p>
            <a:pPr marL="800100" lvl="1" indent="-342900"/>
            <a:r>
              <a:rPr lang="en-US" dirty="0"/>
              <a:t>This step is done automatically during the NAPP upgrade</a:t>
            </a:r>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endParaRPr lang="en-US" dirty="0"/>
          </a:p>
          <a:p>
            <a:pPr marL="342900" indent="-342900">
              <a:buFont typeface="Arial" panose="020B0604020202020204" pitchFamily="34" charset="0"/>
              <a:buChar char="•"/>
            </a:pPr>
            <a:r>
              <a:rPr lang="en-US" dirty="0"/>
              <a:t>Upgrade SVM VMs</a:t>
            </a:r>
          </a:p>
          <a:p>
            <a:pPr marL="800100" lvl="1" indent="-342900"/>
            <a:r>
              <a:rPr lang="en-US" dirty="0"/>
              <a:t>Change Appliance in Service Deployment</a:t>
            </a:r>
          </a:p>
          <a:p>
            <a:pPr lvl="3" indent="0">
              <a:buNone/>
            </a:pPr>
            <a:r>
              <a:rPr lang="en-US" i="1" dirty="0"/>
              <a:t>More details in the Admin Guide </a:t>
            </a:r>
            <a:r>
              <a:rPr lang="en-US" i="1" dirty="0">
                <a:hlinkClick r:id="rId3"/>
              </a:rPr>
              <a:t>here</a:t>
            </a:r>
            <a:r>
              <a:rPr lang="en-US" i="1" dirty="0"/>
              <a:t>.</a:t>
            </a:r>
          </a:p>
          <a:p>
            <a:pPr marL="800100" lvl="1" indent="-342900"/>
            <a:endParaRPr lang="en-US" dirty="0"/>
          </a:p>
        </p:txBody>
      </p:sp>
      <p:sp>
        <p:nvSpPr>
          <p:cNvPr id="6" name="Rectangle 2">
            <a:extLst>
              <a:ext uri="{FF2B5EF4-FFF2-40B4-BE49-F238E27FC236}">
                <a16:creationId xmlns:a16="http://schemas.microsoft.com/office/drawing/2014/main" id="{88373C31-8C47-1A06-58F0-DE02AA2B6A73}"/>
              </a:ext>
            </a:extLst>
          </p:cNvPr>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dirty="0">
              <a:latin typeface="Calibri" panose="020F0502020204030204" pitchFamily="34" charset="0"/>
            </a:endParaRPr>
          </a:p>
        </p:txBody>
      </p:sp>
      <p:grpSp>
        <p:nvGrpSpPr>
          <p:cNvPr id="9" name="Group 8">
            <a:extLst>
              <a:ext uri="{FF2B5EF4-FFF2-40B4-BE49-F238E27FC236}">
                <a16:creationId xmlns:a16="http://schemas.microsoft.com/office/drawing/2014/main" id="{820A7185-138E-1FC6-FDBD-32EE735744DF}"/>
              </a:ext>
            </a:extLst>
          </p:cNvPr>
          <p:cNvGrpSpPr/>
          <p:nvPr/>
        </p:nvGrpSpPr>
        <p:grpSpPr>
          <a:xfrm>
            <a:off x="6945026" y="1428420"/>
            <a:ext cx="2048839" cy="2743379"/>
            <a:chOff x="5654844" y="2744214"/>
            <a:chExt cx="2048839" cy="2743379"/>
          </a:xfrm>
        </p:grpSpPr>
        <p:pic>
          <p:nvPicPr>
            <p:cNvPr id="1025" name="Picture 2">
              <a:extLst>
                <a:ext uri="{FF2B5EF4-FFF2-40B4-BE49-F238E27FC236}">
                  <a16:creationId xmlns:a16="http://schemas.microsoft.com/office/drawing/2014/main" id="{B78E704C-1726-29EA-1FB5-C6085E05AD0B}"/>
                </a:ext>
              </a:extLst>
            </p:cNvPr>
            <p:cNvPicPr>
              <a:picLocks noChangeAspect="1" noChangeArrowheads="1"/>
            </p:cNvPicPr>
            <p:nvPr/>
          </p:nvPicPr>
          <p:blipFill rotWithShape="1">
            <a:blip r:embed="rId4" r:link="rId5">
              <a:extLst>
                <a:ext uri="{28A0092B-C50C-407E-A947-70E740481C1C}">
                  <a14:useLocalDpi xmlns:a14="http://schemas.microsoft.com/office/drawing/2010/main" val="0"/>
                </a:ext>
              </a:extLst>
            </a:blip>
            <a:srcRect l="66108" t="39996"/>
            <a:stretch>
              <a:fillRect/>
            </a:stretch>
          </p:blipFill>
          <p:spPr bwMode="auto">
            <a:xfrm>
              <a:off x="5654844" y="2744214"/>
              <a:ext cx="2048839" cy="274337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8F8E5980-D2BD-1732-9CEB-B512A86DAB43}"/>
                </a:ext>
              </a:extLst>
            </p:cNvPr>
            <p:cNvSpPr>
              <a:spLocks/>
            </p:cNvSpPr>
            <p:nvPr/>
          </p:nvSpPr>
          <p:spPr>
            <a:xfrm>
              <a:off x="5710364" y="5203397"/>
              <a:ext cx="1722350" cy="198822"/>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13" name="Group 12">
            <a:extLst>
              <a:ext uri="{FF2B5EF4-FFF2-40B4-BE49-F238E27FC236}">
                <a16:creationId xmlns:a16="http://schemas.microsoft.com/office/drawing/2014/main" id="{8A0A7855-A4BF-772F-1B82-404E5D94D9A9}"/>
              </a:ext>
            </a:extLst>
          </p:cNvPr>
          <p:cNvGrpSpPr/>
          <p:nvPr/>
        </p:nvGrpSpPr>
        <p:grpSpPr>
          <a:xfrm>
            <a:off x="5693444" y="4277055"/>
            <a:ext cx="5580146" cy="2305050"/>
            <a:chOff x="2853480" y="4498185"/>
            <a:chExt cx="5580146" cy="2305050"/>
          </a:xfrm>
        </p:grpSpPr>
        <p:pic>
          <p:nvPicPr>
            <p:cNvPr id="11" name="Picture 10">
              <a:extLst>
                <a:ext uri="{FF2B5EF4-FFF2-40B4-BE49-F238E27FC236}">
                  <a16:creationId xmlns:a16="http://schemas.microsoft.com/office/drawing/2014/main" id="{226A095A-6707-BD10-EECA-6DAC9877160D}"/>
                </a:ext>
              </a:extLst>
            </p:cNvPr>
            <p:cNvPicPr>
              <a:picLocks noChangeAspect="1"/>
            </p:cNvPicPr>
            <p:nvPr/>
          </p:nvPicPr>
          <p:blipFill rotWithShape="1">
            <a:blip r:embed="rId6"/>
            <a:srcRect r="30090"/>
            <a:stretch/>
          </p:blipFill>
          <p:spPr>
            <a:xfrm>
              <a:off x="2853480" y="4498185"/>
              <a:ext cx="5580146" cy="2305050"/>
            </a:xfrm>
            <a:prstGeom prst="rect">
              <a:avLst/>
            </a:prstGeom>
          </p:spPr>
        </p:pic>
        <p:sp>
          <p:nvSpPr>
            <p:cNvPr id="12" name="Rectangle 11">
              <a:extLst>
                <a:ext uri="{FF2B5EF4-FFF2-40B4-BE49-F238E27FC236}">
                  <a16:creationId xmlns:a16="http://schemas.microsoft.com/office/drawing/2014/main" id="{65FFB75B-9FE5-AC89-ACD1-353EDED748C6}"/>
                </a:ext>
              </a:extLst>
            </p:cNvPr>
            <p:cNvSpPr>
              <a:spLocks/>
            </p:cNvSpPr>
            <p:nvPr/>
          </p:nvSpPr>
          <p:spPr>
            <a:xfrm>
              <a:off x="3342003" y="6198300"/>
              <a:ext cx="931204" cy="198822"/>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spTree>
    <p:extLst>
      <p:ext uri="{BB962C8B-B14F-4D97-AF65-F5344CB8AC3E}">
        <p14:creationId xmlns:p14="http://schemas.microsoft.com/office/powerpoint/2010/main" val="18880524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9024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nvGraphicFramePr>
        <p:xfrm>
          <a:off x="2242773" y="1234440"/>
          <a:ext cx="9753600" cy="329184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854803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Rectangle 335">
            <a:extLst>
              <a:ext uri="{FF2B5EF4-FFF2-40B4-BE49-F238E27FC236}">
                <a16:creationId xmlns:a16="http://schemas.microsoft.com/office/drawing/2014/main" id="{F5605248-3C02-5641-ABE6-5118634434C4}"/>
              </a:ext>
            </a:extLst>
          </p:cNvPr>
          <p:cNvSpPr/>
          <p:nvPr/>
        </p:nvSpPr>
        <p:spPr>
          <a:xfrm>
            <a:off x="1588" y="1362724"/>
            <a:ext cx="12188824" cy="4090214"/>
          </a:xfrm>
          <a:prstGeom prst="rect">
            <a:avLst/>
          </a:prstGeom>
          <a:gradFill>
            <a:gsLst>
              <a:gs pos="99000">
                <a:schemeClr val="bg1"/>
              </a:gs>
              <a:gs pos="0">
                <a:schemeClr val="bg1">
                  <a:lumMod val="95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41" name="Subtitle 40">
            <a:extLst>
              <a:ext uri="{FF2B5EF4-FFF2-40B4-BE49-F238E27FC236}">
                <a16:creationId xmlns:a16="http://schemas.microsoft.com/office/drawing/2014/main" id="{1B8C9D2D-C348-6C4F-9E90-CEEFA61AE640}"/>
              </a:ext>
            </a:extLst>
          </p:cNvPr>
          <p:cNvSpPr>
            <a:spLocks noGrp="1"/>
          </p:cNvSpPr>
          <p:nvPr>
            <p:ph type="subTitle" idx="10"/>
          </p:nvPr>
        </p:nvSpPr>
        <p:spPr/>
        <p:txBody>
          <a:bodyPr/>
          <a:lstStyle/>
          <a:p>
            <a:r>
              <a:rPr lang="en-US"/>
              <a:t>NSX Malware Detection and Prevention is one data source of NSX Network Detection and Response</a:t>
            </a:r>
          </a:p>
        </p:txBody>
      </p:sp>
      <p:sp>
        <p:nvSpPr>
          <p:cNvPr id="3" name="Title 2">
            <a:extLst>
              <a:ext uri="{FF2B5EF4-FFF2-40B4-BE49-F238E27FC236}">
                <a16:creationId xmlns:a16="http://schemas.microsoft.com/office/drawing/2014/main" id="{36362594-0DAF-5D49-B95B-0AB3FB15BC0D}"/>
              </a:ext>
            </a:extLst>
          </p:cNvPr>
          <p:cNvSpPr>
            <a:spLocks noGrp="1"/>
          </p:cNvSpPr>
          <p:nvPr>
            <p:ph type="title"/>
          </p:nvPr>
        </p:nvSpPr>
        <p:spPr/>
        <p:txBody>
          <a:bodyPr/>
          <a:lstStyle/>
          <a:p>
            <a:r>
              <a:rPr lang="en-US"/>
              <a:t>NSX Malware Detection and Prevention</a:t>
            </a:r>
          </a:p>
        </p:txBody>
      </p:sp>
      <p:grpSp>
        <p:nvGrpSpPr>
          <p:cNvPr id="194" name="Group 193">
            <a:extLst>
              <a:ext uri="{FF2B5EF4-FFF2-40B4-BE49-F238E27FC236}">
                <a16:creationId xmlns:a16="http://schemas.microsoft.com/office/drawing/2014/main" id="{5E53059A-3E4C-F049-A1E4-9CD0DC74DAA6}"/>
              </a:ext>
            </a:extLst>
          </p:cNvPr>
          <p:cNvGrpSpPr>
            <a:grpSpLocks noChangeAspect="1"/>
          </p:cNvGrpSpPr>
          <p:nvPr/>
        </p:nvGrpSpPr>
        <p:grpSpPr>
          <a:xfrm>
            <a:off x="2369987" y="2834272"/>
            <a:ext cx="1283365" cy="829663"/>
            <a:chOff x="4847528" y="1473404"/>
            <a:chExt cx="2370015" cy="1532155"/>
          </a:xfrm>
        </p:grpSpPr>
        <p:sp>
          <p:nvSpPr>
            <p:cNvPr id="195" name="Title 2">
              <a:extLst>
                <a:ext uri="{FF2B5EF4-FFF2-40B4-BE49-F238E27FC236}">
                  <a16:creationId xmlns:a16="http://schemas.microsoft.com/office/drawing/2014/main" id="{BD087B47-F968-954A-86D8-075B77CD252A}"/>
                </a:ext>
              </a:extLst>
            </p:cNvPr>
            <p:cNvSpPr txBox="1">
              <a:spLocks/>
            </p:cNvSpPr>
            <p:nvPr/>
          </p:nvSpPr>
          <p:spPr>
            <a:xfrm>
              <a:off x="4847528" y="2048983"/>
              <a:ext cx="2370015" cy="381000"/>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1200">
                  <a:solidFill>
                    <a:schemeClr val="tx1"/>
                  </a:solidFill>
                  <a:latin typeface="Calibri" panose="020F0502020204030204" pitchFamily="34" charset="0"/>
                </a:rPr>
                <a:t>Malware</a:t>
              </a:r>
              <a:br>
                <a:rPr lang="en-US" sz="1200">
                  <a:solidFill>
                    <a:schemeClr val="tx1"/>
                  </a:solidFill>
                  <a:latin typeface="Calibri" panose="020F0502020204030204" pitchFamily="34" charset="0"/>
                </a:rPr>
              </a:br>
              <a:r>
                <a:rPr lang="en-US" sz="1200">
                  <a:solidFill>
                    <a:schemeClr val="tx1"/>
                  </a:solidFill>
                  <a:latin typeface="Calibri" panose="020F0502020204030204" pitchFamily="34" charset="0"/>
                </a:rPr>
                <a:t>Events</a:t>
              </a:r>
            </a:p>
          </p:txBody>
        </p:sp>
        <p:sp>
          <p:nvSpPr>
            <p:cNvPr id="196" name="Hexagon 195">
              <a:extLst>
                <a:ext uri="{FF2B5EF4-FFF2-40B4-BE49-F238E27FC236}">
                  <a16:creationId xmlns:a16="http://schemas.microsoft.com/office/drawing/2014/main" id="{8146FD3A-3DA9-F34E-9864-674DF43EFE5C}"/>
                </a:ext>
              </a:extLst>
            </p:cNvPr>
            <p:cNvSpPr/>
            <p:nvPr/>
          </p:nvSpPr>
          <p:spPr>
            <a:xfrm>
              <a:off x="5143886" y="1473405"/>
              <a:ext cx="1777300" cy="1532156"/>
            </a:xfrm>
            <a:prstGeom prst="hexagon">
              <a:avLst>
                <a:gd name="adj" fmla="val 29770"/>
                <a:gd name="vf" fmla="val 115470"/>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grpSp>
        <p:nvGrpSpPr>
          <p:cNvPr id="197" name="Group 196">
            <a:extLst>
              <a:ext uri="{FF2B5EF4-FFF2-40B4-BE49-F238E27FC236}">
                <a16:creationId xmlns:a16="http://schemas.microsoft.com/office/drawing/2014/main" id="{10A7570D-A132-2E42-9CF9-6FD8262707E1}"/>
              </a:ext>
            </a:extLst>
          </p:cNvPr>
          <p:cNvGrpSpPr>
            <a:grpSpLocks noChangeAspect="1"/>
          </p:cNvGrpSpPr>
          <p:nvPr/>
        </p:nvGrpSpPr>
        <p:grpSpPr>
          <a:xfrm>
            <a:off x="3347107" y="4454410"/>
            <a:ext cx="1283365" cy="829663"/>
            <a:chOff x="6281189" y="3907613"/>
            <a:chExt cx="2370015" cy="1532156"/>
          </a:xfrm>
        </p:grpSpPr>
        <p:sp>
          <p:nvSpPr>
            <p:cNvPr id="198" name="Title 2">
              <a:extLst>
                <a:ext uri="{FF2B5EF4-FFF2-40B4-BE49-F238E27FC236}">
                  <a16:creationId xmlns:a16="http://schemas.microsoft.com/office/drawing/2014/main" id="{C551EB84-D10A-F243-A1E5-E354B9292CA6}"/>
                </a:ext>
              </a:extLst>
            </p:cNvPr>
            <p:cNvSpPr txBox="1">
              <a:spLocks/>
            </p:cNvSpPr>
            <p:nvPr/>
          </p:nvSpPr>
          <p:spPr>
            <a:xfrm>
              <a:off x="6281189" y="4438714"/>
              <a:ext cx="2370015" cy="381000"/>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1200">
                  <a:solidFill>
                    <a:schemeClr val="tx1"/>
                  </a:solidFill>
                  <a:latin typeface="Calibri" panose="020F0502020204030204" pitchFamily="34" charset="0"/>
                </a:rPr>
                <a:t>Anomaly</a:t>
              </a:r>
              <a:br>
                <a:rPr lang="en-US" sz="1200">
                  <a:solidFill>
                    <a:schemeClr val="tx1"/>
                  </a:solidFill>
                  <a:latin typeface="Calibri" panose="020F0502020204030204" pitchFamily="34" charset="0"/>
                </a:rPr>
              </a:br>
              <a:r>
                <a:rPr lang="en-US" sz="1200">
                  <a:solidFill>
                    <a:schemeClr val="tx1"/>
                  </a:solidFill>
                  <a:latin typeface="Calibri" panose="020F0502020204030204" pitchFamily="34" charset="0"/>
                </a:rPr>
                <a:t>Events</a:t>
              </a:r>
            </a:p>
          </p:txBody>
        </p:sp>
        <p:sp>
          <p:nvSpPr>
            <p:cNvPr id="199" name="Hexagon 198">
              <a:extLst>
                <a:ext uri="{FF2B5EF4-FFF2-40B4-BE49-F238E27FC236}">
                  <a16:creationId xmlns:a16="http://schemas.microsoft.com/office/drawing/2014/main" id="{14D57C81-DF2D-5E40-BC0D-9397B8980089}"/>
                </a:ext>
              </a:extLst>
            </p:cNvPr>
            <p:cNvSpPr/>
            <p:nvPr/>
          </p:nvSpPr>
          <p:spPr>
            <a:xfrm>
              <a:off x="6556765" y="3907613"/>
              <a:ext cx="1777300" cy="1532156"/>
            </a:xfrm>
            <a:prstGeom prst="hexagon">
              <a:avLst>
                <a:gd name="adj" fmla="val 29770"/>
                <a:gd name="vf" fmla="val 115470"/>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grpSp>
        <p:nvGrpSpPr>
          <p:cNvPr id="200" name="Group 199">
            <a:extLst>
              <a:ext uri="{FF2B5EF4-FFF2-40B4-BE49-F238E27FC236}">
                <a16:creationId xmlns:a16="http://schemas.microsoft.com/office/drawing/2014/main" id="{473BA4AC-1D8F-A747-BCFB-6EF07A4F45A0}"/>
              </a:ext>
            </a:extLst>
          </p:cNvPr>
          <p:cNvGrpSpPr>
            <a:grpSpLocks noChangeAspect="1"/>
          </p:cNvGrpSpPr>
          <p:nvPr/>
        </p:nvGrpSpPr>
        <p:grpSpPr>
          <a:xfrm>
            <a:off x="1367226" y="4454410"/>
            <a:ext cx="1283365" cy="829663"/>
            <a:chOff x="3398110" y="3907613"/>
            <a:chExt cx="2370015" cy="1532156"/>
          </a:xfrm>
        </p:grpSpPr>
        <p:sp>
          <p:nvSpPr>
            <p:cNvPr id="201" name="Title 2">
              <a:extLst>
                <a:ext uri="{FF2B5EF4-FFF2-40B4-BE49-F238E27FC236}">
                  <a16:creationId xmlns:a16="http://schemas.microsoft.com/office/drawing/2014/main" id="{D1FF680C-0FB6-9A40-8D14-AA05F2FB6F27}"/>
                </a:ext>
              </a:extLst>
            </p:cNvPr>
            <p:cNvSpPr txBox="1">
              <a:spLocks/>
            </p:cNvSpPr>
            <p:nvPr/>
          </p:nvSpPr>
          <p:spPr>
            <a:xfrm>
              <a:off x="3398110" y="4454391"/>
              <a:ext cx="2370015" cy="381000"/>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1100">
                  <a:solidFill>
                    <a:schemeClr val="tx1"/>
                  </a:solidFill>
                  <a:latin typeface="Calibri" panose="020F0502020204030204" pitchFamily="34" charset="0"/>
                </a:rPr>
                <a:t>Threat </a:t>
              </a:r>
              <a:br>
                <a:rPr lang="en-US" sz="1100">
                  <a:solidFill>
                    <a:schemeClr val="tx1"/>
                  </a:solidFill>
                  <a:latin typeface="Calibri" panose="020F0502020204030204" pitchFamily="34" charset="0"/>
                </a:rPr>
              </a:br>
              <a:r>
                <a:rPr lang="en-US" sz="1100">
                  <a:solidFill>
                    <a:schemeClr val="tx1"/>
                  </a:solidFill>
                  <a:latin typeface="Calibri" panose="020F0502020204030204" pitchFamily="34" charset="0"/>
                </a:rPr>
                <a:t>Detection</a:t>
              </a:r>
              <a:br>
                <a:rPr lang="en-US" sz="1100">
                  <a:solidFill>
                    <a:schemeClr val="tx1"/>
                  </a:solidFill>
                  <a:latin typeface="Calibri" panose="020F0502020204030204" pitchFamily="34" charset="0"/>
                </a:rPr>
              </a:br>
              <a:r>
                <a:rPr lang="en-US" sz="1100">
                  <a:solidFill>
                    <a:schemeClr val="tx1"/>
                  </a:solidFill>
                  <a:latin typeface="Calibri" panose="020F0502020204030204" pitchFamily="34" charset="0"/>
                </a:rPr>
                <a:t>Events </a:t>
              </a:r>
            </a:p>
          </p:txBody>
        </p:sp>
        <p:sp>
          <p:nvSpPr>
            <p:cNvPr id="202" name="Hexagon 201">
              <a:extLst>
                <a:ext uri="{FF2B5EF4-FFF2-40B4-BE49-F238E27FC236}">
                  <a16:creationId xmlns:a16="http://schemas.microsoft.com/office/drawing/2014/main" id="{373C47C3-99AA-8446-9B59-FC62042B8ACD}"/>
                </a:ext>
              </a:extLst>
            </p:cNvPr>
            <p:cNvSpPr/>
            <p:nvPr/>
          </p:nvSpPr>
          <p:spPr>
            <a:xfrm>
              <a:off x="3694468" y="3907613"/>
              <a:ext cx="1777300" cy="1532156"/>
            </a:xfrm>
            <a:prstGeom prst="hexagon">
              <a:avLst>
                <a:gd name="adj" fmla="val 29770"/>
                <a:gd name="vf" fmla="val 115470"/>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sp>
        <p:nvSpPr>
          <p:cNvPr id="207" name="Arc 206">
            <a:extLst>
              <a:ext uri="{FF2B5EF4-FFF2-40B4-BE49-F238E27FC236}">
                <a16:creationId xmlns:a16="http://schemas.microsoft.com/office/drawing/2014/main" id="{2ED1B3FA-5093-C942-B34B-57F41E6CD24D}"/>
              </a:ext>
            </a:extLst>
          </p:cNvPr>
          <p:cNvSpPr/>
          <p:nvPr/>
        </p:nvSpPr>
        <p:spPr bwMode="gray">
          <a:xfrm rot="14400000">
            <a:off x="2287907" y="3628167"/>
            <a:ext cx="1458097" cy="1458095"/>
          </a:xfrm>
          <a:prstGeom prst="arc">
            <a:avLst>
              <a:gd name="adj1" fmla="val 18121548"/>
              <a:gd name="adj2" fmla="val 21542456"/>
            </a:avLst>
          </a:prstGeom>
          <a:ln w="25400">
            <a:solidFill>
              <a:schemeClr val="tx1"/>
            </a:solidFill>
            <a:miter lim="800000"/>
            <a:headEnd type="arrow" w="med" len="sm"/>
            <a:tailEnd type="arrow" w="med" len="sm"/>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sz="1799">
              <a:solidFill>
                <a:srgbClr val="717074"/>
              </a:solidFill>
              <a:latin typeface="Calibri" panose="020F0502020204030204" pitchFamily="34" charset="0"/>
            </a:endParaRPr>
          </a:p>
        </p:txBody>
      </p:sp>
      <p:sp>
        <p:nvSpPr>
          <p:cNvPr id="208" name="Arc 207">
            <a:extLst>
              <a:ext uri="{FF2B5EF4-FFF2-40B4-BE49-F238E27FC236}">
                <a16:creationId xmlns:a16="http://schemas.microsoft.com/office/drawing/2014/main" id="{7CBE2640-6046-7340-86DA-A162C894EBAD}"/>
              </a:ext>
            </a:extLst>
          </p:cNvPr>
          <p:cNvSpPr/>
          <p:nvPr/>
        </p:nvSpPr>
        <p:spPr bwMode="gray">
          <a:xfrm rot="14400000">
            <a:off x="2287906" y="3628167"/>
            <a:ext cx="1458097" cy="1458095"/>
          </a:xfrm>
          <a:prstGeom prst="arc">
            <a:avLst>
              <a:gd name="adj1" fmla="val 10915218"/>
              <a:gd name="adj2" fmla="val 14391032"/>
            </a:avLst>
          </a:prstGeom>
          <a:ln w="25400">
            <a:solidFill>
              <a:schemeClr val="tx1"/>
            </a:solidFill>
            <a:miter lim="800000"/>
            <a:headEnd type="arrow" w="med" len="sm"/>
            <a:tailEnd type="arrow" w="med" len="sm"/>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sz="1799">
              <a:solidFill>
                <a:srgbClr val="717074"/>
              </a:solidFill>
              <a:latin typeface="Calibri" panose="020F0502020204030204" pitchFamily="34" charset="0"/>
            </a:endParaRPr>
          </a:p>
        </p:txBody>
      </p:sp>
      <p:sp>
        <p:nvSpPr>
          <p:cNvPr id="210" name="Hexagon 209">
            <a:extLst>
              <a:ext uri="{FF2B5EF4-FFF2-40B4-BE49-F238E27FC236}">
                <a16:creationId xmlns:a16="http://schemas.microsoft.com/office/drawing/2014/main" id="{9E965ACA-7AD6-CB44-BAC1-9FBE5D690A65}"/>
              </a:ext>
            </a:extLst>
          </p:cNvPr>
          <p:cNvSpPr/>
          <p:nvPr/>
        </p:nvSpPr>
        <p:spPr>
          <a:xfrm>
            <a:off x="2529156" y="3933167"/>
            <a:ext cx="962409" cy="829664"/>
          </a:xfrm>
          <a:prstGeom prst="hexagon">
            <a:avLst>
              <a:gd name="adj" fmla="val 29770"/>
              <a:gd name="vf" fmla="val 115470"/>
            </a:avLst>
          </a:prstGeom>
          <a:solidFill>
            <a:schemeClr val="bg1"/>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sp>
        <p:nvSpPr>
          <p:cNvPr id="211" name="Arc 210">
            <a:extLst>
              <a:ext uri="{FF2B5EF4-FFF2-40B4-BE49-F238E27FC236}">
                <a16:creationId xmlns:a16="http://schemas.microsoft.com/office/drawing/2014/main" id="{C7B75E20-CF8F-0443-9D80-5BF4AF82E2D0}"/>
              </a:ext>
            </a:extLst>
          </p:cNvPr>
          <p:cNvSpPr/>
          <p:nvPr/>
        </p:nvSpPr>
        <p:spPr bwMode="gray">
          <a:xfrm>
            <a:off x="2287907" y="3628167"/>
            <a:ext cx="1458097" cy="1458095"/>
          </a:xfrm>
          <a:prstGeom prst="arc">
            <a:avLst>
              <a:gd name="adj1" fmla="val 18121548"/>
              <a:gd name="adj2" fmla="val 21364917"/>
            </a:avLst>
          </a:prstGeom>
          <a:ln w="25400">
            <a:solidFill>
              <a:schemeClr val="tx1"/>
            </a:solidFill>
            <a:miter lim="800000"/>
            <a:headEnd type="arrow" w="med" len="sm"/>
            <a:tailEnd type="arrow" w="med" len="sm"/>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sz="1799">
              <a:solidFill>
                <a:srgbClr val="717074"/>
              </a:solidFill>
              <a:latin typeface="Calibri" panose="020F0502020204030204" pitchFamily="34" charset="0"/>
            </a:endParaRPr>
          </a:p>
        </p:txBody>
      </p:sp>
      <p:cxnSp>
        <p:nvCxnSpPr>
          <p:cNvPr id="212" name="Straight Arrow Connector 211">
            <a:extLst>
              <a:ext uri="{FF2B5EF4-FFF2-40B4-BE49-F238E27FC236}">
                <a16:creationId xmlns:a16="http://schemas.microsoft.com/office/drawing/2014/main" id="{4BC0D060-FB08-4941-B449-A85DB50D7E56}"/>
              </a:ext>
            </a:extLst>
          </p:cNvPr>
          <p:cNvCxnSpPr>
            <a:cxnSpLocks/>
          </p:cNvCxnSpPr>
          <p:nvPr/>
        </p:nvCxnSpPr>
        <p:spPr bwMode="gray">
          <a:xfrm flipV="1">
            <a:off x="2412609" y="4546329"/>
            <a:ext cx="242363" cy="123678"/>
          </a:xfrm>
          <a:prstGeom prst="straightConnector1">
            <a:avLst/>
          </a:prstGeom>
          <a:ln w="25400">
            <a:solidFill>
              <a:schemeClr val="tx1"/>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213" name="Title 2">
            <a:extLst>
              <a:ext uri="{FF2B5EF4-FFF2-40B4-BE49-F238E27FC236}">
                <a16:creationId xmlns:a16="http://schemas.microsoft.com/office/drawing/2014/main" id="{23476EFC-EF2D-2F48-AD34-7B29120F3E17}"/>
              </a:ext>
            </a:extLst>
          </p:cNvPr>
          <p:cNvSpPr txBox="1">
            <a:spLocks/>
          </p:cNvSpPr>
          <p:nvPr/>
        </p:nvSpPr>
        <p:spPr>
          <a:xfrm>
            <a:off x="2375273" y="4229032"/>
            <a:ext cx="1283365" cy="206312"/>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2399" dirty="0">
                <a:solidFill>
                  <a:srgbClr val="0091DA"/>
                </a:solidFill>
                <a:latin typeface="Calibri" panose="020F0502020204030204" pitchFamily="34" charset="0"/>
              </a:rPr>
              <a:t>NDR</a:t>
            </a:r>
          </a:p>
        </p:txBody>
      </p:sp>
      <p:cxnSp>
        <p:nvCxnSpPr>
          <p:cNvPr id="205" name="Straight Arrow Connector 204">
            <a:extLst>
              <a:ext uri="{FF2B5EF4-FFF2-40B4-BE49-F238E27FC236}">
                <a16:creationId xmlns:a16="http://schemas.microsoft.com/office/drawing/2014/main" id="{EB7999E3-77F0-4345-9640-020CC5BC4B62}"/>
              </a:ext>
            </a:extLst>
          </p:cNvPr>
          <p:cNvCxnSpPr>
            <a:cxnSpLocks/>
          </p:cNvCxnSpPr>
          <p:nvPr/>
        </p:nvCxnSpPr>
        <p:spPr bwMode="gray">
          <a:xfrm flipH="1" flipV="1">
            <a:off x="3377358" y="4536925"/>
            <a:ext cx="242363" cy="123678"/>
          </a:xfrm>
          <a:prstGeom prst="straightConnector1">
            <a:avLst/>
          </a:prstGeom>
          <a:ln w="25400">
            <a:solidFill>
              <a:schemeClr val="tx1"/>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cxnSp>
        <p:nvCxnSpPr>
          <p:cNvPr id="206" name="Straight Arrow Connector 205">
            <a:extLst>
              <a:ext uri="{FF2B5EF4-FFF2-40B4-BE49-F238E27FC236}">
                <a16:creationId xmlns:a16="http://schemas.microsoft.com/office/drawing/2014/main" id="{F93074A2-1B0A-BD49-836C-4FAA54B6302C}"/>
              </a:ext>
            </a:extLst>
          </p:cNvPr>
          <p:cNvCxnSpPr>
            <a:cxnSpLocks/>
          </p:cNvCxnSpPr>
          <p:nvPr/>
        </p:nvCxnSpPr>
        <p:spPr bwMode="gray">
          <a:xfrm rot="14580000" flipH="1" flipV="1">
            <a:off x="2894806" y="3751615"/>
            <a:ext cx="242363" cy="123678"/>
          </a:xfrm>
          <a:prstGeom prst="straightConnector1">
            <a:avLst/>
          </a:prstGeom>
          <a:ln w="25400">
            <a:solidFill>
              <a:schemeClr val="tx1"/>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334" name="Group">
            <a:extLst>
              <a:ext uri="{FF2B5EF4-FFF2-40B4-BE49-F238E27FC236}">
                <a16:creationId xmlns:a16="http://schemas.microsoft.com/office/drawing/2014/main" id="{B6B5A011-5D52-4347-970D-92877511C516}"/>
              </a:ext>
            </a:extLst>
          </p:cNvPr>
          <p:cNvSpPr txBox="1"/>
          <p:nvPr/>
        </p:nvSpPr>
        <p:spPr>
          <a:xfrm>
            <a:off x="-305648" y="4006259"/>
            <a:ext cx="1984378" cy="1741002"/>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Remote Code</a:t>
            </a:r>
            <a:br>
              <a:rPr lang="en-US" sz="1200">
                <a:solidFill>
                  <a:srgbClr val="FF0000"/>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 Execution</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335" name="Graphic 334">
            <a:extLst>
              <a:ext uri="{FF2B5EF4-FFF2-40B4-BE49-F238E27FC236}">
                <a16:creationId xmlns:a16="http://schemas.microsoft.com/office/drawing/2014/main" id="{DFF4FCD9-C14A-A943-B55A-27B766D9422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401481" y="4692427"/>
            <a:ext cx="570120" cy="528749"/>
          </a:xfrm>
          <a:prstGeom prst="rect">
            <a:avLst/>
          </a:prstGeom>
        </p:spPr>
      </p:pic>
      <p:sp>
        <p:nvSpPr>
          <p:cNvPr id="99" name="Group">
            <a:extLst>
              <a:ext uri="{FF2B5EF4-FFF2-40B4-BE49-F238E27FC236}">
                <a16:creationId xmlns:a16="http://schemas.microsoft.com/office/drawing/2014/main" id="{41916C55-4711-BE47-A431-937B88117A6A}"/>
              </a:ext>
            </a:extLst>
          </p:cNvPr>
          <p:cNvSpPr txBox="1"/>
          <p:nvPr/>
        </p:nvSpPr>
        <p:spPr>
          <a:xfrm>
            <a:off x="2049785" y="1444330"/>
            <a:ext cx="1963068" cy="1057580"/>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Darkside</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100" name="Graphic 99">
            <a:extLst>
              <a:ext uri="{FF2B5EF4-FFF2-40B4-BE49-F238E27FC236}">
                <a16:creationId xmlns:a16="http://schemas.microsoft.com/office/drawing/2014/main" id="{772EC5C2-E6C0-A447-AC08-2D0AB26422BC}"/>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2746259" y="1961565"/>
            <a:ext cx="570120" cy="528749"/>
          </a:xfrm>
          <a:prstGeom prst="rect">
            <a:avLst/>
          </a:prstGeom>
        </p:spPr>
      </p:pic>
      <p:sp>
        <p:nvSpPr>
          <p:cNvPr id="101" name="Group">
            <a:extLst>
              <a:ext uri="{FF2B5EF4-FFF2-40B4-BE49-F238E27FC236}">
                <a16:creationId xmlns:a16="http://schemas.microsoft.com/office/drawing/2014/main" id="{0CC47A15-E775-E741-9A94-FBE47D84B6E1}"/>
              </a:ext>
            </a:extLst>
          </p:cNvPr>
          <p:cNvSpPr txBox="1"/>
          <p:nvPr/>
        </p:nvSpPr>
        <p:spPr>
          <a:xfrm>
            <a:off x="4430210" y="3617443"/>
            <a:ext cx="1963068" cy="1348433"/>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Remote  Services</a:t>
            </a:r>
          </a:p>
          <a:p>
            <a:pPr algn="ctr" defTabSz="913852">
              <a:defRPr>
                <a:solidFill>
                  <a:srgbClr val="1A428A"/>
                </a:solidFill>
                <a:latin typeface="Metropolis Medium"/>
                <a:ea typeface="Metropolis Medium"/>
                <a:cs typeface="Metropolis Medium"/>
                <a:sym typeface="Metropolis Medium"/>
              </a:defRPr>
            </a:pPr>
            <a:r>
              <a:rPr lang="en-US" sz="1200">
                <a:solidFill>
                  <a:srgbClr val="FF0000"/>
                </a:solidFill>
                <a:latin typeface="Calibri" panose="020F0502020204030204" pitchFamily="34" charset="0"/>
                <a:sym typeface="Metropolis Medium"/>
              </a:rPr>
              <a:t> Anomaly</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102" name="Graphic 101">
            <a:extLst>
              <a:ext uri="{FF2B5EF4-FFF2-40B4-BE49-F238E27FC236}">
                <a16:creationId xmlns:a16="http://schemas.microsoft.com/office/drawing/2014/main" id="{2F1424C9-31B3-694E-94B1-891EEF057C2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5126684" y="4308540"/>
            <a:ext cx="570120" cy="528749"/>
          </a:xfrm>
          <a:prstGeom prst="rect">
            <a:avLst/>
          </a:prstGeom>
        </p:spPr>
      </p:pic>
      <p:sp>
        <p:nvSpPr>
          <p:cNvPr id="103" name="Group">
            <a:extLst>
              <a:ext uri="{FF2B5EF4-FFF2-40B4-BE49-F238E27FC236}">
                <a16:creationId xmlns:a16="http://schemas.microsoft.com/office/drawing/2014/main" id="{26009105-82A5-EF41-BF1F-1801C180213D}"/>
              </a:ext>
            </a:extLst>
          </p:cNvPr>
          <p:cNvSpPr txBox="1"/>
          <p:nvPr/>
        </p:nvSpPr>
        <p:spPr>
          <a:xfrm>
            <a:off x="4430210" y="4739930"/>
            <a:ext cx="1963068" cy="1348433"/>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DNS Tunneling</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104" name="Graphic 103">
            <a:extLst>
              <a:ext uri="{FF2B5EF4-FFF2-40B4-BE49-F238E27FC236}">
                <a16:creationId xmlns:a16="http://schemas.microsoft.com/office/drawing/2014/main" id="{61829DFC-167C-B547-B3DF-ABCF223024AC}"/>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5126684" y="5253378"/>
            <a:ext cx="570120" cy="528749"/>
          </a:xfrm>
          <a:prstGeom prst="rect">
            <a:avLst/>
          </a:prstGeom>
        </p:spPr>
      </p:pic>
      <p:sp>
        <p:nvSpPr>
          <p:cNvPr id="2" name="Right Brace 1">
            <a:extLst>
              <a:ext uri="{FF2B5EF4-FFF2-40B4-BE49-F238E27FC236}">
                <a16:creationId xmlns:a16="http://schemas.microsoft.com/office/drawing/2014/main" id="{F2B7BE9D-9977-7742-BC13-D4BA8164EFD1}"/>
              </a:ext>
            </a:extLst>
          </p:cNvPr>
          <p:cNvSpPr/>
          <p:nvPr/>
        </p:nvSpPr>
        <p:spPr bwMode="gray">
          <a:xfrm>
            <a:off x="1215723" y="4229157"/>
            <a:ext cx="294640" cy="1248977"/>
          </a:xfrm>
          <a:prstGeom prst="rightBrac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alibri" panose="020F0502020204030204" pitchFamily="34" charset="0"/>
            </a:endParaRPr>
          </a:p>
        </p:txBody>
      </p:sp>
      <p:sp>
        <p:nvSpPr>
          <p:cNvPr id="38" name="Right Brace 37">
            <a:extLst>
              <a:ext uri="{FF2B5EF4-FFF2-40B4-BE49-F238E27FC236}">
                <a16:creationId xmlns:a16="http://schemas.microsoft.com/office/drawing/2014/main" id="{D29B1D6A-F2AD-7249-9A8D-EE8F1DD1DA57}"/>
              </a:ext>
            </a:extLst>
          </p:cNvPr>
          <p:cNvSpPr/>
          <p:nvPr/>
        </p:nvSpPr>
        <p:spPr bwMode="gray">
          <a:xfrm rot="10800000">
            <a:off x="4476589" y="3837211"/>
            <a:ext cx="294640" cy="1991798"/>
          </a:xfrm>
          <a:prstGeom prst="rightBrac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latin typeface="Calibri" panose="020F0502020204030204" pitchFamily="34" charset="0"/>
            </a:endParaRPr>
          </a:p>
        </p:txBody>
      </p:sp>
      <p:sp>
        <p:nvSpPr>
          <p:cNvPr id="40" name="Right Brace 39">
            <a:extLst>
              <a:ext uri="{FF2B5EF4-FFF2-40B4-BE49-F238E27FC236}">
                <a16:creationId xmlns:a16="http://schemas.microsoft.com/office/drawing/2014/main" id="{C9474032-D71B-A84C-8D7B-A0C2ECCE6B2B}"/>
              </a:ext>
            </a:extLst>
          </p:cNvPr>
          <p:cNvSpPr/>
          <p:nvPr/>
        </p:nvSpPr>
        <p:spPr bwMode="gray">
          <a:xfrm rot="5400000">
            <a:off x="2863039" y="2044483"/>
            <a:ext cx="294640" cy="1248977"/>
          </a:xfrm>
          <a:prstGeom prst="rightBrac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alibri" panose="020F0502020204030204" pitchFamily="34" charset="0"/>
            </a:endParaRPr>
          </a:p>
        </p:txBody>
      </p:sp>
      <p:pic>
        <p:nvPicPr>
          <p:cNvPr id="42" name="Picture 41">
            <a:extLst>
              <a:ext uri="{FF2B5EF4-FFF2-40B4-BE49-F238E27FC236}">
                <a16:creationId xmlns:a16="http://schemas.microsoft.com/office/drawing/2014/main" id="{869D6832-9EB1-5E40-B855-E3568E5A0930}"/>
              </a:ext>
            </a:extLst>
          </p:cNvPr>
          <p:cNvPicPr>
            <a:picLocks noChangeAspect="1"/>
          </p:cNvPicPr>
          <p:nvPr/>
        </p:nvPicPr>
        <p:blipFill rotWithShape="1">
          <a:blip r:embed="rId5"/>
          <a:srcRect r="30712"/>
          <a:stretch/>
        </p:blipFill>
        <p:spPr>
          <a:xfrm>
            <a:off x="6731892" y="1941789"/>
            <a:ext cx="5282197" cy="3708472"/>
          </a:xfrm>
          <a:prstGeom prst="rect">
            <a:avLst/>
          </a:prstGeom>
          <a:ln>
            <a:solidFill>
              <a:schemeClr val="accent1"/>
            </a:solidFill>
          </a:ln>
        </p:spPr>
      </p:pic>
      <p:sp>
        <p:nvSpPr>
          <p:cNvPr id="43" name="Rectangle 42">
            <a:extLst>
              <a:ext uri="{FF2B5EF4-FFF2-40B4-BE49-F238E27FC236}">
                <a16:creationId xmlns:a16="http://schemas.microsoft.com/office/drawing/2014/main" id="{2448ABD4-82CD-594A-B1BC-EC3745A29995}"/>
              </a:ext>
            </a:extLst>
          </p:cNvPr>
          <p:cNvSpPr/>
          <p:nvPr/>
        </p:nvSpPr>
        <p:spPr>
          <a:xfrm flipH="1" flipV="1">
            <a:off x="2385868" y="2744034"/>
            <a:ext cx="1267482" cy="1051183"/>
          </a:xfrm>
          <a:prstGeom prst="rect">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2920218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2538292393"/>
              </p:ext>
            </p:extLst>
          </p:nvPr>
        </p:nvGraphicFramePr>
        <p:xfrm>
          <a:off x="2242773" y="1234440"/>
          <a:ext cx="9753600" cy="54864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1"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2118062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FAAA9138-105D-4C0C-BAD4-6774FB330A01}"/>
              </a:ext>
            </a:extLst>
          </p:cNvPr>
          <p:cNvSpPr>
            <a:spLocks noGrp="1"/>
          </p:cNvSpPr>
          <p:nvPr>
            <p:ph type="subTitle" idx="10"/>
          </p:nvPr>
        </p:nvSpPr>
        <p:spPr/>
        <p:txBody>
          <a:bodyPr/>
          <a:lstStyle/>
          <a:p>
            <a:r>
              <a:rPr lang="en-US" dirty="0"/>
              <a:t>Internal Architecture</a:t>
            </a:r>
          </a:p>
        </p:txBody>
      </p:sp>
      <p:sp>
        <p:nvSpPr>
          <p:cNvPr id="3" name="Title 2">
            <a:extLst>
              <a:ext uri="{FF2B5EF4-FFF2-40B4-BE49-F238E27FC236}">
                <a16:creationId xmlns:a16="http://schemas.microsoft.com/office/drawing/2014/main" id="{169C7EFE-5512-4425-A4A1-A61E14536D53}"/>
              </a:ext>
            </a:extLst>
          </p:cNvPr>
          <p:cNvSpPr>
            <a:spLocks noGrp="1"/>
          </p:cNvSpPr>
          <p:nvPr>
            <p:ph type="title"/>
          </p:nvPr>
        </p:nvSpPr>
        <p:spPr/>
        <p:txBody>
          <a:bodyPr/>
          <a:lstStyle/>
          <a:p>
            <a:r>
              <a:rPr lang="en-US" dirty="0"/>
              <a:t>Malware Detection and Prevention</a:t>
            </a:r>
          </a:p>
        </p:txBody>
      </p:sp>
      <p:sp>
        <p:nvSpPr>
          <p:cNvPr id="35" name="Rectangle 34">
            <a:extLst>
              <a:ext uri="{FF2B5EF4-FFF2-40B4-BE49-F238E27FC236}">
                <a16:creationId xmlns:a16="http://schemas.microsoft.com/office/drawing/2014/main" id="{939C7D49-58FF-4D61-9357-985DCB242258}"/>
              </a:ext>
            </a:extLst>
          </p:cNvPr>
          <p:cNvSpPr/>
          <p:nvPr/>
        </p:nvSpPr>
        <p:spPr>
          <a:xfrm>
            <a:off x="2210278" y="3653901"/>
            <a:ext cx="2935553" cy="813733"/>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ESXi Host</a:t>
            </a:r>
          </a:p>
        </p:txBody>
      </p:sp>
      <p:sp>
        <p:nvSpPr>
          <p:cNvPr id="37" name="Rectangle 36">
            <a:extLst>
              <a:ext uri="{FF2B5EF4-FFF2-40B4-BE49-F238E27FC236}">
                <a16:creationId xmlns:a16="http://schemas.microsoft.com/office/drawing/2014/main" id="{D6C3A0F0-6E03-4396-8836-EEB5178BB545}"/>
              </a:ext>
            </a:extLst>
          </p:cNvPr>
          <p:cNvSpPr/>
          <p:nvPr/>
        </p:nvSpPr>
        <p:spPr>
          <a:xfrm>
            <a:off x="3345655" y="4034855"/>
            <a:ext cx="763200" cy="31767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MUX</a:t>
            </a:r>
          </a:p>
        </p:txBody>
      </p:sp>
      <p:sp>
        <p:nvSpPr>
          <p:cNvPr id="39" name="Rectangle 38">
            <a:extLst>
              <a:ext uri="{FF2B5EF4-FFF2-40B4-BE49-F238E27FC236}">
                <a16:creationId xmlns:a16="http://schemas.microsoft.com/office/drawing/2014/main" id="{AE29E325-7789-4B4D-AB1B-6330AC1C9E68}"/>
              </a:ext>
            </a:extLst>
          </p:cNvPr>
          <p:cNvSpPr/>
          <p:nvPr/>
        </p:nvSpPr>
        <p:spPr>
          <a:xfrm>
            <a:off x="2426430" y="2726538"/>
            <a:ext cx="1455186" cy="813733"/>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Guest VM</a:t>
            </a:r>
          </a:p>
        </p:txBody>
      </p:sp>
      <p:sp>
        <p:nvSpPr>
          <p:cNvPr id="40" name="Rectangle 39">
            <a:extLst>
              <a:ext uri="{FF2B5EF4-FFF2-40B4-BE49-F238E27FC236}">
                <a16:creationId xmlns:a16="http://schemas.microsoft.com/office/drawing/2014/main" id="{FEF63F44-8B7A-4520-B422-15DB5A4B7C72}"/>
              </a:ext>
            </a:extLst>
          </p:cNvPr>
          <p:cNvSpPr/>
          <p:nvPr/>
        </p:nvSpPr>
        <p:spPr>
          <a:xfrm>
            <a:off x="4082992" y="1840423"/>
            <a:ext cx="1062839" cy="1693513"/>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SVM</a:t>
            </a:r>
          </a:p>
        </p:txBody>
      </p:sp>
      <p:sp>
        <p:nvSpPr>
          <p:cNvPr id="41" name="Rectangle 40">
            <a:extLst>
              <a:ext uri="{FF2B5EF4-FFF2-40B4-BE49-F238E27FC236}">
                <a16:creationId xmlns:a16="http://schemas.microsoft.com/office/drawing/2014/main" id="{E554CFE6-2671-4760-866B-81615F6A1A97}"/>
              </a:ext>
            </a:extLst>
          </p:cNvPr>
          <p:cNvSpPr/>
          <p:nvPr/>
        </p:nvSpPr>
        <p:spPr>
          <a:xfrm>
            <a:off x="5573280" y="1840423"/>
            <a:ext cx="2039825" cy="1698584"/>
          </a:xfrm>
          <a:prstGeom prst="rect">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Edge Node</a:t>
            </a:r>
          </a:p>
        </p:txBody>
      </p:sp>
      <p:sp>
        <p:nvSpPr>
          <p:cNvPr id="42" name="Rectangle 41">
            <a:extLst>
              <a:ext uri="{FF2B5EF4-FFF2-40B4-BE49-F238E27FC236}">
                <a16:creationId xmlns:a16="http://schemas.microsoft.com/office/drawing/2014/main" id="{FA01E4E0-6702-4EC9-B10D-A45FA71BC2AB}"/>
              </a:ext>
            </a:extLst>
          </p:cNvPr>
          <p:cNvSpPr/>
          <p:nvPr/>
        </p:nvSpPr>
        <p:spPr>
          <a:xfrm>
            <a:off x="245853" y="2750329"/>
            <a:ext cx="1368000" cy="7128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NSX Manager Cluster</a:t>
            </a:r>
          </a:p>
        </p:txBody>
      </p:sp>
      <p:sp>
        <p:nvSpPr>
          <p:cNvPr id="43" name="Rectangle 42">
            <a:extLst>
              <a:ext uri="{FF2B5EF4-FFF2-40B4-BE49-F238E27FC236}">
                <a16:creationId xmlns:a16="http://schemas.microsoft.com/office/drawing/2014/main" id="{1B5798E8-4912-429A-87EB-D65B36D58A92}"/>
              </a:ext>
            </a:extLst>
          </p:cNvPr>
          <p:cNvSpPr/>
          <p:nvPr/>
        </p:nvSpPr>
        <p:spPr>
          <a:xfrm>
            <a:off x="8361769" y="2019698"/>
            <a:ext cx="1506600" cy="712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NSX Threat Intelligence Cloud Service</a:t>
            </a:r>
          </a:p>
        </p:txBody>
      </p:sp>
      <p:sp>
        <p:nvSpPr>
          <p:cNvPr id="44" name="Rectangle 43">
            <a:extLst>
              <a:ext uri="{FF2B5EF4-FFF2-40B4-BE49-F238E27FC236}">
                <a16:creationId xmlns:a16="http://schemas.microsoft.com/office/drawing/2014/main" id="{F8E77A06-94DD-425C-B55A-9E1B69FFCB79}"/>
              </a:ext>
            </a:extLst>
          </p:cNvPr>
          <p:cNvSpPr/>
          <p:nvPr/>
        </p:nvSpPr>
        <p:spPr>
          <a:xfrm>
            <a:off x="8359294" y="3090523"/>
            <a:ext cx="1506600" cy="712800"/>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NSX Advanced Threat Prevention Service</a:t>
            </a:r>
          </a:p>
        </p:txBody>
      </p:sp>
      <p:sp>
        <p:nvSpPr>
          <p:cNvPr id="46" name="Rectangle 45">
            <a:extLst>
              <a:ext uri="{FF2B5EF4-FFF2-40B4-BE49-F238E27FC236}">
                <a16:creationId xmlns:a16="http://schemas.microsoft.com/office/drawing/2014/main" id="{547C823C-F1CA-4EAE-A928-204FA37D8E92}"/>
              </a:ext>
            </a:extLst>
          </p:cNvPr>
          <p:cNvSpPr/>
          <p:nvPr/>
        </p:nvSpPr>
        <p:spPr>
          <a:xfrm>
            <a:off x="2499768" y="3056517"/>
            <a:ext cx="1266233" cy="391476"/>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VMware Tools Thin Agent</a:t>
            </a:r>
          </a:p>
        </p:txBody>
      </p:sp>
      <p:sp>
        <p:nvSpPr>
          <p:cNvPr id="48" name="Rectangle 47">
            <a:extLst>
              <a:ext uri="{FF2B5EF4-FFF2-40B4-BE49-F238E27FC236}">
                <a16:creationId xmlns:a16="http://schemas.microsoft.com/office/drawing/2014/main" id="{515EC731-9A72-4451-AFFD-3C6C527C95FF}"/>
              </a:ext>
            </a:extLst>
          </p:cNvPr>
          <p:cNvSpPr/>
          <p:nvPr/>
        </p:nvSpPr>
        <p:spPr>
          <a:xfrm>
            <a:off x="4184019" y="2740204"/>
            <a:ext cx="832909" cy="327498"/>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RAPID</a:t>
            </a:r>
          </a:p>
        </p:txBody>
      </p:sp>
      <p:sp>
        <p:nvSpPr>
          <p:cNvPr id="50" name="Rectangle 49">
            <a:extLst>
              <a:ext uri="{FF2B5EF4-FFF2-40B4-BE49-F238E27FC236}">
                <a16:creationId xmlns:a16="http://schemas.microsoft.com/office/drawing/2014/main" id="{55A03CD7-0D26-4D1A-B555-5D8A02447D64}"/>
              </a:ext>
            </a:extLst>
          </p:cNvPr>
          <p:cNvSpPr/>
          <p:nvPr/>
        </p:nvSpPr>
        <p:spPr>
          <a:xfrm>
            <a:off x="255749" y="1751396"/>
            <a:ext cx="1367999" cy="7128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HTTP/S File Host</a:t>
            </a:r>
          </a:p>
        </p:txBody>
      </p:sp>
      <p:sp>
        <p:nvSpPr>
          <p:cNvPr id="51" name="Rectangle 50">
            <a:extLst>
              <a:ext uri="{FF2B5EF4-FFF2-40B4-BE49-F238E27FC236}">
                <a16:creationId xmlns:a16="http://schemas.microsoft.com/office/drawing/2014/main" id="{35872425-A7FB-4B43-9780-B3603C5E3CFD}"/>
              </a:ext>
            </a:extLst>
          </p:cNvPr>
          <p:cNvSpPr/>
          <p:nvPr/>
        </p:nvSpPr>
        <p:spPr>
          <a:xfrm>
            <a:off x="2109746" y="5029817"/>
            <a:ext cx="3338153" cy="1284932"/>
          </a:xfrm>
          <a:prstGeom prst="rect">
            <a:avLst/>
          </a:prstGeom>
          <a:solidFill>
            <a:srgbClr val="FFC000"/>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NSX Application Platform</a:t>
            </a:r>
          </a:p>
        </p:txBody>
      </p:sp>
      <p:sp>
        <p:nvSpPr>
          <p:cNvPr id="21" name="Rectangle 20">
            <a:extLst>
              <a:ext uri="{FF2B5EF4-FFF2-40B4-BE49-F238E27FC236}">
                <a16:creationId xmlns:a16="http://schemas.microsoft.com/office/drawing/2014/main" id="{E5FD848F-1900-40A1-94AF-6C3970E5D7FA}"/>
              </a:ext>
            </a:extLst>
          </p:cNvPr>
          <p:cNvSpPr/>
          <p:nvPr/>
        </p:nvSpPr>
        <p:spPr>
          <a:xfrm>
            <a:off x="4184018" y="2165497"/>
            <a:ext cx="832909" cy="42207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Security Hub</a:t>
            </a:r>
          </a:p>
        </p:txBody>
      </p:sp>
      <p:sp>
        <p:nvSpPr>
          <p:cNvPr id="45" name="Rectangle 44">
            <a:extLst>
              <a:ext uri="{FF2B5EF4-FFF2-40B4-BE49-F238E27FC236}">
                <a16:creationId xmlns:a16="http://schemas.microsoft.com/office/drawing/2014/main" id="{0E25BF87-256E-4B35-8A97-AD17C5AF448A}"/>
              </a:ext>
            </a:extLst>
          </p:cNvPr>
          <p:cNvSpPr/>
          <p:nvPr/>
        </p:nvSpPr>
        <p:spPr>
          <a:xfrm>
            <a:off x="2243416" y="5339481"/>
            <a:ext cx="1368000" cy="8414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Security Analyzer</a:t>
            </a:r>
          </a:p>
        </p:txBody>
      </p:sp>
      <p:sp>
        <p:nvSpPr>
          <p:cNvPr id="52" name="Rectangle 51">
            <a:extLst>
              <a:ext uri="{FF2B5EF4-FFF2-40B4-BE49-F238E27FC236}">
                <a16:creationId xmlns:a16="http://schemas.microsoft.com/office/drawing/2014/main" id="{155FE5D5-8EA4-4EE0-A982-DB989A4CF26E}"/>
              </a:ext>
            </a:extLst>
          </p:cNvPr>
          <p:cNvSpPr/>
          <p:nvPr/>
        </p:nvSpPr>
        <p:spPr>
          <a:xfrm>
            <a:off x="3893447" y="5340908"/>
            <a:ext cx="1368000" cy="839973"/>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Cloud Connector</a:t>
            </a:r>
          </a:p>
        </p:txBody>
      </p:sp>
      <p:sp>
        <p:nvSpPr>
          <p:cNvPr id="22" name="Rectangle 21">
            <a:extLst>
              <a:ext uri="{FF2B5EF4-FFF2-40B4-BE49-F238E27FC236}">
                <a16:creationId xmlns:a16="http://schemas.microsoft.com/office/drawing/2014/main" id="{880EEB38-2D50-4B48-BB3E-43E7EB0DD0CD}"/>
              </a:ext>
            </a:extLst>
          </p:cNvPr>
          <p:cNvSpPr/>
          <p:nvPr/>
        </p:nvSpPr>
        <p:spPr>
          <a:xfrm>
            <a:off x="5694632" y="2904270"/>
            <a:ext cx="832909" cy="31767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ASDS</a:t>
            </a:r>
          </a:p>
        </p:txBody>
      </p:sp>
      <p:sp>
        <p:nvSpPr>
          <p:cNvPr id="24" name="Rectangle 23">
            <a:extLst>
              <a:ext uri="{FF2B5EF4-FFF2-40B4-BE49-F238E27FC236}">
                <a16:creationId xmlns:a16="http://schemas.microsoft.com/office/drawing/2014/main" id="{41CDDA82-655B-42C7-85C2-F69890054274}"/>
              </a:ext>
            </a:extLst>
          </p:cNvPr>
          <p:cNvSpPr/>
          <p:nvPr/>
        </p:nvSpPr>
        <p:spPr>
          <a:xfrm>
            <a:off x="5694633" y="2226134"/>
            <a:ext cx="832909" cy="31767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IDPS</a:t>
            </a:r>
          </a:p>
        </p:txBody>
      </p:sp>
      <p:sp>
        <p:nvSpPr>
          <p:cNvPr id="26" name="Rectangle 25">
            <a:extLst>
              <a:ext uri="{FF2B5EF4-FFF2-40B4-BE49-F238E27FC236}">
                <a16:creationId xmlns:a16="http://schemas.microsoft.com/office/drawing/2014/main" id="{F5DC2C6C-2C91-4D1E-9AA3-D79094B4264C}"/>
              </a:ext>
            </a:extLst>
          </p:cNvPr>
          <p:cNvSpPr/>
          <p:nvPr/>
        </p:nvSpPr>
        <p:spPr>
          <a:xfrm>
            <a:off x="243009" y="3754834"/>
            <a:ext cx="1367999" cy="712800"/>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vCenter Server</a:t>
            </a:r>
          </a:p>
        </p:txBody>
      </p:sp>
      <p:sp>
        <p:nvSpPr>
          <p:cNvPr id="27" name="Rectangle 26">
            <a:extLst>
              <a:ext uri="{FF2B5EF4-FFF2-40B4-BE49-F238E27FC236}">
                <a16:creationId xmlns:a16="http://schemas.microsoft.com/office/drawing/2014/main" id="{299DDD4A-E319-404D-8B03-DD3E8E3B2F19}"/>
              </a:ext>
            </a:extLst>
          </p:cNvPr>
          <p:cNvSpPr/>
          <p:nvPr/>
        </p:nvSpPr>
        <p:spPr>
          <a:xfrm>
            <a:off x="6648895" y="2226134"/>
            <a:ext cx="832909" cy="42207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Security Hub</a:t>
            </a:r>
          </a:p>
        </p:txBody>
      </p:sp>
      <p:sp>
        <p:nvSpPr>
          <p:cNvPr id="28" name="Rectangle 27">
            <a:extLst>
              <a:ext uri="{FF2B5EF4-FFF2-40B4-BE49-F238E27FC236}">
                <a16:creationId xmlns:a16="http://schemas.microsoft.com/office/drawing/2014/main" id="{990836EA-322A-4E66-80E8-AE590487C688}"/>
              </a:ext>
            </a:extLst>
          </p:cNvPr>
          <p:cNvSpPr/>
          <p:nvPr/>
        </p:nvSpPr>
        <p:spPr>
          <a:xfrm>
            <a:off x="6650311" y="2896361"/>
            <a:ext cx="832104" cy="327498"/>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RAPID</a:t>
            </a:r>
          </a:p>
        </p:txBody>
      </p:sp>
      <p:sp>
        <p:nvSpPr>
          <p:cNvPr id="36" name="Rectangle 35">
            <a:extLst>
              <a:ext uri="{FF2B5EF4-FFF2-40B4-BE49-F238E27FC236}">
                <a16:creationId xmlns:a16="http://schemas.microsoft.com/office/drawing/2014/main" id="{CE55035C-09C9-4B78-8CB9-17E1ADD3B92E}"/>
              </a:ext>
            </a:extLst>
          </p:cNvPr>
          <p:cNvSpPr/>
          <p:nvPr/>
        </p:nvSpPr>
        <p:spPr>
          <a:xfrm>
            <a:off x="2390823" y="4034855"/>
            <a:ext cx="763200" cy="31767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err="1">
                <a:solidFill>
                  <a:schemeClr val="bg1"/>
                </a:solidFill>
                <a:latin typeface="Calibri" panose="020F0502020204030204" pitchFamily="34" charset="0"/>
              </a:rPr>
              <a:t>NestDB</a:t>
            </a:r>
            <a:endParaRPr lang="en-US" sz="1200" dirty="0">
              <a:solidFill>
                <a:schemeClr val="bg1"/>
              </a:solidFill>
              <a:latin typeface="Calibri" panose="020F0502020204030204" pitchFamily="34" charset="0"/>
            </a:endParaRPr>
          </a:p>
        </p:txBody>
      </p:sp>
      <p:cxnSp>
        <p:nvCxnSpPr>
          <p:cNvPr id="8" name="Connector: Elbow 7">
            <a:extLst>
              <a:ext uri="{FF2B5EF4-FFF2-40B4-BE49-F238E27FC236}">
                <a16:creationId xmlns:a16="http://schemas.microsoft.com/office/drawing/2014/main" id="{DF43F038-A5FE-4612-AA6A-0C9EDBCA7DC8}"/>
              </a:ext>
            </a:extLst>
          </p:cNvPr>
          <p:cNvCxnSpPr>
            <a:cxnSpLocks/>
            <a:stCxn id="134" idx="3"/>
            <a:endCxn id="51" idx="1"/>
          </p:cNvCxnSpPr>
          <p:nvPr/>
        </p:nvCxnSpPr>
        <p:spPr bwMode="gray">
          <a:xfrm>
            <a:off x="1611008" y="3339168"/>
            <a:ext cx="498738" cy="2333115"/>
          </a:xfrm>
          <a:prstGeom prst="bentConnector3">
            <a:avLst>
              <a:gd name="adj1" fmla="val 50000"/>
            </a:avLst>
          </a:prstGeom>
          <a:ln w="25400">
            <a:solidFill>
              <a:schemeClr val="accent6"/>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 name="Connector: Elbow 9">
            <a:extLst>
              <a:ext uri="{FF2B5EF4-FFF2-40B4-BE49-F238E27FC236}">
                <a16:creationId xmlns:a16="http://schemas.microsoft.com/office/drawing/2014/main" id="{4EC37F83-B8E7-46AD-B037-C744E0F676E9}"/>
              </a:ext>
            </a:extLst>
          </p:cNvPr>
          <p:cNvCxnSpPr>
            <a:cxnSpLocks/>
            <a:stCxn id="131" idx="3"/>
            <a:endCxn id="36" idx="1"/>
          </p:cNvCxnSpPr>
          <p:nvPr/>
        </p:nvCxnSpPr>
        <p:spPr bwMode="gray">
          <a:xfrm>
            <a:off x="1613853" y="2942704"/>
            <a:ext cx="776970" cy="1250988"/>
          </a:xfrm>
          <a:prstGeom prst="bentConnector3">
            <a:avLst>
              <a:gd name="adj1" fmla="val 50000"/>
            </a:avLst>
          </a:prstGeom>
          <a:ln w="25400">
            <a:solidFill>
              <a:schemeClr val="accent6"/>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4" name="Connector: Elbow 13">
            <a:extLst>
              <a:ext uri="{FF2B5EF4-FFF2-40B4-BE49-F238E27FC236}">
                <a16:creationId xmlns:a16="http://schemas.microsoft.com/office/drawing/2014/main" id="{6DDA07BF-0E87-46A1-B6C6-2CE2A446FEDB}"/>
              </a:ext>
            </a:extLst>
          </p:cNvPr>
          <p:cNvCxnSpPr>
            <a:cxnSpLocks/>
            <a:stCxn id="43" idx="1"/>
            <a:endCxn id="52" idx="3"/>
          </p:cNvCxnSpPr>
          <p:nvPr/>
        </p:nvCxnSpPr>
        <p:spPr bwMode="gray">
          <a:xfrm rot="10800000" flipV="1">
            <a:off x="5261447" y="2376097"/>
            <a:ext cx="3100322" cy="3384797"/>
          </a:xfrm>
          <a:prstGeom prst="bentConnector3">
            <a:avLst>
              <a:gd name="adj1" fmla="val 9446"/>
            </a:avLst>
          </a:prstGeom>
          <a:ln w="2540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8" name="Connector: Elbow 17">
            <a:extLst>
              <a:ext uri="{FF2B5EF4-FFF2-40B4-BE49-F238E27FC236}">
                <a16:creationId xmlns:a16="http://schemas.microsoft.com/office/drawing/2014/main" id="{BB5A7D83-76B3-4E26-9367-0C783015DCA7}"/>
              </a:ext>
            </a:extLst>
          </p:cNvPr>
          <p:cNvCxnSpPr>
            <a:cxnSpLocks/>
            <a:stCxn id="44" idx="2"/>
            <a:endCxn id="51" idx="3"/>
          </p:cNvCxnSpPr>
          <p:nvPr/>
        </p:nvCxnSpPr>
        <p:spPr bwMode="gray">
          <a:xfrm rot="5400000">
            <a:off x="6345767" y="2905456"/>
            <a:ext cx="1868960" cy="3664695"/>
          </a:xfrm>
          <a:prstGeom prst="bentConnector2">
            <a:avLst/>
          </a:prstGeom>
          <a:ln w="25400">
            <a:solidFill>
              <a:schemeClr val="accent1"/>
            </a:solidFill>
            <a:miter lim="800000"/>
            <a:headEnd type="triangle"/>
            <a:tailEnd type="triangle"/>
          </a:ln>
        </p:spPr>
        <p:style>
          <a:lnRef idx="1">
            <a:schemeClr val="accent1"/>
          </a:lnRef>
          <a:fillRef idx="0">
            <a:schemeClr val="accent1"/>
          </a:fillRef>
          <a:effectRef idx="0">
            <a:schemeClr val="accent1"/>
          </a:effectRef>
          <a:fontRef idx="minor">
            <a:schemeClr val="tx1"/>
          </a:fontRef>
        </p:style>
      </p:cxnSp>
      <p:sp>
        <p:nvSpPr>
          <p:cNvPr id="53" name="Rectangle 52">
            <a:extLst>
              <a:ext uri="{FF2B5EF4-FFF2-40B4-BE49-F238E27FC236}">
                <a16:creationId xmlns:a16="http://schemas.microsoft.com/office/drawing/2014/main" id="{A4A8059C-E006-4D3F-A183-FC0420E87C4C}"/>
              </a:ext>
            </a:extLst>
          </p:cNvPr>
          <p:cNvSpPr/>
          <p:nvPr/>
        </p:nvSpPr>
        <p:spPr>
          <a:xfrm>
            <a:off x="10418607" y="2016627"/>
            <a:ext cx="1506600" cy="365796"/>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NSX Malware Feeds</a:t>
            </a:r>
          </a:p>
        </p:txBody>
      </p:sp>
      <p:sp>
        <p:nvSpPr>
          <p:cNvPr id="54" name="Rectangle 53">
            <a:extLst>
              <a:ext uri="{FF2B5EF4-FFF2-40B4-BE49-F238E27FC236}">
                <a16:creationId xmlns:a16="http://schemas.microsoft.com/office/drawing/2014/main" id="{CD4D3DBE-4020-4C16-A1FA-DD5CF970B860}"/>
              </a:ext>
            </a:extLst>
          </p:cNvPr>
          <p:cNvSpPr/>
          <p:nvPr/>
        </p:nvSpPr>
        <p:spPr>
          <a:xfrm>
            <a:off x="10418607" y="2484755"/>
            <a:ext cx="1506600" cy="24774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Carbon Back CDC</a:t>
            </a:r>
          </a:p>
        </p:txBody>
      </p:sp>
      <p:cxnSp>
        <p:nvCxnSpPr>
          <p:cNvPr id="60" name="Straight Arrow Connector 59">
            <a:extLst>
              <a:ext uri="{FF2B5EF4-FFF2-40B4-BE49-F238E27FC236}">
                <a16:creationId xmlns:a16="http://schemas.microsoft.com/office/drawing/2014/main" id="{F12195C5-2C01-4527-A796-D5B126AD6B51}"/>
              </a:ext>
            </a:extLst>
          </p:cNvPr>
          <p:cNvCxnSpPr>
            <a:stCxn id="21" idx="2"/>
            <a:endCxn id="48" idx="0"/>
          </p:cNvCxnSpPr>
          <p:nvPr/>
        </p:nvCxnSpPr>
        <p:spPr bwMode="gray">
          <a:xfrm>
            <a:off x="4600473" y="2587576"/>
            <a:ext cx="1" cy="152628"/>
          </a:xfrm>
          <a:prstGeom prst="straightConnector1">
            <a:avLst/>
          </a:prstGeom>
          <a:ln w="25400">
            <a:solidFill>
              <a:schemeClr val="accent4"/>
            </a:solidFill>
            <a:miter lim="800000"/>
            <a:tailEnd type="triangle"/>
          </a:ln>
          <a:effectLst>
            <a:glow rad="101600">
              <a:schemeClr val="bg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3D39FD59-3296-4E3D-B3B8-DF441521A0A9}"/>
              </a:ext>
            </a:extLst>
          </p:cNvPr>
          <p:cNvCxnSpPr>
            <a:cxnSpLocks/>
            <a:stCxn id="27" idx="2"/>
            <a:endCxn id="28" idx="0"/>
          </p:cNvCxnSpPr>
          <p:nvPr/>
        </p:nvCxnSpPr>
        <p:spPr bwMode="gray">
          <a:xfrm>
            <a:off x="7065350" y="2648213"/>
            <a:ext cx="1013" cy="248148"/>
          </a:xfrm>
          <a:prstGeom prst="straightConnector1">
            <a:avLst/>
          </a:prstGeom>
          <a:ln w="25400">
            <a:solidFill>
              <a:srgbClr val="C00000"/>
            </a:solidFill>
            <a:miter lim="800000"/>
            <a:tailEnd type="triangle"/>
          </a:ln>
          <a:effectLst>
            <a:glow rad="101600">
              <a:schemeClr val="bg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67" name="Connector: Elbow 66">
            <a:extLst>
              <a:ext uri="{FF2B5EF4-FFF2-40B4-BE49-F238E27FC236}">
                <a16:creationId xmlns:a16="http://schemas.microsoft.com/office/drawing/2014/main" id="{CB188ACD-2C49-4D7A-87AA-82E0B7E5309F}"/>
              </a:ext>
            </a:extLst>
          </p:cNvPr>
          <p:cNvCxnSpPr>
            <a:cxnSpLocks/>
            <a:stCxn id="48" idx="3"/>
            <a:endCxn id="111" idx="0"/>
          </p:cNvCxnSpPr>
          <p:nvPr/>
        </p:nvCxnSpPr>
        <p:spPr bwMode="gray">
          <a:xfrm>
            <a:off x="5016928" y="2903953"/>
            <a:ext cx="430969" cy="1683646"/>
          </a:xfrm>
          <a:prstGeom prst="bentConnector2">
            <a:avLst/>
          </a:prstGeom>
          <a:ln w="25400">
            <a:solidFill>
              <a:schemeClr val="accent4"/>
            </a:solidFill>
            <a:prstDash val="sysDot"/>
            <a:miter lim="800000"/>
            <a:tailEnd type="none"/>
          </a:ln>
        </p:spPr>
        <p:style>
          <a:lnRef idx="1">
            <a:schemeClr val="accent1"/>
          </a:lnRef>
          <a:fillRef idx="0">
            <a:schemeClr val="accent1"/>
          </a:fillRef>
          <a:effectRef idx="0">
            <a:schemeClr val="accent1"/>
          </a:effectRef>
          <a:fontRef idx="minor">
            <a:schemeClr val="tx1"/>
          </a:fontRef>
        </p:style>
      </p:cxnSp>
      <p:cxnSp>
        <p:nvCxnSpPr>
          <p:cNvPr id="73" name="Connector: Elbow 72">
            <a:extLst>
              <a:ext uri="{FF2B5EF4-FFF2-40B4-BE49-F238E27FC236}">
                <a16:creationId xmlns:a16="http://schemas.microsoft.com/office/drawing/2014/main" id="{4E3BA59F-273E-4A20-BE58-85098B61841E}"/>
              </a:ext>
            </a:extLst>
          </p:cNvPr>
          <p:cNvCxnSpPr>
            <a:cxnSpLocks/>
            <a:stCxn id="28" idx="2"/>
            <a:endCxn id="111" idx="3"/>
          </p:cNvCxnSpPr>
          <p:nvPr/>
        </p:nvCxnSpPr>
        <p:spPr bwMode="gray">
          <a:xfrm rot="5400000">
            <a:off x="5841880" y="3470432"/>
            <a:ext cx="1471056" cy="977911"/>
          </a:xfrm>
          <a:prstGeom prst="bentConnector2">
            <a:avLst/>
          </a:prstGeom>
          <a:ln w="25400">
            <a:solidFill>
              <a:srgbClr val="C00000"/>
            </a:solidFill>
            <a:miter lim="800000"/>
            <a:tailEnd type="triangle"/>
          </a:ln>
          <a:effectLst>
            <a:glow rad="101600">
              <a:schemeClr val="bg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94" name="Connector: Elbow 93">
            <a:extLst>
              <a:ext uri="{FF2B5EF4-FFF2-40B4-BE49-F238E27FC236}">
                <a16:creationId xmlns:a16="http://schemas.microsoft.com/office/drawing/2014/main" id="{913054F0-23F9-4ED7-A2B7-BD669E151B08}"/>
              </a:ext>
            </a:extLst>
          </p:cNvPr>
          <p:cNvCxnSpPr>
            <a:stCxn id="46" idx="2"/>
            <a:endCxn id="37" idx="0"/>
          </p:cNvCxnSpPr>
          <p:nvPr/>
        </p:nvCxnSpPr>
        <p:spPr bwMode="gray">
          <a:xfrm rot="16200000" flipH="1">
            <a:off x="3136639" y="3444239"/>
            <a:ext cx="586862" cy="594370"/>
          </a:xfrm>
          <a:prstGeom prst="bentConnector3">
            <a:avLst>
              <a:gd name="adj1" fmla="val 79356"/>
            </a:avLst>
          </a:prstGeom>
          <a:ln w="25400">
            <a:solidFill>
              <a:schemeClr val="accent5"/>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11" name="Rectangle 110">
            <a:extLst>
              <a:ext uri="{FF2B5EF4-FFF2-40B4-BE49-F238E27FC236}">
                <a16:creationId xmlns:a16="http://schemas.microsoft.com/office/drawing/2014/main" id="{1DBD70DB-E89A-4175-A391-2CDEF9E61375}"/>
              </a:ext>
            </a:extLst>
          </p:cNvPr>
          <p:cNvSpPr/>
          <p:nvPr/>
        </p:nvSpPr>
        <p:spPr>
          <a:xfrm>
            <a:off x="4807342" y="4587599"/>
            <a:ext cx="1281110" cy="214632"/>
          </a:xfrm>
          <a:prstGeom prst="rect">
            <a:avLst/>
          </a:prstGeom>
          <a:noFill/>
          <a:ln>
            <a:gradFill>
              <a:gsLst>
                <a:gs pos="0">
                  <a:schemeClr val="accent4"/>
                </a:gs>
                <a:gs pos="100000">
                  <a:srgbClr val="C00000"/>
                </a:gs>
              </a:gsLst>
              <a:lin ang="5400000" scaled="1"/>
            </a:gra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accent4"/>
                </a:solidFill>
                <a:latin typeface="Calibri" panose="020F0502020204030204" pitchFamily="34" charset="0"/>
              </a:rPr>
              <a:t>File</a:t>
            </a:r>
            <a:r>
              <a:rPr lang="en-US" sz="1200" dirty="0">
                <a:solidFill>
                  <a:srgbClr val="F8981D"/>
                </a:solidFill>
                <a:latin typeface="Calibri" panose="020F0502020204030204" pitchFamily="34" charset="0"/>
              </a:rPr>
              <a:t> </a:t>
            </a:r>
            <a:r>
              <a:rPr lang="en-US" sz="1200" dirty="0">
                <a:solidFill>
                  <a:srgbClr val="C00000"/>
                </a:solidFill>
                <a:latin typeface="Calibri" panose="020F0502020204030204" pitchFamily="34" charset="0"/>
              </a:rPr>
              <a:t>Upload</a:t>
            </a:r>
          </a:p>
        </p:txBody>
      </p:sp>
      <p:sp>
        <p:nvSpPr>
          <p:cNvPr id="112" name="Rectangle 111">
            <a:extLst>
              <a:ext uri="{FF2B5EF4-FFF2-40B4-BE49-F238E27FC236}">
                <a16:creationId xmlns:a16="http://schemas.microsoft.com/office/drawing/2014/main" id="{340F78C0-CD6A-4052-90CA-7C182D10423E}"/>
              </a:ext>
            </a:extLst>
          </p:cNvPr>
          <p:cNvSpPr/>
          <p:nvPr/>
        </p:nvSpPr>
        <p:spPr>
          <a:xfrm>
            <a:off x="5501950" y="5264560"/>
            <a:ext cx="1376710" cy="214632"/>
          </a:xfrm>
          <a:prstGeom prst="rect">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accent1"/>
                </a:solidFill>
                <a:latin typeface="Calibri" panose="020F0502020204030204" pitchFamily="34" charset="0"/>
              </a:rPr>
              <a:t>Feeds</a:t>
            </a:r>
          </a:p>
        </p:txBody>
      </p:sp>
      <p:sp>
        <p:nvSpPr>
          <p:cNvPr id="113" name="Rectangle 112">
            <a:extLst>
              <a:ext uri="{FF2B5EF4-FFF2-40B4-BE49-F238E27FC236}">
                <a16:creationId xmlns:a16="http://schemas.microsoft.com/office/drawing/2014/main" id="{8D612790-C870-43D2-9C7D-46F8737E69BB}"/>
              </a:ext>
            </a:extLst>
          </p:cNvPr>
          <p:cNvSpPr/>
          <p:nvPr/>
        </p:nvSpPr>
        <p:spPr>
          <a:xfrm>
            <a:off x="9225339" y="4034855"/>
            <a:ext cx="1281110" cy="214632"/>
          </a:xfrm>
          <a:prstGeom prst="rect">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accent1"/>
                </a:solidFill>
                <a:latin typeface="Calibri" panose="020F0502020204030204" pitchFamily="34" charset="0"/>
              </a:rPr>
              <a:t>File Upload</a:t>
            </a:r>
          </a:p>
        </p:txBody>
      </p:sp>
      <p:sp>
        <p:nvSpPr>
          <p:cNvPr id="131" name="Rectangle 130">
            <a:extLst>
              <a:ext uri="{FF2B5EF4-FFF2-40B4-BE49-F238E27FC236}">
                <a16:creationId xmlns:a16="http://schemas.microsoft.com/office/drawing/2014/main" id="{9A664F34-504B-4AE4-A3E0-D1AB2E5A8356}"/>
              </a:ext>
            </a:extLst>
          </p:cNvPr>
          <p:cNvSpPr/>
          <p:nvPr/>
        </p:nvSpPr>
        <p:spPr>
          <a:xfrm>
            <a:off x="1506636" y="2886720"/>
            <a:ext cx="107217" cy="111967"/>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
        <p:nvSpPr>
          <p:cNvPr id="134" name="Rectangle 133">
            <a:extLst>
              <a:ext uri="{FF2B5EF4-FFF2-40B4-BE49-F238E27FC236}">
                <a16:creationId xmlns:a16="http://schemas.microsoft.com/office/drawing/2014/main" id="{A8CC7DFD-B71E-432F-83ED-439D07496AB6}"/>
              </a:ext>
            </a:extLst>
          </p:cNvPr>
          <p:cNvSpPr/>
          <p:nvPr/>
        </p:nvSpPr>
        <p:spPr>
          <a:xfrm>
            <a:off x="1503791" y="3283184"/>
            <a:ext cx="107217" cy="111967"/>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cxnSp>
        <p:nvCxnSpPr>
          <p:cNvPr id="142" name="Connector: Elbow 141">
            <a:extLst>
              <a:ext uri="{FF2B5EF4-FFF2-40B4-BE49-F238E27FC236}">
                <a16:creationId xmlns:a16="http://schemas.microsoft.com/office/drawing/2014/main" id="{D4AC1669-5DE7-48C1-AF04-9A6008AAE2CA}"/>
              </a:ext>
            </a:extLst>
          </p:cNvPr>
          <p:cNvCxnSpPr>
            <a:stCxn id="111" idx="1"/>
            <a:endCxn id="51" idx="0"/>
          </p:cNvCxnSpPr>
          <p:nvPr/>
        </p:nvCxnSpPr>
        <p:spPr bwMode="gray">
          <a:xfrm rot="10800000" flipV="1">
            <a:off x="3778824" y="4694915"/>
            <a:ext cx="1028519" cy="334902"/>
          </a:xfrm>
          <a:prstGeom prst="bentConnector2">
            <a:avLst/>
          </a:prstGeom>
          <a:ln w="25400">
            <a:solidFill>
              <a:srgbClr val="C00000"/>
            </a:solidFill>
            <a:prstDash val="sysDot"/>
            <a:miter lim="800000"/>
            <a:tailEnd type="triangle"/>
          </a:ln>
        </p:spPr>
        <p:style>
          <a:lnRef idx="1">
            <a:schemeClr val="accent1"/>
          </a:lnRef>
          <a:fillRef idx="0">
            <a:schemeClr val="accent1"/>
          </a:fillRef>
          <a:effectRef idx="0">
            <a:schemeClr val="accent1"/>
          </a:effectRef>
          <a:fontRef idx="minor">
            <a:schemeClr val="tx1"/>
          </a:fontRef>
        </p:style>
      </p:cxnSp>
      <p:sp>
        <p:nvSpPr>
          <p:cNvPr id="143" name="Rectangle 142">
            <a:extLst>
              <a:ext uri="{FF2B5EF4-FFF2-40B4-BE49-F238E27FC236}">
                <a16:creationId xmlns:a16="http://schemas.microsoft.com/office/drawing/2014/main" id="{C389B903-0DD6-463F-AA19-15E79ECD66B8}"/>
              </a:ext>
            </a:extLst>
          </p:cNvPr>
          <p:cNvSpPr/>
          <p:nvPr/>
        </p:nvSpPr>
        <p:spPr>
          <a:xfrm>
            <a:off x="5501950" y="5755110"/>
            <a:ext cx="1376710" cy="214632"/>
          </a:xfrm>
          <a:prstGeom prst="rect">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accent1"/>
                </a:solidFill>
                <a:latin typeface="Calibri" panose="020F0502020204030204" pitchFamily="34" charset="0"/>
              </a:rPr>
              <a:t>Verdict/Reports</a:t>
            </a:r>
          </a:p>
        </p:txBody>
      </p:sp>
      <p:cxnSp>
        <p:nvCxnSpPr>
          <p:cNvPr id="152" name="Straight Arrow Connector 151">
            <a:extLst>
              <a:ext uri="{FF2B5EF4-FFF2-40B4-BE49-F238E27FC236}">
                <a16:creationId xmlns:a16="http://schemas.microsoft.com/office/drawing/2014/main" id="{1FBF873B-430F-4522-8E42-F63F0CE09359}"/>
              </a:ext>
            </a:extLst>
          </p:cNvPr>
          <p:cNvCxnSpPr>
            <a:stCxn id="53" idx="1"/>
            <a:endCxn id="43" idx="3"/>
          </p:cNvCxnSpPr>
          <p:nvPr/>
        </p:nvCxnSpPr>
        <p:spPr bwMode="gray">
          <a:xfrm flipH="1">
            <a:off x="9868369" y="2199525"/>
            <a:ext cx="550238" cy="176573"/>
          </a:xfrm>
          <a:prstGeom prst="straightConnector1">
            <a:avLst/>
          </a:prstGeom>
          <a:ln w="2540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54" name="Straight Arrow Connector 153">
            <a:extLst>
              <a:ext uri="{FF2B5EF4-FFF2-40B4-BE49-F238E27FC236}">
                <a16:creationId xmlns:a16="http://schemas.microsoft.com/office/drawing/2014/main" id="{933CC4C2-F552-4F6A-A2BA-9672D654ACD7}"/>
              </a:ext>
            </a:extLst>
          </p:cNvPr>
          <p:cNvCxnSpPr>
            <a:cxnSpLocks/>
            <a:stCxn id="54" idx="1"/>
            <a:endCxn id="43" idx="3"/>
          </p:cNvCxnSpPr>
          <p:nvPr/>
        </p:nvCxnSpPr>
        <p:spPr bwMode="gray">
          <a:xfrm flipH="1" flipV="1">
            <a:off x="9868369" y="2376098"/>
            <a:ext cx="550238" cy="232529"/>
          </a:xfrm>
          <a:prstGeom prst="straightConnector1">
            <a:avLst/>
          </a:prstGeom>
          <a:ln w="25400">
            <a:solidFill>
              <a:schemeClr val="accent1"/>
            </a:solidFill>
            <a:miter lim="800000"/>
            <a:tailEnd type="triangle"/>
          </a:ln>
        </p:spPr>
        <p:style>
          <a:lnRef idx="1">
            <a:schemeClr val="accent1"/>
          </a:lnRef>
          <a:fillRef idx="0">
            <a:schemeClr val="accent1"/>
          </a:fillRef>
          <a:effectRef idx="0">
            <a:schemeClr val="accent1"/>
          </a:effectRef>
          <a:fontRef idx="minor">
            <a:schemeClr val="tx1"/>
          </a:fontRef>
        </p:style>
      </p:cxnSp>
      <p:cxnSp>
        <p:nvCxnSpPr>
          <p:cNvPr id="161" name="Straight Connector 160">
            <a:extLst>
              <a:ext uri="{FF2B5EF4-FFF2-40B4-BE49-F238E27FC236}">
                <a16:creationId xmlns:a16="http://schemas.microsoft.com/office/drawing/2014/main" id="{3FFAAF28-EB51-4623-B370-A612D8D9283E}"/>
              </a:ext>
            </a:extLst>
          </p:cNvPr>
          <p:cNvCxnSpPr>
            <a:cxnSpLocks/>
          </p:cNvCxnSpPr>
          <p:nvPr/>
        </p:nvCxnSpPr>
        <p:spPr bwMode="gray">
          <a:xfrm>
            <a:off x="7854950" y="1454150"/>
            <a:ext cx="0" cy="5118100"/>
          </a:xfrm>
          <a:prstGeom prst="line">
            <a:avLst/>
          </a:prstGeom>
          <a:ln w="25400">
            <a:solidFill>
              <a:schemeClr val="tx1"/>
            </a:solidFill>
            <a:prstDash val="sysDot"/>
            <a:miter lim="800000"/>
            <a:tailEnd type="none"/>
          </a:ln>
        </p:spPr>
        <p:style>
          <a:lnRef idx="1">
            <a:schemeClr val="accent1"/>
          </a:lnRef>
          <a:fillRef idx="0">
            <a:schemeClr val="accent1"/>
          </a:fillRef>
          <a:effectRef idx="0">
            <a:schemeClr val="accent1"/>
          </a:effectRef>
          <a:fontRef idx="minor">
            <a:schemeClr val="tx1"/>
          </a:fontRef>
        </p:style>
      </p:cxnSp>
      <p:sp>
        <p:nvSpPr>
          <p:cNvPr id="162" name="Rectangle 161">
            <a:extLst>
              <a:ext uri="{FF2B5EF4-FFF2-40B4-BE49-F238E27FC236}">
                <a16:creationId xmlns:a16="http://schemas.microsoft.com/office/drawing/2014/main" id="{FAC88A0E-F2A2-4D40-B90A-813508FC0F81}"/>
              </a:ext>
            </a:extLst>
          </p:cNvPr>
          <p:cNvSpPr/>
          <p:nvPr/>
        </p:nvSpPr>
        <p:spPr>
          <a:xfrm>
            <a:off x="7169549" y="1180400"/>
            <a:ext cx="1370801" cy="214632"/>
          </a:xfrm>
          <a:prstGeom prst="rect">
            <a:avLst/>
          </a:prstGeom>
          <a:noFill/>
          <a:ln>
            <a:solidFill>
              <a:srgbClr val="F8981D"/>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rgbClr val="F8981D"/>
                </a:solidFill>
                <a:latin typeface="Calibri" panose="020F0502020204030204" pitchFamily="34" charset="0"/>
              </a:rPr>
              <a:t>Cloud Boundary</a:t>
            </a:r>
          </a:p>
        </p:txBody>
      </p:sp>
      <p:sp>
        <p:nvSpPr>
          <p:cNvPr id="38" name="Rectangle 37">
            <a:extLst>
              <a:ext uri="{FF2B5EF4-FFF2-40B4-BE49-F238E27FC236}">
                <a16:creationId xmlns:a16="http://schemas.microsoft.com/office/drawing/2014/main" id="{3E9FDCE8-87A3-4F19-823B-2931F52F3055}"/>
              </a:ext>
            </a:extLst>
          </p:cNvPr>
          <p:cNvSpPr/>
          <p:nvPr/>
        </p:nvSpPr>
        <p:spPr>
          <a:xfrm>
            <a:off x="4187390" y="3120100"/>
            <a:ext cx="828196" cy="317674"/>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ASDS</a:t>
            </a:r>
          </a:p>
        </p:txBody>
      </p:sp>
      <p:cxnSp>
        <p:nvCxnSpPr>
          <p:cNvPr id="167" name="Connector: Elbow 166">
            <a:extLst>
              <a:ext uri="{FF2B5EF4-FFF2-40B4-BE49-F238E27FC236}">
                <a16:creationId xmlns:a16="http://schemas.microsoft.com/office/drawing/2014/main" id="{0FDFE470-3EBA-4C68-BD39-B3E7CCB0B030}"/>
              </a:ext>
            </a:extLst>
          </p:cNvPr>
          <p:cNvCxnSpPr>
            <a:cxnSpLocks/>
            <a:stCxn id="38" idx="2"/>
          </p:cNvCxnSpPr>
          <p:nvPr/>
        </p:nvCxnSpPr>
        <p:spPr bwMode="gray">
          <a:xfrm rot="5400000">
            <a:off x="3077875" y="3506203"/>
            <a:ext cx="1592043" cy="1455185"/>
          </a:xfrm>
          <a:prstGeom prst="bentConnector3">
            <a:avLst>
              <a:gd name="adj1" fmla="val 70342"/>
            </a:avLst>
          </a:prstGeom>
          <a:ln w="25400">
            <a:solidFill>
              <a:schemeClr val="accent4"/>
            </a:solidFill>
            <a:miter lim="800000"/>
            <a:tailEnd type="triangle"/>
          </a:ln>
          <a:effectLst>
            <a:glow rad="101600">
              <a:schemeClr val="bg1">
                <a:alpha val="60000"/>
              </a:schemeClr>
            </a:glow>
          </a:effectLst>
        </p:spPr>
        <p:style>
          <a:lnRef idx="1">
            <a:schemeClr val="accent1"/>
          </a:lnRef>
          <a:fillRef idx="0">
            <a:schemeClr val="accent1"/>
          </a:fillRef>
          <a:effectRef idx="0">
            <a:schemeClr val="accent1"/>
          </a:effectRef>
          <a:fontRef idx="minor">
            <a:schemeClr val="tx1"/>
          </a:fontRef>
        </p:style>
      </p:cxnSp>
      <p:cxnSp>
        <p:nvCxnSpPr>
          <p:cNvPr id="5" name="Connector: Elbow 4">
            <a:extLst>
              <a:ext uri="{FF2B5EF4-FFF2-40B4-BE49-F238E27FC236}">
                <a16:creationId xmlns:a16="http://schemas.microsoft.com/office/drawing/2014/main" id="{82434A33-68E8-4C34-8D54-85B412B075B6}"/>
              </a:ext>
            </a:extLst>
          </p:cNvPr>
          <p:cNvCxnSpPr>
            <a:stCxn id="50" idx="3"/>
            <a:endCxn id="40" idx="0"/>
          </p:cNvCxnSpPr>
          <p:nvPr/>
        </p:nvCxnSpPr>
        <p:spPr bwMode="gray">
          <a:xfrm flipV="1">
            <a:off x="1623748" y="1840423"/>
            <a:ext cx="2990664" cy="267373"/>
          </a:xfrm>
          <a:prstGeom prst="bentConnector4">
            <a:avLst>
              <a:gd name="adj1" fmla="val 41115"/>
              <a:gd name="adj2" fmla="val 218795"/>
            </a:avLst>
          </a:prstGeom>
          <a:ln w="25400">
            <a:solidFill>
              <a:schemeClr val="accent6"/>
            </a:solidFill>
            <a:prstDash val="sysDot"/>
            <a:miter lim="800000"/>
            <a:tailEnd type="triangle"/>
          </a:ln>
        </p:spPr>
        <p:style>
          <a:lnRef idx="1">
            <a:schemeClr val="accent1"/>
          </a:lnRef>
          <a:fillRef idx="0">
            <a:schemeClr val="accent1"/>
          </a:fillRef>
          <a:effectRef idx="0">
            <a:schemeClr val="accent1"/>
          </a:effectRef>
          <a:fontRef idx="minor">
            <a:schemeClr val="tx1"/>
          </a:fontRef>
        </p:style>
      </p:cxnSp>
      <p:cxnSp>
        <p:nvCxnSpPr>
          <p:cNvPr id="7" name="Straight Arrow Connector 6">
            <a:extLst>
              <a:ext uri="{FF2B5EF4-FFF2-40B4-BE49-F238E27FC236}">
                <a16:creationId xmlns:a16="http://schemas.microsoft.com/office/drawing/2014/main" id="{5D4E2F64-C7A0-4AD0-8E71-31B043082619}"/>
              </a:ext>
            </a:extLst>
          </p:cNvPr>
          <p:cNvCxnSpPr>
            <a:stCxn id="42" idx="2"/>
            <a:endCxn id="26" idx="0"/>
          </p:cNvCxnSpPr>
          <p:nvPr/>
        </p:nvCxnSpPr>
        <p:spPr bwMode="gray">
          <a:xfrm flipH="1">
            <a:off x="927009" y="3463129"/>
            <a:ext cx="2844" cy="291705"/>
          </a:xfrm>
          <a:prstGeom prst="straightConnector1">
            <a:avLst/>
          </a:prstGeom>
          <a:ln w="25400">
            <a:solidFill>
              <a:schemeClr val="accent6"/>
            </a:solidFill>
            <a:miter lim="800000"/>
            <a:headEnd type="none"/>
            <a:tailEnd type="triangle"/>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3667F914-5CA5-44A2-8852-465CB165FE95}"/>
              </a:ext>
            </a:extLst>
          </p:cNvPr>
          <p:cNvSpPr/>
          <p:nvPr/>
        </p:nvSpPr>
        <p:spPr>
          <a:xfrm>
            <a:off x="9985248" y="4467634"/>
            <a:ext cx="1784909" cy="1977615"/>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1400" dirty="0">
                <a:solidFill>
                  <a:schemeClr val="tx2"/>
                </a:solidFill>
                <a:latin typeface="Calibri" panose="020F0502020204030204" pitchFamily="34" charset="0"/>
              </a:rPr>
              <a:t>LEGEND</a:t>
            </a:r>
          </a:p>
          <a:p>
            <a:pPr algn="ctr">
              <a:spcAft>
                <a:spcPts val="600"/>
              </a:spcAft>
            </a:pPr>
            <a:r>
              <a:rPr lang="en-US" sz="1100" dirty="0">
                <a:solidFill>
                  <a:schemeClr val="accent6"/>
                </a:solidFill>
                <a:latin typeface="Calibri" panose="020F0502020204030204" pitchFamily="34" charset="0"/>
              </a:rPr>
              <a:t>NSX </a:t>
            </a:r>
            <a:r>
              <a:rPr lang="en-US" sz="1100" dirty="0" err="1">
                <a:solidFill>
                  <a:schemeClr val="accent6"/>
                </a:solidFill>
                <a:latin typeface="Calibri" panose="020F0502020204030204" pitchFamily="34" charset="0"/>
              </a:rPr>
              <a:t>Mgrs</a:t>
            </a:r>
            <a:r>
              <a:rPr lang="en-US" sz="1100" dirty="0">
                <a:solidFill>
                  <a:schemeClr val="accent6"/>
                </a:solidFill>
                <a:latin typeface="Calibri" panose="020F0502020204030204" pitchFamily="34" charset="0"/>
              </a:rPr>
              <a:t>/Web Host/vCenter/ESXi</a:t>
            </a:r>
          </a:p>
          <a:p>
            <a:pPr algn="ctr">
              <a:spcAft>
                <a:spcPts val="600"/>
              </a:spcAft>
            </a:pPr>
            <a:r>
              <a:rPr lang="en-US" sz="1100" dirty="0">
                <a:solidFill>
                  <a:schemeClr val="accent5"/>
                </a:solidFill>
                <a:latin typeface="Calibri" panose="020F0502020204030204" pitchFamily="34" charset="0"/>
              </a:rPr>
              <a:t>Guest VM</a:t>
            </a:r>
          </a:p>
          <a:p>
            <a:pPr algn="ctr">
              <a:spcAft>
                <a:spcPts val="600"/>
              </a:spcAft>
            </a:pPr>
            <a:r>
              <a:rPr lang="en-US" sz="1100" dirty="0">
                <a:solidFill>
                  <a:schemeClr val="accent4"/>
                </a:solidFill>
                <a:latin typeface="Calibri" panose="020F0502020204030204" pitchFamily="34" charset="0"/>
              </a:rPr>
              <a:t>MPS SVM</a:t>
            </a:r>
          </a:p>
          <a:p>
            <a:pPr algn="ctr">
              <a:spcAft>
                <a:spcPts val="600"/>
              </a:spcAft>
            </a:pPr>
            <a:r>
              <a:rPr lang="en-US" sz="1100" dirty="0">
                <a:solidFill>
                  <a:srgbClr val="C00000"/>
                </a:solidFill>
                <a:latin typeface="Calibri" panose="020F0502020204030204" pitchFamily="34" charset="0"/>
              </a:rPr>
              <a:t>Edge Node</a:t>
            </a:r>
          </a:p>
          <a:p>
            <a:pPr algn="ctr">
              <a:spcAft>
                <a:spcPts val="600"/>
              </a:spcAft>
            </a:pPr>
            <a:r>
              <a:rPr lang="en-US" sz="1100" dirty="0">
                <a:solidFill>
                  <a:srgbClr val="FFC000"/>
                </a:solidFill>
                <a:latin typeface="Calibri" panose="020F0502020204030204" pitchFamily="34" charset="0"/>
              </a:rPr>
              <a:t>NSX App Platform</a:t>
            </a:r>
          </a:p>
          <a:p>
            <a:pPr algn="ctr">
              <a:spcAft>
                <a:spcPts val="600"/>
              </a:spcAft>
            </a:pPr>
            <a:r>
              <a:rPr lang="en-US" sz="1100" dirty="0">
                <a:solidFill>
                  <a:schemeClr val="accent1"/>
                </a:solidFill>
                <a:latin typeface="Calibri" panose="020F0502020204030204" pitchFamily="34" charset="0"/>
              </a:rPr>
              <a:t>Cloud Services</a:t>
            </a:r>
          </a:p>
        </p:txBody>
      </p:sp>
    </p:spTree>
    <p:extLst>
      <p:ext uri="{BB962C8B-B14F-4D97-AF65-F5344CB8AC3E}">
        <p14:creationId xmlns:p14="http://schemas.microsoft.com/office/powerpoint/2010/main" val="1110296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0A4C1912-68EA-12C6-F428-406D5DCCE54D}"/>
              </a:ext>
            </a:extLst>
          </p:cNvPr>
          <p:cNvSpPr>
            <a:spLocks noGrp="1"/>
          </p:cNvSpPr>
          <p:nvPr>
            <p:ph type="subTitle" idx="10"/>
          </p:nvPr>
        </p:nvSpPr>
        <p:spPr/>
        <p:txBody>
          <a:bodyPr/>
          <a:lstStyle/>
          <a:p>
            <a:r>
              <a:rPr lang="en-US" dirty="0"/>
              <a:t>Components</a:t>
            </a:r>
          </a:p>
        </p:txBody>
      </p:sp>
      <p:sp>
        <p:nvSpPr>
          <p:cNvPr id="3" name="Title 2">
            <a:extLst>
              <a:ext uri="{FF2B5EF4-FFF2-40B4-BE49-F238E27FC236}">
                <a16:creationId xmlns:a16="http://schemas.microsoft.com/office/drawing/2014/main" id="{BB4F488D-2DDC-D6CF-5DCE-00853B03EA26}"/>
              </a:ext>
            </a:extLst>
          </p:cNvPr>
          <p:cNvSpPr>
            <a:spLocks noGrp="1"/>
          </p:cNvSpPr>
          <p:nvPr>
            <p:ph type="title"/>
          </p:nvPr>
        </p:nvSpPr>
        <p:spPr/>
        <p:txBody>
          <a:bodyPr/>
          <a:lstStyle/>
          <a:p>
            <a:r>
              <a:rPr lang="en-US" dirty="0"/>
              <a:t>Malware Detection and Prevention</a:t>
            </a:r>
          </a:p>
        </p:txBody>
      </p:sp>
      <p:graphicFrame>
        <p:nvGraphicFramePr>
          <p:cNvPr id="4" name="Table 4">
            <a:extLst>
              <a:ext uri="{FF2B5EF4-FFF2-40B4-BE49-F238E27FC236}">
                <a16:creationId xmlns:a16="http://schemas.microsoft.com/office/drawing/2014/main" id="{98C288CF-A941-9A92-59A0-6ACFC6859901}"/>
              </a:ext>
            </a:extLst>
          </p:cNvPr>
          <p:cNvGraphicFramePr>
            <a:graphicFrameLocks noGrp="1"/>
          </p:cNvGraphicFramePr>
          <p:nvPr/>
        </p:nvGraphicFramePr>
        <p:xfrm>
          <a:off x="579959" y="1574800"/>
          <a:ext cx="10669931" cy="3576320"/>
        </p:xfrm>
        <a:graphic>
          <a:graphicData uri="http://schemas.openxmlformats.org/drawingml/2006/table">
            <a:tbl>
              <a:tblPr firstRow="1" bandRow="1">
                <a:tableStyleId>{5C22544A-7EE6-4342-B048-85BDC9FD1C3A}</a:tableStyleId>
              </a:tblPr>
              <a:tblGrid>
                <a:gridCol w="2118307">
                  <a:extLst>
                    <a:ext uri="{9D8B030D-6E8A-4147-A177-3AD203B41FA5}">
                      <a16:colId xmlns:a16="http://schemas.microsoft.com/office/drawing/2014/main" val="3759834833"/>
                    </a:ext>
                  </a:extLst>
                </a:gridCol>
                <a:gridCol w="6778243">
                  <a:extLst>
                    <a:ext uri="{9D8B030D-6E8A-4147-A177-3AD203B41FA5}">
                      <a16:colId xmlns:a16="http://schemas.microsoft.com/office/drawing/2014/main" val="3443831667"/>
                    </a:ext>
                  </a:extLst>
                </a:gridCol>
                <a:gridCol w="1773381">
                  <a:extLst>
                    <a:ext uri="{9D8B030D-6E8A-4147-A177-3AD203B41FA5}">
                      <a16:colId xmlns:a16="http://schemas.microsoft.com/office/drawing/2014/main" val="3435463458"/>
                    </a:ext>
                  </a:extLst>
                </a:gridCol>
              </a:tblGrid>
              <a:tr h="370840">
                <a:tc>
                  <a:txBody>
                    <a:bodyPr/>
                    <a:lstStyle/>
                    <a:p>
                      <a:r>
                        <a:rPr lang="en-US" sz="1200" b="0" i="0" dirty="0">
                          <a:latin typeface="Calibri" panose="020F0502020204030204" pitchFamily="34" charset="0"/>
                        </a:rPr>
                        <a:t>Component</a:t>
                      </a:r>
                    </a:p>
                  </a:txBody>
                  <a:tcPr/>
                </a:tc>
                <a:tc>
                  <a:txBody>
                    <a:bodyPr/>
                    <a:lstStyle/>
                    <a:p>
                      <a:r>
                        <a:rPr lang="en-US" sz="1200" b="0" i="0" dirty="0">
                          <a:latin typeface="Calibri" panose="020F0502020204030204" pitchFamily="34" charset="0"/>
                        </a:rPr>
                        <a:t>Description</a:t>
                      </a:r>
                    </a:p>
                  </a:txBody>
                  <a:tcPr/>
                </a:tc>
                <a:tc>
                  <a:txBody>
                    <a:bodyPr/>
                    <a:lstStyle/>
                    <a:p>
                      <a:r>
                        <a:rPr lang="en-US" sz="1200" b="0" i="0" dirty="0">
                          <a:latin typeface="Calibri" panose="020F0502020204030204" pitchFamily="34" charset="0"/>
                        </a:rPr>
                        <a:t>Implemented Where</a:t>
                      </a:r>
                    </a:p>
                  </a:txBody>
                  <a:tcPr/>
                </a:tc>
                <a:extLst>
                  <a:ext uri="{0D108BD9-81ED-4DB2-BD59-A6C34878D82A}">
                    <a16:rowId xmlns:a16="http://schemas.microsoft.com/office/drawing/2014/main" val="1792141282"/>
                  </a:ext>
                </a:extLst>
              </a:tr>
              <a:tr h="370840">
                <a:tc>
                  <a:txBody>
                    <a:bodyPr/>
                    <a:lstStyle/>
                    <a:p>
                      <a:r>
                        <a:rPr lang="en-US" sz="1200" b="0" i="0" dirty="0">
                          <a:latin typeface="Calibri" panose="020F0502020204030204" pitchFamily="34" charset="0"/>
                        </a:rPr>
                        <a:t>Security Hub</a:t>
                      </a:r>
                    </a:p>
                  </a:txBody>
                  <a:tcPr/>
                </a:tc>
                <a:tc>
                  <a:txBody>
                    <a:bodyPr/>
                    <a:lstStyle/>
                    <a:p>
                      <a:r>
                        <a:rPr lang="en-US" sz="1200" b="0" i="0" dirty="0">
                          <a:latin typeface="Calibri" panose="020F0502020204030204" pitchFamily="34" charset="0"/>
                        </a:rPr>
                        <a:t>The purpose of this component is to collect events, select files for sandboxing, select process or memory blocks for analysis, get verdicts for known files.</a:t>
                      </a:r>
                    </a:p>
                  </a:txBody>
                  <a:tcPr/>
                </a:tc>
                <a:tc>
                  <a:txBody>
                    <a:bodyPr/>
                    <a:lstStyle/>
                    <a:p>
                      <a:r>
                        <a:rPr lang="en-US" sz="1200" b="0" i="0" dirty="0">
                          <a:latin typeface="Calibri" panose="020F0502020204030204" pitchFamily="34" charset="0"/>
                        </a:rPr>
                        <a:t>SVM, Edge Node</a:t>
                      </a:r>
                    </a:p>
                  </a:txBody>
                  <a:tcPr/>
                </a:tc>
                <a:extLst>
                  <a:ext uri="{0D108BD9-81ED-4DB2-BD59-A6C34878D82A}">
                    <a16:rowId xmlns:a16="http://schemas.microsoft.com/office/drawing/2014/main" val="1288211541"/>
                  </a:ext>
                </a:extLst>
              </a:tr>
              <a:tr h="370840">
                <a:tc>
                  <a:txBody>
                    <a:bodyPr/>
                    <a:lstStyle/>
                    <a:p>
                      <a:r>
                        <a:rPr lang="en-US" sz="1200" b="0" i="0" dirty="0">
                          <a:latin typeface="Calibri" panose="020F0502020204030204" pitchFamily="34" charset="0"/>
                        </a:rPr>
                        <a:t>RAPID</a:t>
                      </a:r>
                    </a:p>
                  </a:txBody>
                  <a:tcPr/>
                </a:tc>
                <a:tc>
                  <a:txBody>
                    <a:bodyPr/>
                    <a:lstStyle/>
                    <a:p>
                      <a:r>
                        <a:rPr lang="en-US" sz="1200" b="0" i="0" dirty="0">
                          <a:latin typeface="Calibri" panose="020F0502020204030204" pitchFamily="34" charset="0"/>
                        </a:rPr>
                        <a:t>The purpose of this component is to do static analysis</a:t>
                      </a:r>
                    </a:p>
                  </a:txBody>
                  <a:tcPr/>
                </a:tc>
                <a:tc>
                  <a:txBody>
                    <a:bodyPr/>
                    <a:lstStyle/>
                    <a:p>
                      <a:r>
                        <a:rPr lang="en-US" sz="1200" b="0" i="0" dirty="0">
                          <a:latin typeface="Calibri" panose="020F0502020204030204" pitchFamily="34" charset="0"/>
                        </a:rPr>
                        <a:t>SVM, Edge Node</a:t>
                      </a:r>
                    </a:p>
                  </a:txBody>
                  <a:tcPr/>
                </a:tc>
                <a:extLst>
                  <a:ext uri="{0D108BD9-81ED-4DB2-BD59-A6C34878D82A}">
                    <a16:rowId xmlns:a16="http://schemas.microsoft.com/office/drawing/2014/main" val="1568233708"/>
                  </a:ext>
                </a:extLst>
              </a:tr>
              <a:tr h="370840">
                <a:tc>
                  <a:txBody>
                    <a:bodyPr/>
                    <a:lstStyle/>
                    <a:p>
                      <a:r>
                        <a:rPr lang="en-US" sz="1200" b="0" i="0" dirty="0">
                          <a:latin typeface="Calibri" panose="020F0502020204030204" pitchFamily="34" charset="0"/>
                        </a:rPr>
                        <a:t>ASDS</a:t>
                      </a:r>
                    </a:p>
                  </a:txBody>
                  <a:tcPr/>
                </a:tc>
                <a:tc>
                  <a:txBody>
                    <a:bodyPr/>
                    <a:lstStyle/>
                    <a:p>
                      <a:r>
                        <a:rPr lang="en-US" sz="1200" b="0" i="0" dirty="0">
                          <a:latin typeface="Calibri" panose="020F0502020204030204" pitchFamily="34" charset="0"/>
                        </a:rPr>
                        <a:t>Signature Distribution Service The primary goal of the ASDS is to gather verdict for an intercepted file (identified by a unique identifier / hash value) and make it available to the module(s) responsible for file detection with minimum latency. </a:t>
                      </a:r>
                    </a:p>
                  </a:txBody>
                  <a:tcPr/>
                </a:tc>
                <a:tc>
                  <a:txBody>
                    <a:bodyPr/>
                    <a:lstStyle/>
                    <a:p>
                      <a:r>
                        <a:rPr lang="en-US" sz="1200" b="0" i="0" dirty="0">
                          <a:latin typeface="Calibri" panose="020F0502020204030204" pitchFamily="34" charset="0"/>
                        </a:rPr>
                        <a:t>SVM, Edge Node, NAPP (as part of SA)</a:t>
                      </a:r>
                    </a:p>
                  </a:txBody>
                  <a:tcPr/>
                </a:tc>
                <a:extLst>
                  <a:ext uri="{0D108BD9-81ED-4DB2-BD59-A6C34878D82A}">
                    <a16:rowId xmlns:a16="http://schemas.microsoft.com/office/drawing/2014/main" val="3638707435"/>
                  </a:ext>
                </a:extLst>
              </a:tr>
              <a:tr h="370840">
                <a:tc>
                  <a:txBody>
                    <a:bodyPr/>
                    <a:lstStyle/>
                    <a:p>
                      <a:r>
                        <a:rPr lang="en-US" sz="1200" b="0" i="0" dirty="0">
                          <a:latin typeface="Calibri" panose="020F0502020204030204" pitchFamily="34" charset="0"/>
                        </a:rPr>
                        <a:t>Security Analyzer</a:t>
                      </a:r>
                    </a:p>
                  </a:txBody>
                  <a:tcPr/>
                </a:tc>
                <a:tc>
                  <a:txBody>
                    <a:bodyPr/>
                    <a:lstStyle/>
                    <a:p>
                      <a:r>
                        <a:rPr lang="en-US" sz="1200" b="0" i="0" dirty="0">
                          <a:latin typeface="Calibri" panose="020F0502020204030204" pitchFamily="34" charset="0"/>
                        </a:rPr>
                        <a:t>The primary goal of the Security Analyzer is to maintain a database of all file events for E-W and N-S traffic , as well as all verdicts and reputations for known files</a:t>
                      </a:r>
                    </a:p>
                  </a:txBody>
                  <a:tcPr/>
                </a:tc>
                <a:tc>
                  <a:txBody>
                    <a:bodyPr/>
                    <a:lstStyle/>
                    <a:p>
                      <a:r>
                        <a:rPr lang="en-US" sz="1200" b="0" i="0" dirty="0">
                          <a:latin typeface="Calibri" panose="020F0502020204030204" pitchFamily="34" charset="0"/>
                        </a:rPr>
                        <a:t>NAPP</a:t>
                      </a:r>
                    </a:p>
                  </a:txBody>
                  <a:tcPr/>
                </a:tc>
                <a:extLst>
                  <a:ext uri="{0D108BD9-81ED-4DB2-BD59-A6C34878D82A}">
                    <a16:rowId xmlns:a16="http://schemas.microsoft.com/office/drawing/2014/main" val="3458981664"/>
                  </a:ext>
                </a:extLst>
              </a:tr>
              <a:tr h="370840">
                <a:tc>
                  <a:txBody>
                    <a:bodyPr/>
                    <a:lstStyle/>
                    <a:p>
                      <a:r>
                        <a:rPr lang="en-US" sz="1200" b="0" i="0" dirty="0">
                          <a:latin typeface="Calibri" panose="020F0502020204030204" pitchFamily="34" charset="0"/>
                        </a:rPr>
                        <a:t>Cloud Connector</a:t>
                      </a:r>
                    </a:p>
                  </a:txBody>
                  <a:tcPr/>
                </a:tc>
                <a:tc>
                  <a:txBody>
                    <a:bodyPr/>
                    <a:lstStyle/>
                    <a:p>
                      <a:r>
                        <a:rPr lang="en-US" sz="1200" b="0" i="0" dirty="0">
                          <a:latin typeface="Calibri" panose="020F0502020204030204" pitchFamily="34" charset="0"/>
                        </a:rPr>
                        <a:t>The Cloud Connector  component acts as gateway between on-premises services and the NSX Advanced Threat Prevention Service. Its purpose is to centralize communication with cloud services and provide an authenticated channel between clients and the cloud. </a:t>
                      </a:r>
                    </a:p>
                  </a:txBody>
                  <a:tcPr/>
                </a:tc>
                <a:tc>
                  <a:txBody>
                    <a:bodyPr/>
                    <a:lstStyle/>
                    <a:p>
                      <a:r>
                        <a:rPr lang="en-US" sz="1200" b="0" i="0" dirty="0">
                          <a:latin typeface="Calibri" panose="020F0502020204030204" pitchFamily="34" charset="0"/>
                        </a:rPr>
                        <a:t>NAPP</a:t>
                      </a:r>
                    </a:p>
                  </a:txBody>
                  <a:tcPr/>
                </a:tc>
                <a:extLst>
                  <a:ext uri="{0D108BD9-81ED-4DB2-BD59-A6C34878D82A}">
                    <a16:rowId xmlns:a16="http://schemas.microsoft.com/office/drawing/2014/main" val="2609455454"/>
                  </a:ext>
                </a:extLst>
              </a:tr>
              <a:tr h="370840">
                <a:tc>
                  <a:txBody>
                    <a:bodyPr/>
                    <a:lstStyle/>
                    <a:p>
                      <a:r>
                        <a:rPr lang="en-US" sz="1200" b="0" i="0" dirty="0">
                          <a:latin typeface="Calibri" panose="020F0502020204030204" pitchFamily="34" charset="0"/>
                        </a:rPr>
                        <a:t>NSX Advanced Threat Prevention Service</a:t>
                      </a:r>
                    </a:p>
                    <a:p>
                      <a:endParaRPr lang="en-US" sz="1200" b="0" i="0" dirty="0">
                        <a:latin typeface="Calibri" panose="020F0502020204030204" pitchFamily="34" charset="0"/>
                      </a:endParaRPr>
                    </a:p>
                  </a:txBody>
                  <a:tcPr/>
                </a:tc>
                <a:tc>
                  <a:txBody>
                    <a:bodyPr/>
                    <a:lstStyle/>
                    <a:p>
                      <a:r>
                        <a:rPr lang="en-US" sz="1200" b="0" i="0" dirty="0">
                          <a:latin typeface="Calibri" panose="020F0502020204030204" pitchFamily="34" charset="0"/>
                        </a:rPr>
                        <a:t>This cloud offer APIs for ingesting files for analysis/sandboxing as well as APIs for serving correlated detection results</a:t>
                      </a:r>
                    </a:p>
                  </a:txBody>
                  <a:tcPr/>
                </a:tc>
                <a:tc>
                  <a:txBody>
                    <a:bodyPr/>
                    <a:lstStyle/>
                    <a:p>
                      <a:r>
                        <a:rPr lang="en-US" sz="1200" b="0" i="0" dirty="0">
                          <a:latin typeface="Calibri" panose="020F0502020204030204" pitchFamily="34" charset="0"/>
                        </a:rPr>
                        <a:t>Cloud</a:t>
                      </a:r>
                    </a:p>
                  </a:txBody>
                  <a:tcPr/>
                </a:tc>
                <a:extLst>
                  <a:ext uri="{0D108BD9-81ED-4DB2-BD59-A6C34878D82A}">
                    <a16:rowId xmlns:a16="http://schemas.microsoft.com/office/drawing/2014/main" val="2236874171"/>
                  </a:ext>
                </a:extLst>
              </a:tr>
            </a:tbl>
          </a:graphicData>
        </a:graphic>
      </p:graphicFrame>
    </p:spTree>
    <p:extLst>
      <p:ext uri="{BB962C8B-B14F-4D97-AF65-F5344CB8AC3E}">
        <p14:creationId xmlns:p14="http://schemas.microsoft.com/office/powerpoint/2010/main" val="26246388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nvGraphicFramePr>
        <p:xfrm>
          <a:off x="2242773" y="1234440"/>
          <a:ext cx="9753600" cy="329184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1"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317494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9F9356-A2AA-FFB0-A62B-7249052FCA31}"/>
              </a:ext>
            </a:extLst>
          </p:cNvPr>
          <p:cNvSpPr>
            <a:spLocks noGrp="1"/>
          </p:cNvSpPr>
          <p:nvPr>
            <p:ph type="title"/>
          </p:nvPr>
        </p:nvSpPr>
        <p:spPr/>
        <p:txBody>
          <a:bodyPr/>
          <a:lstStyle/>
          <a:p>
            <a:r>
              <a:rPr lang="en-US" dirty="0"/>
              <a:t>Internal Malware configuration</a:t>
            </a:r>
          </a:p>
        </p:txBody>
      </p:sp>
      <p:sp>
        <p:nvSpPr>
          <p:cNvPr id="3" name="Subtitle 2">
            <a:extLst>
              <a:ext uri="{FF2B5EF4-FFF2-40B4-BE49-F238E27FC236}">
                <a16:creationId xmlns:a16="http://schemas.microsoft.com/office/drawing/2014/main" id="{8FA6A27C-155D-A6D2-EDCA-B388537DB474}"/>
              </a:ext>
            </a:extLst>
          </p:cNvPr>
          <p:cNvSpPr>
            <a:spLocks noGrp="1"/>
          </p:cNvSpPr>
          <p:nvPr>
            <p:ph type="subTitle" idx="10"/>
          </p:nvPr>
        </p:nvSpPr>
        <p:spPr/>
        <p:txBody>
          <a:bodyPr/>
          <a:lstStyle/>
          <a:p>
            <a:r>
              <a:rPr lang="en-US" dirty="0"/>
              <a:t>in Edge Node</a:t>
            </a:r>
          </a:p>
        </p:txBody>
      </p:sp>
      <p:sp>
        <p:nvSpPr>
          <p:cNvPr id="2" name="Content Placeholder 1">
            <a:extLst>
              <a:ext uri="{FF2B5EF4-FFF2-40B4-BE49-F238E27FC236}">
                <a16:creationId xmlns:a16="http://schemas.microsoft.com/office/drawing/2014/main" id="{DBBFFDBF-30CB-46B6-0D90-B02883F2E318}"/>
              </a:ext>
            </a:extLst>
          </p:cNvPr>
          <p:cNvSpPr>
            <a:spLocks noGrp="1"/>
          </p:cNvSpPr>
          <p:nvPr>
            <p:ph sz="quarter" idx="17"/>
          </p:nvPr>
        </p:nvSpPr>
        <p:spPr/>
        <p:txBody>
          <a:bodyPr/>
          <a:lstStyle/>
          <a:p>
            <a:pPr marL="457200" indent="-457200">
              <a:buFont typeface="Arial" panose="020B0604020202020204" pitchFamily="34" charset="0"/>
              <a:buChar char="•"/>
            </a:pPr>
            <a:r>
              <a:rPr lang="en-US" dirty="0"/>
              <a:t>Malware Profile configured on T1</a:t>
            </a:r>
          </a:p>
          <a:p>
            <a:pPr lvl="2" indent="0">
              <a:buNone/>
            </a:pPr>
            <a:r>
              <a:rPr lang="en-US" sz="1200" dirty="0">
                <a:latin typeface="Courier New" panose="02070309020205020404" pitchFamily="49" charset="0"/>
                <a:cs typeface="Courier New" panose="02070309020205020404" pitchFamily="49" charset="0"/>
              </a:rPr>
              <a:t>edgenode-03a&gt; </a:t>
            </a:r>
            <a:r>
              <a:rPr lang="en-US" sz="1200" dirty="0">
                <a:solidFill>
                  <a:schemeClr val="accent1"/>
                </a:solidFill>
                <a:latin typeface="Courier New" panose="02070309020205020404" pitchFamily="49" charset="0"/>
                <a:cs typeface="Courier New" panose="02070309020205020404" pitchFamily="49" charset="0"/>
              </a:rPr>
              <a:t>get logical-router</a:t>
            </a:r>
          </a:p>
          <a:p>
            <a:pPr lvl="2" indent="0">
              <a:buNone/>
            </a:pPr>
            <a:r>
              <a:rPr lang="en-US" sz="1000" dirty="0">
                <a:latin typeface="Courier New" panose="02070309020205020404" pitchFamily="49" charset="0"/>
                <a:cs typeface="Courier New" panose="02070309020205020404" pitchFamily="49" charset="0"/>
              </a:rPr>
              <a:t>Logical Router</a:t>
            </a:r>
          </a:p>
          <a:p>
            <a:pPr lvl="2" indent="0">
              <a:buNone/>
            </a:pPr>
            <a:r>
              <a:rPr lang="en-US" sz="1000" dirty="0">
                <a:latin typeface="Courier New" panose="02070309020205020404" pitchFamily="49" charset="0"/>
                <a:cs typeface="Courier New" panose="02070309020205020404" pitchFamily="49" charset="0"/>
              </a:rPr>
              <a:t>UUID                                   VRF   LR-ID  Name          Type                   Ports   Neighbors</a:t>
            </a:r>
          </a:p>
          <a:p>
            <a:pPr lvl="2" indent="0">
              <a:buNone/>
            </a:pPr>
            <a:r>
              <a:rPr lang="en-US" sz="1000" dirty="0">
                <a:solidFill>
                  <a:schemeClr val="accent1"/>
                </a:solidFill>
                <a:latin typeface="Courier New" panose="02070309020205020404" pitchFamily="49" charset="0"/>
                <a:cs typeface="Courier New" panose="02070309020205020404" pitchFamily="49" charset="0"/>
              </a:rPr>
              <a:t>9eaaad87-1a3b-4900-be95-3b7d69ab7540</a:t>
            </a:r>
            <a:r>
              <a:rPr lang="en-US" sz="1000" dirty="0">
                <a:latin typeface="Courier New" panose="02070309020205020404" pitchFamily="49" charset="0"/>
                <a:cs typeface="Courier New" panose="02070309020205020404" pitchFamily="49" charset="0"/>
              </a:rPr>
              <a:t>   </a:t>
            </a:r>
            <a:r>
              <a:rPr lang="en-US" sz="1000" dirty="0">
                <a:solidFill>
                  <a:schemeClr val="accent1"/>
                </a:solidFill>
                <a:latin typeface="Courier New" panose="02070309020205020404" pitchFamily="49" charset="0"/>
                <a:cs typeface="Courier New" panose="02070309020205020404" pitchFamily="49" charset="0"/>
              </a:rPr>
              <a:t>7  </a:t>
            </a:r>
            <a:r>
              <a:rPr lang="en-US" sz="1000" dirty="0">
                <a:latin typeface="Courier New" panose="02070309020205020404" pitchFamily="49" charset="0"/>
                <a:cs typeface="Courier New" panose="02070309020205020404" pitchFamily="49" charset="0"/>
              </a:rPr>
              <a:t>   4098   </a:t>
            </a:r>
            <a:r>
              <a:rPr lang="en-US" sz="1000" dirty="0">
                <a:solidFill>
                  <a:schemeClr val="accent1"/>
                </a:solidFill>
                <a:latin typeface="Courier New" panose="02070309020205020404" pitchFamily="49" charset="0"/>
                <a:cs typeface="Courier New" panose="02070309020205020404" pitchFamily="49" charset="0"/>
              </a:rPr>
              <a:t>SR-T1-VDI. </a:t>
            </a:r>
            <a:r>
              <a:rPr lang="en-US" sz="1000" dirty="0">
                <a:latin typeface="Courier New" panose="02070309020205020404" pitchFamily="49" charset="0"/>
                <a:cs typeface="Courier New" panose="02070309020205020404" pitchFamily="49" charset="0"/>
              </a:rPr>
              <a:t>   SERVICE_ROUTER_</a:t>
            </a:r>
            <a:r>
              <a:rPr lang="en-US" sz="1000" dirty="0">
                <a:solidFill>
                  <a:schemeClr val="tx1"/>
                </a:solidFill>
                <a:latin typeface="Courier New" panose="02070309020205020404" pitchFamily="49" charset="0"/>
                <a:cs typeface="Courier New" panose="02070309020205020404" pitchFamily="49" charset="0"/>
              </a:rPr>
              <a:t>TIER1   5       2/50000</a:t>
            </a:r>
          </a:p>
          <a:p>
            <a:pPr lvl="2" indent="0">
              <a:buNone/>
            </a:pPr>
            <a:r>
              <a:rPr lang="en-US" sz="1000" i="1" dirty="0">
                <a:latin typeface="Courier New" panose="02070309020205020404" pitchFamily="49" charset="0"/>
                <a:cs typeface="Courier New" panose="02070309020205020404" pitchFamily="49" charset="0"/>
              </a:rPr>
              <a:t>&lt;snip&gt;</a:t>
            </a:r>
          </a:p>
          <a:p>
            <a:pPr lvl="2" indent="0">
              <a:buNone/>
            </a:pPr>
            <a:endParaRPr lang="en-US" sz="1100" dirty="0">
              <a:latin typeface="Courier New" panose="02070309020205020404" pitchFamily="49" charset="0"/>
              <a:cs typeface="Courier New" panose="02070309020205020404" pitchFamily="49" charset="0"/>
            </a:endParaRPr>
          </a:p>
          <a:p>
            <a:pPr lvl="2" indent="0">
              <a:buNone/>
            </a:pPr>
            <a:r>
              <a:rPr lang="en-US" sz="1200" dirty="0">
                <a:latin typeface="Courier New" panose="02070309020205020404" pitchFamily="49" charset="0"/>
                <a:cs typeface="Courier New" panose="02070309020205020404" pitchFamily="49" charset="0"/>
              </a:rPr>
              <a:t>edgenode-03a&gt; </a:t>
            </a:r>
            <a:r>
              <a:rPr lang="en-US" sz="1200" dirty="0">
                <a:solidFill>
                  <a:schemeClr val="accent1"/>
                </a:solidFill>
                <a:latin typeface="Courier New" panose="02070309020205020404" pitchFamily="49" charset="0"/>
                <a:cs typeface="Courier New" panose="02070309020205020404" pitchFamily="49" charset="0"/>
              </a:rPr>
              <a:t>get logical-router 9eaaad87-1a3b-4900-be95-3b7d69ab7540 interface</a:t>
            </a:r>
          </a:p>
          <a:p>
            <a:pPr lvl="2" indent="0">
              <a:buNone/>
            </a:pPr>
            <a:r>
              <a:rPr lang="en-US" sz="1000" dirty="0">
                <a:latin typeface="Courier New" panose="02070309020205020404" pitchFamily="49" charset="0"/>
                <a:cs typeface="Courier New" panose="02070309020205020404" pitchFamily="49" charset="0"/>
              </a:rPr>
              <a:t>    Interface     : </a:t>
            </a:r>
            <a:r>
              <a:rPr lang="en-US" sz="1000" dirty="0">
                <a:solidFill>
                  <a:schemeClr val="accent1"/>
                </a:solidFill>
                <a:latin typeface="Courier New" panose="02070309020205020404" pitchFamily="49" charset="0"/>
                <a:cs typeface="Courier New" panose="02070309020205020404" pitchFamily="49" charset="0"/>
              </a:rPr>
              <a:t>413fffef-0d81-4c23-bf9d-e7792749d6d9</a:t>
            </a:r>
          </a:p>
          <a:p>
            <a:pPr lvl="2" indent="0">
              <a:buNone/>
            </a:pPr>
            <a:r>
              <a:rPr lang="en-US" sz="1000" dirty="0">
                <a:latin typeface="Courier New" panose="02070309020205020404" pitchFamily="49" charset="0"/>
                <a:cs typeface="Courier New" panose="02070309020205020404" pitchFamily="49" charset="0"/>
              </a:rPr>
              <a:t>    </a:t>
            </a:r>
            <a:r>
              <a:rPr lang="en-US" sz="1000" i="1" dirty="0">
                <a:latin typeface="Courier New" panose="02070309020205020404" pitchFamily="49" charset="0"/>
                <a:cs typeface="Courier New" panose="02070309020205020404" pitchFamily="49" charset="0"/>
              </a:rPr>
              <a:t>&lt;snip&gt;</a:t>
            </a:r>
          </a:p>
          <a:p>
            <a:pPr lvl="2" indent="0">
              <a:buNone/>
            </a:pPr>
            <a:r>
              <a:rPr lang="en-US" sz="1000" dirty="0">
                <a:latin typeface="Courier New" panose="02070309020205020404" pitchFamily="49" charset="0"/>
                <a:cs typeface="Courier New" panose="02070309020205020404" pitchFamily="49" charset="0"/>
              </a:rPr>
              <a:t>    Name          : T0-Paris-T1-VDI-t1_lrp</a:t>
            </a:r>
          </a:p>
          <a:p>
            <a:pPr lvl="2" indent="0">
              <a:buNone/>
            </a:pPr>
            <a:r>
              <a:rPr lang="en-US" sz="1000" dirty="0">
                <a:latin typeface="Courier New" panose="02070309020205020404" pitchFamily="49" charset="0"/>
                <a:cs typeface="Courier New" panose="02070309020205020404" pitchFamily="49" charset="0"/>
              </a:rPr>
              <a:t>    </a:t>
            </a:r>
            <a:r>
              <a:rPr lang="en-US" sz="1000" i="1" dirty="0">
                <a:latin typeface="Courier New" panose="02070309020205020404" pitchFamily="49" charset="0"/>
                <a:cs typeface="Courier New" panose="02070309020205020404" pitchFamily="49" charset="0"/>
              </a:rPr>
              <a:t>&lt;snip&gt;</a:t>
            </a:r>
          </a:p>
          <a:p>
            <a:pPr lvl="2" indent="0">
              <a:buNone/>
            </a:pPr>
            <a:r>
              <a:rPr lang="en-US" sz="1000" dirty="0">
                <a:latin typeface="Courier New" panose="02070309020205020404" pitchFamily="49" charset="0"/>
                <a:cs typeface="Courier New" panose="02070309020205020404" pitchFamily="49" charset="0"/>
              </a:rPr>
              <a:t>    IP/Mask       : 100.64.32.1/31;fe80::50:56ff:fe56:4455/64(A);fcb6:fb2e:a114:cc00::2/64(A)</a:t>
            </a:r>
          </a:p>
          <a:p>
            <a:pPr lvl="2" indent="0">
              <a:buNone/>
            </a:pPr>
            <a:r>
              <a:rPr lang="en-US" sz="1000" dirty="0">
                <a:latin typeface="Courier New" panose="02070309020205020404" pitchFamily="49" charset="0"/>
                <a:cs typeface="Courier New" panose="02070309020205020404" pitchFamily="49" charset="0"/>
              </a:rPr>
              <a:t>    </a:t>
            </a:r>
            <a:r>
              <a:rPr lang="en-US" sz="1000" i="1" dirty="0">
                <a:latin typeface="Courier New" panose="02070309020205020404" pitchFamily="49" charset="0"/>
                <a:cs typeface="Courier New" panose="02070309020205020404" pitchFamily="49" charset="0"/>
              </a:rPr>
              <a:t>&lt;snip&gt;</a:t>
            </a:r>
          </a:p>
          <a:p>
            <a:pPr lvl="2" indent="0">
              <a:buNone/>
            </a:pPr>
            <a:endParaRPr lang="en-US" sz="1000" dirty="0">
              <a:latin typeface="Courier New" panose="02070309020205020404" pitchFamily="49" charset="0"/>
              <a:cs typeface="Courier New" panose="02070309020205020404" pitchFamily="49" charset="0"/>
            </a:endParaRPr>
          </a:p>
          <a:p>
            <a:pPr marL="914400" lvl="1" indent="-457200">
              <a:buFont typeface="Wingdings" pitchFamily="2" charset="2"/>
              <a:buChar char="§"/>
            </a:pPr>
            <a:endParaRPr lang="en-US" dirty="0"/>
          </a:p>
        </p:txBody>
      </p:sp>
      <p:sp>
        <p:nvSpPr>
          <p:cNvPr id="6" name="Content Placeholder 5">
            <a:extLst>
              <a:ext uri="{FF2B5EF4-FFF2-40B4-BE49-F238E27FC236}">
                <a16:creationId xmlns:a16="http://schemas.microsoft.com/office/drawing/2014/main" id="{2C87081A-A49A-C3EE-4273-8BDE73E51E42}"/>
              </a:ext>
            </a:extLst>
          </p:cNvPr>
          <p:cNvSpPr>
            <a:spLocks noGrp="1"/>
          </p:cNvSpPr>
          <p:nvPr>
            <p:ph sz="quarter" idx="18"/>
          </p:nvPr>
        </p:nvSpPr>
        <p:spPr/>
        <p:txBody>
          <a:bodyPr/>
          <a:lstStyle/>
          <a:p>
            <a:pPr marL="457200" indent="-457200">
              <a:buFont typeface="Arial" panose="020B0604020202020204" pitchFamily="34" charset="0"/>
              <a:buChar char="•"/>
            </a:pPr>
            <a:endParaRPr lang="en-US" dirty="0"/>
          </a:p>
          <a:p>
            <a:pPr lvl="2" indent="0">
              <a:buFont typeface="Camphor Std" panose="020B0504030404020204" pitchFamily="34" charset="0"/>
              <a:buNone/>
            </a:pPr>
            <a:r>
              <a:rPr lang="en-US" sz="1200" dirty="0">
                <a:latin typeface="Courier New" panose="02070309020205020404" pitchFamily="49" charset="0"/>
                <a:cs typeface="Courier New" panose="02070309020205020404" pitchFamily="49" charset="0"/>
              </a:rPr>
              <a:t>edgenode-03a&gt; </a:t>
            </a:r>
            <a:r>
              <a:rPr lang="en-US" sz="1200" dirty="0">
                <a:solidFill>
                  <a:schemeClr val="accent1"/>
                </a:solidFill>
                <a:latin typeface="Courier New" panose="02070309020205020404" pitchFamily="49" charset="0"/>
                <a:cs typeface="Courier New" panose="02070309020205020404" pitchFamily="49" charset="0"/>
              </a:rPr>
              <a:t>get firewall 413fffef-0d81-4c23-bf9d-e7792749d6d9 ruleset type </a:t>
            </a:r>
            <a:r>
              <a:rPr lang="en-US" sz="1200" dirty="0" err="1">
                <a:solidFill>
                  <a:schemeClr val="accent1"/>
                </a:solidFill>
                <a:latin typeface="Courier New" panose="02070309020205020404" pitchFamily="49" charset="0"/>
                <a:cs typeface="Courier New" panose="02070309020205020404" pitchFamily="49" charset="0"/>
              </a:rPr>
              <a:t>idp</a:t>
            </a:r>
            <a:r>
              <a:rPr lang="en-US" sz="1200" dirty="0">
                <a:solidFill>
                  <a:schemeClr val="accent1"/>
                </a:solidFill>
                <a:latin typeface="Courier New" panose="02070309020205020404" pitchFamily="49" charset="0"/>
                <a:cs typeface="Courier New" panose="02070309020205020404" pitchFamily="49" charset="0"/>
              </a:rPr>
              <a:t> rules</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Tue Nov 15 2022 UTC 20:58:14.657</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Rule count: 1</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Rule ID   : 7145</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Rule      : </a:t>
            </a:r>
            <a:r>
              <a:rPr lang="en-US" sz="1000" dirty="0" err="1">
                <a:solidFill>
                  <a:schemeClr val="accent1"/>
                </a:solidFill>
                <a:latin typeface="Courier New" panose="02070309020205020404" pitchFamily="49" charset="0"/>
                <a:cs typeface="Courier New" panose="02070309020205020404" pitchFamily="49" charset="0"/>
              </a:rPr>
              <a:t>inout</a:t>
            </a:r>
            <a:r>
              <a:rPr lang="en-US" sz="1000" dirty="0">
                <a:solidFill>
                  <a:schemeClr val="accent1"/>
                </a:solidFill>
                <a:latin typeface="Courier New" panose="02070309020205020404" pitchFamily="49" charset="0"/>
                <a:cs typeface="Courier New" panose="02070309020205020404" pitchFamily="49" charset="0"/>
              </a:rPr>
              <a:t> protocol any from any to any with </a:t>
            </a:r>
            <a:r>
              <a:rPr lang="en-US" sz="1000" dirty="0" err="1">
                <a:solidFill>
                  <a:schemeClr val="accent1"/>
                </a:solidFill>
                <a:latin typeface="Courier New" panose="02070309020205020404" pitchFamily="49" charset="0"/>
                <a:cs typeface="Courier New" panose="02070309020205020404" pitchFamily="49" charset="0"/>
              </a:rPr>
              <a:t>amsprofile</a:t>
            </a:r>
            <a:r>
              <a:rPr lang="en-US" sz="1000" dirty="0">
                <a:solidFill>
                  <a:schemeClr val="accent1"/>
                </a:solidFill>
                <a:latin typeface="Courier New" panose="02070309020205020404" pitchFamily="49" charset="0"/>
                <a:cs typeface="Courier New" panose="02070309020205020404" pitchFamily="49" charset="0"/>
              </a:rPr>
              <a:t> dd17e61f-10a3-4952-81e6-4f03dd625f54 </a:t>
            </a:r>
            <a:r>
              <a:rPr lang="en-US" sz="1000" dirty="0" err="1">
                <a:solidFill>
                  <a:schemeClr val="accent1"/>
                </a:solidFill>
                <a:latin typeface="Courier New" panose="02070309020205020404" pitchFamily="49" charset="0"/>
                <a:cs typeface="Courier New" panose="02070309020205020404" pitchFamily="49" charset="0"/>
              </a:rPr>
              <a:t>idp_detect</a:t>
            </a:r>
            <a:endParaRPr lang="en-US" sz="1000" dirty="0">
              <a:solidFill>
                <a:schemeClr val="accent1"/>
              </a:solidFill>
              <a:latin typeface="Courier New" panose="02070309020205020404" pitchFamily="49" charset="0"/>
              <a:cs typeface="Courier New" panose="02070309020205020404" pitchFamily="49" charset="0"/>
            </a:endParaRPr>
          </a:p>
          <a:p>
            <a:pPr lvl="2" indent="0">
              <a:buFont typeface="Camphor Std" panose="020B0504030404020204" pitchFamily="34" charset="0"/>
              <a:buNone/>
            </a:pPr>
            <a:endParaRPr lang="en-US" sz="1100" dirty="0">
              <a:latin typeface="Courier New" panose="02070309020205020404" pitchFamily="49" charset="0"/>
              <a:cs typeface="Courier New" panose="02070309020205020404" pitchFamily="49" charset="0"/>
            </a:endParaRPr>
          </a:p>
          <a:p>
            <a:pPr lvl="2" indent="0">
              <a:buFont typeface="Camphor Std" panose="020B0504030404020204" pitchFamily="34" charset="0"/>
              <a:buNone/>
            </a:pPr>
            <a:r>
              <a:rPr lang="en-US" sz="1200" dirty="0">
                <a:latin typeface="Courier New" panose="02070309020205020404" pitchFamily="49" charset="0"/>
                <a:cs typeface="Courier New" panose="02070309020205020404" pitchFamily="49" charset="0"/>
              </a:rPr>
              <a:t>edgenode-03a&gt; </a:t>
            </a:r>
            <a:r>
              <a:rPr lang="en-US" sz="1200" dirty="0">
                <a:solidFill>
                  <a:schemeClr val="accent1"/>
                </a:solidFill>
                <a:latin typeface="Courier New" panose="02070309020205020404" pitchFamily="49" charset="0"/>
                <a:cs typeface="Courier New" panose="02070309020205020404" pitchFamily="49" charset="0"/>
              </a:rPr>
              <a:t>get firewall 413fffef-0d81-4c23-bf9d-e7792749d6d9 ruleset type </a:t>
            </a:r>
            <a:r>
              <a:rPr lang="en-US" sz="1200" dirty="0" err="1">
                <a:solidFill>
                  <a:schemeClr val="accent1"/>
                </a:solidFill>
                <a:latin typeface="Courier New" panose="02070309020205020404" pitchFamily="49" charset="0"/>
                <a:cs typeface="Courier New" panose="02070309020205020404" pitchFamily="49" charset="0"/>
              </a:rPr>
              <a:t>idp</a:t>
            </a:r>
            <a:r>
              <a:rPr lang="en-US" sz="1200" dirty="0">
                <a:solidFill>
                  <a:schemeClr val="accent1"/>
                </a:solidFill>
                <a:latin typeface="Courier New" panose="02070309020205020404" pitchFamily="49" charset="0"/>
                <a:cs typeface="Courier New" panose="02070309020205020404" pitchFamily="49" charset="0"/>
              </a:rPr>
              <a:t> stats</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Tue Nov 15 2022 UTC 20:59:03.530</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Rule count: 1</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Rule ID             : 7145</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Input bytes         : 1043645</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Output bytes        : 33878798</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Input packets       : 7428</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Output packets      : 24138</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Evaluations         : 0</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Hits                : 156</a:t>
            </a:r>
          </a:p>
          <a:p>
            <a:pPr lvl="2" indent="0">
              <a:buFont typeface="Camphor Std" panose="020B0504030404020204" pitchFamily="34" charset="0"/>
              <a:buNone/>
            </a:pPr>
            <a:r>
              <a:rPr lang="en-US" sz="1000" dirty="0">
                <a:latin typeface="Courier New" panose="02070309020205020404" pitchFamily="49" charset="0"/>
                <a:cs typeface="Courier New" panose="02070309020205020404" pitchFamily="49" charset="0"/>
              </a:rPr>
              <a:t>    Active connections  : 2</a:t>
            </a:r>
          </a:p>
          <a:p>
            <a:pPr lvl="2" indent="0">
              <a:buFont typeface="Camphor Std" panose="020B0504030404020204" pitchFamily="34" charset="0"/>
              <a:buNone/>
            </a:pPr>
            <a:endParaRPr lang="en-US" sz="1000" dirty="0">
              <a:latin typeface="Courier New" panose="02070309020205020404" pitchFamily="49" charset="0"/>
              <a:cs typeface="Courier New" panose="02070309020205020404" pitchFamily="49" charset="0"/>
            </a:endParaRPr>
          </a:p>
          <a:p>
            <a:pPr lvl="1" indent="0">
              <a:buNone/>
            </a:pPr>
            <a:endParaRPr lang="en-US" sz="1200" dirty="0"/>
          </a:p>
          <a:p>
            <a:endParaRPr lang="en-US" dirty="0"/>
          </a:p>
        </p:txBody>
      </p:sp>
    </p:spTree>
    <p:extLst>
      <p:ext uri="{BB962C8B-B14F-4D97-AF65-F5344CB8AC3E}">
        <p14:creationId xmlns:p14="http://schemas.microsoft.com/office/powerpoint/2010/main" val="2862641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9F9356-A2AA-FFB0-A62B-7249052FCA31}"/>
              </a:ext>
            </a:extLst>
          </p:cNvPr>
          <p:cNvSpPr>
            <a:spLocks noGrp="1"/>
          </p:cNvSpPr>
          <p:nvPr>
            <p:ph type="title"/>
          </p:nvPr>
        </p:nvSpPr>
        <p:spPr/>
        <p:txBody>
          <a:bodyPr/>
          <a:lstStyle/>
          <a:p>
            <a:r>
              <a:rPr lang="en-US" dirty="0"/>
              <a:t>Internal Malware configuration</a:t>
            </a:r>
          </a:p>
        </p:txBody>
      </p:sp>
      <p:sp>
        <p:nvSpPr>
          <p:cNvPr id="3" name="Subtitle 2">
            <a:extLst>
              <a:ext uri="{FF2B5EF4-FFF2-40B4-BE49-F238E27FC236}">
                <a16:creationId xmlns:a16="http://schemas.microsoft.com/office/drawing/2014/main" id="{8FA6A27C-155D-A6D2-EDCA-B388537DB474}"/>
              </a:ext>
            </a:extLst>
          </p:cNvPr>
          <p:cNvSpPr>
            <a:spLocks noGrp="1"/>
          </p:cNvSpPr>
          <p:nvPr>
            <p:ph type="subTitle" idx="10"/>
          </p:nvPr>
        </p:nvSpPr>
        <p:spPr/>
        <p:txBody>
          <a:bodyPr/>
          <a:lstStyle/>
          <a:p>
            <a:r>
              <a:rPr lang="en-US" dirty="0"/>
              <a:t>in Host (ESXi)</a:t>
            </a:r>
          </a:p>
        </p:txBody>
      </p:sp>
      <p:sp>
        <p:nvSpPr>
          <p:cNvPr id="2" name="Content Placeholder 1">
            <a:extLst>
              <a:ext uri="{FF2B5EF4-FFF2-40B4-BE49-F238E27FC236}">
                <a16:creationId xmlns:a16="http://schemas.microsoft.com/office/drawing/2014/main" id="{DBBFFDBF-30CB-46B6-0D90-B02883F2E318}"/>
              </a:ext>
            </a:extLst>
          </p:cNvPr>
          <p:cNvSpPr>
            <a:spLocks noGrp="1"/>
          </p:cNvSpPr>
          <p:nvPr>
            <p:ph sz="quarter" idx="17"/>
          </p:nvPr>
        </p:nvSpPr>
        <p:spPr/>
        <p:txBody>
          <a:bodyPr/>
          <a:lstStyle/>
          <a:p>
            <a:pPr marL="457200" indent="-457200">
              <a:buFont typeface="Arial" panose="020B0604020202020204" pitchFamily="34" charset="0"/>
              <a:buChar char="•"/>
            </a:pPr>
            <a:r>
              <a:rPr lang="en-US" dirty="0"/>
              <a:t>Malware service configuration</a:t>
            </a:r>
          </a:p>
          <a:p>
            <a:pPr lvl="2" indent="0">
              <a:buNone/>
            </a:pPr>
            <a:r>
              <a:rPr lang="en-US" sz="1200" dirty="0">
                <a:latin typeface="Courier New" panose="02070309020205020404" pitchFamily="49" charset="0"/>
                <a:cs typeface="Courier New" panose="02070309020205020404" pitchFamily="49" charset="0"/>
              </a:rPr>
              <a:t>[root@esxcomp-01a:~] cat /var/run/</a:t>
            </a:r>
            <a:r>
              <a:rPr lang="en-US" sz="1200" dirty="0" err="1">
                <a:latin typeface="Courier New" panose="02070309020205020404" pitchFamily="49" charset="0"/>
                <a:cs typeface="Courier New" panose="02070309020205020404" pitchFamily="49" charset="0"/>
              </a:rPr>
              <a:t>muxconfig.xml</a:t>
            </a:r>
            <a:endParaRPr lang="en-US" sz="1200" dirty="0">
              <a:latin typeface="Courier New" panose="02070309020205020404" pitchFamily="49" charset="0"/>
              <a:cs typeface="Courier New" panose="02070309020205020404" pitchFamily="49" charset="0"/>
            </a:endParaRPr>
          </a:p>
          <a:p>
            <a:pPr lvl="2" indent="0">
              <a:buNone/>
            </a:pPr>
            <a:r>
              <a:rPr lang="en-US" sz="1200" i="1" dirty="0">
                <a:latin typeface="Courier New" panose="02070309020205020404" pitchFamily="49" charset="0"/>
                <a:cs typeface="Courier New" panose="02070309020205020404" pitchFamily="49" charset="0"/>
              </a:rPr>
              <a:t>&lt;snip&gt;</a:t>
            </a:r>
          </a:p>
          <a:p>
            <a:pPr lvl="2" indent="0">
              <a:buNone/>
            </a:pPr>
            <a:r>
              <a:rPr lang="en-US" sz="1200" dirty="0">
                <a:latin typeface="Courier New" panose="02070309020205020404" pitchFamily="49" charset="0"/>
                <a:cs typeface="Courier New" panose="02070309020205020404" pitchFamily="49" charset="0"/>
              </a:rPr>
              <a:t>    &lt;Solution&gt;</a:t>
            </a:r>
          </a:p>
          <a:p>
            <a:pPr lvl="2" indent="0">
              <a:buNone/>
            </a:pPr>
            <a:r>
              <a:rPr lang="en-US" sz="1200" dirty="0">
                <a:latin typeface="Courier New" panose="02070309020205020404" pitchFamily="49" charset="0"/>
                <a:cs typeface="Courier New" panose="02070309020205020404" pitchFamily="49" charset="0"/>
              </a:rPr>
              <a:t>      </a:t>
            </a:r>
            <a:r>
              <a:rPr lang="en-US" sz="1200" dirty="0">
                <a:solidFill>
                  <a:schemeClr val="accent1"/>
                </a:solidFill>
                <a:latin typeface="Courier New" panose="02070309020205020404" pitchFamily="49" charset="0"/>
                <a:cs typeface="Courier New" panose="02070309020205020404" pitchFamily="49" charset="0"/>
              </a:rPr>
              <a:t>&lt;id&gt;6341068275337662464&lt;/id&gt;</a:t>
            </a:r>
          </a:p>
          <a:p>
            <a:pPr lvl="2" indent="0">
              <a:buNone/>
            </a:pPr>
            <a:r>
              <a:rPr lang="en-US" sz="1200" dirty="0">
                <a:solidFill>
                  <a:schemeClr val="accent1"/>
                </a:solidFill>
                <a:latin typeface="Courier New" panose="02070309020205020404" pitchFamily="49" charset="0"/>
                <a:cs typeface="Courier New" panose="02070309020205020404" pitchFamily="49" charset="0"/>
              </a:rPr>
              <a:t>      &lt;</a:t>
            </a:r>
            <a:r>
              <a:rPr lang="en-US" sz="1200" dirty="0" err="1">
                <a:solidFill>
                  <a:schemeClr val="accent1"/>
                </a:solidFill>
                <a:latin typeface="Courier New" panose="02070309020205020404" pitchFamily="49" charset="0"/>
                <a:cs typeface="Courier New" panose="02070309020205020404" pitchFamily="49" charset="0"/>
              </a:rPr>
              <a:t>ipAddress</a:t>
            </a:r>
            <a:r>
              <a:rPr lang="en-US" sz="1200" dirty="0">
                <a:solidFill>
                  <a:schemeClr val="accent1"/>
                </a:solidFill>
                <a:latin typeface="Courier New" panose="02070309020205020404" pitchFamily="49" charset="0"/>
                <a:cs typeface="Courier New" panose="02070309020205020404" pitchFamily="49" charset="0"/>
              </a:rPr>
              <a:t>&gt;169.254.1.22&lt;/</a:t>
            </a:r>
            <a:r>
              <a:rPr lang="en-US" sz="1200" dirty="0" err="1">
                <a:solidFill>
                  <a:schemeClr val="accent1"/>
                </a:solidFill>
                <a:latin typeface="Courier New" panose="02070309020205020404" pitchFamily="49" charset="0"/>
                <a:cs typeface="Courier New" panose="02070309020205020404" pitchFamily="49" charset="0"/>
              </a:rPr>
              <a:t>ipAddress</a:t>
            </a:r>
            <a:r>
              <a:rPr lang="en-US" sz="1200" dirty="0">
                <a:solidFill>
                  <a:schemeClr val="accent1"/>
                </a:solidFill>
                <a:latin typeface="Courier New" panose="02070309020205020404" pitchFamily="49" charset="0"/>
                <a:cs typeface="Courier New" panose="02070309020205020404" pitchFamily="49" charset="0"/>
              </a:rPr>
              <a:t>&gt;</a:t>
            </a:r>
          </a:p>
          <a:p>
            <a:pPr lvl="2" indent="0">
              <a:buNone/>
            </a:pPr>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listenOn</a:t>
            </a:r>
            <a:r>
              <a:rPr lang="en-US" sz="1200" dirty="0">
                <a:latin typeface="Courier New" panose="02070309020205020404" pitchFamily="49" charset="0"/>
                <a:cs typeface="Courier New" panose="02070309020205020404" pitchFamily="49" charset="0"/>
              </a:rPr>
              <a:t>&gt;</a:t>
            </a:r>
            <a:r>
              <a:rPr lang="en-US" sz="1200" dirty="0" err="1">
                <a:latin typeface="Courier New" panose="02070309020205020404" pitchFamily="49" charset="0"/>
                <a:cs typeface="Courier New" panose="02070309020205020404" pitchFamily="49" charset="0"/>
              </a:rPr>
              <a:t>ip</a:t>
            </a:r>
            <a:r>
              <a:rPr lang="en-US" sz="1200" dirty="0">
                <a:latin typeface="Courier New" panose="02070309020205020404" pitchFamily="49" charset="0"/>
                <a:cs typeface="Courier New" panose="02070309020205020404" pitchFamily="49" charset="0"/>
              </a:rPr>
              <a:t>&lt;/</a:t>
            </a:r>
            <a:r>
              <a:rPr lang="en-US" sz="1200" dirty="0" err="1">
                <a:latin typeface="Courier New" panose="02070309020205020404" pitchFamily="49" charset="0"/>
                <a:cs typeface="Courier New" panose="02070309020205020404" pitchFamily="49" charset="0"/>
              </a:rPr>
              <a:t>listenOn</a:t>
            </a:r>
            <a:r>
              <a:rPr lang="en-US" sz="1200" dirty="0">
                <a:latin typeface="Courier New" panose="02070309020205020404" pitchFamily="49" charset="0"/>
                <a:cs typeface="Courier New" panose="02070309020205020404" pitchFamily="49" charset="0"/>
              </a:rPr>
              <a:t>&gt;</a:t>
            </a:r>
          </a:p>
          <a:p>
            <a:pPr lvl="2" indent="0">
              <a:buNone/>
            </a:pPr>
            <a:r>
              <a:rPr lang="en-US" sz="1200" dirty="0">
                <a:latin typeface="Courier New" panose="02070309020205020404" pitchFamily="49" charset="0"/>
                <a:cs typeface="Courier New" panose="02070309020205020404" pitchFamily="49" charset="0"/>
              </a:rPr>
              <a:t>      &lt;port&gt;48654&lt;/port&gt;</a:t>
            </a:r>
          </a:p>
          <a:p>
            <a:pPr lvl="2" indent="0">
              <a:buNone/>
            </a:pPr>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uuid</a:t>
            </a:r>
            <a:r>
              <a:rPr lang="en-US" sz="1200" dirty="0">
                <a:latin typeface="Courier New" panose="02070309020205020404" pitchFamily="49" charset="0"/>
                <a:cs typeface="Courier New" panose="02070309020205020404" pitchFamily="49" charset="0"/>
              </a:rPr>
              <a:t>/&gt;</a:t>
            </a:r>
          </a:p>
          <a:p>
            <a:pPr lvl="2" indent="0">
              <a:buNone/>
            </a:pPr>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vmxPath</a:t>
            </a:r>
            <a:r>
              <a:rPr lang="en-US" sz="1200" dirty="0">
                <a:latin typeface="Courier New" panose="02070309020205020404" pitchFamily="49" charset="0"/>
                <a:cs typeface="Courier New" panose="02070309020205020404" pitchFamily="49" charset="0"/>
              </a:rPr>
              <a:t>/&gt;</a:t>
            </a:r>
          </a:p>
          <a:p>
            <a:pPr lvl="2" indent="0">
              <a:buNone/>
            </a:pPr>
            <a:r>
              <a:rPr lang="en-US" sz="1200" dirty="0">
                <a:latin typeface="Courier New" panose="02070309020205020404" pitchFamily="49" charset="0"/>
                <a:cs typeface="Courier New" panose="02070309020205020404" pitchFamily="49" charset="0"/>
              </a:rPr>
              <a:t>    &lt;/Solution&gt;</a:t>
            </a:r>
          </a:p>
          <a:p>
            <a:pPr lvl="2" indent="0">
              <a:buNone/>
            </a:pPr>
            <a:r>
              <a:rPr lang="en-US" sz="1200" i="1" dirty="0">
                <a:latin typeface="Courier New" panose="02070309020205020404" pitchFamily="49" charset="0"/>
                <a:cs typeface="Courier New" panose="02070309020205020404" pitchFamily="49" charset="0"/>
              </a:rPr>
              <a:t>&lt;snip&gt;</a:t>
            </a:r>
          </a:p>
          <a:p>
            <a:pPr lvl="1" indent="0">
              <a:buNone/>
            </a:pPr>
            <a:endParaRPr lang="en-US" dirty="0"/>
          </a:p>
          <a:p>
            <a:pPr marL="914400" lvl="1" indent="-457200">
              <a:buFont typeface="Wingdings" pitchFamily="2" charset="2"/>
              <a:buChar char="§"/>
            </a:pPr>
            <a:r>
              <a:rPr lang="en-US" dirty="0"/>
              <a:t>“id = 6341068275337662464” is Malware Solution ID</a:t>
            </a:r>
          </a:p>
          <a:p>
            <a:pPr marL="914400" lvl="1" indent="-457200">
              <a:buFont typeface="Wingdings" pitchFamily="2" charset="2"/>
              <a:buChar char="§"/>
            </a:pPr>
            <a:r>
              <a:rPr lang="en-US" dirty="0"/>
              <a:t>“</a:t>
            </a:r>
            <a:r>
              <a:rPr lang="en-US" dirty="0" err="1"/>
              <a:t>ipAddress</a:t>
            </a:r>
            <a:r>
              <a:rPr lang="en-US" dirty="0"/>
              <a:t> = 169.254.1.22” is ESXi internal IP to communicate with its Malware-SVM</a:t>
            </a:r>
          </a:p>
        </p:txBody>
      </p:sp>
      <p:sp>
        <p:nvSpPr>
          <p:cNvPr id="12" name="Content Placeholder 11">
            <a:extLst>
              <a:ext uri="{FF2B5EF4-FFF2-40B4-BE49-F238E27FC236}">
                <a16:creationId xmlns:a16="http://schemas.microsoft.com/office/drawing/2014/main" id="{597D3C3B-32C3-A443-5C5E-D5ECFF224015}"/>
              </a:ext>
            </a:extLst>
          </p:cNvPr>
          <p:cNvSpPr>
            <a:spLocks noGrp="1"/>
          </p:cNvSpPr>
          <p:nvPr>
            <p:ph sz="quarter" idx="18"/>
          </p:nvPr>
        </p:nvSpPr>
        <p:spPr/>
        <p:txBody>
          <a:bodyPr rIns="91440"/>
          <a:lstStyle/>
          <a:p>
            <a:pPr marL="457200" indent="-457200">
              <a:buFont typeface="Arial" panose="020B0604020202020204" pitchFamily="34" charset="0"/>
              <a:buChar char="•"/>
            </a:pPr>
            <a:r>
              <a:rPr lang="en-US" dirty="0"/>
              <a:t>Malware service applied to VM</a:t>
            </a:r>
          </a:p>
          <a:p>
            <a:pPr lvl="2" indent="0">
              <a:buNone/>
            </a:pPr>
            <a:r>
              <a:rPr lang="en-US" sz="1200" dirty="0">
                <a:latin typeface="Courier New" panose="02070309020205020404" pitchFamily="49" charset="0"/>
                <a:cs typeface="Courier New" panose="02070309020205020404" pitchFamily="49" charset="0"/>
              </a:rPr>
              <a:t>[root@esxcomp-01a:~] cat /var/run/</a:t>
            </a:r>
            <a:r>
              <a:rPr lang="en-US" sz="1200" dirty="0" err="1">
                <a:latin typeface="Courier New" panose="02070309020205020404" pitchFamily="49" charset="0"/>
                <a:cs typeface="Courier New" panose="02070309020205020404" pitchFamily="49" charset="0"/>
              </a:rPr>
              <a:t>muxconfig.xml</a:t>
            </a:r>
            <a:endParaRPr lang="en-US" sz="1200" dirty="0">
              <a:latin typeface="Courier New" panose="02070309020205020404" pitchFamily="49" charset="0"/>
              <a:cs typeface="Courier New" panose="02070309020205020404" pitchFamily="49" charset="0"/>
            </a:endParaRPr>
          </a:p>
          <a:p>
            <a:pPr lvl="2" indent="0">
              <a:buNone/>
            </a:pPr>
            <a:r>
              <a:rPr lang="en-US" sz="1200" i="1" dirty="0">
                <a:latin typeface="Courier New" panose="02070309020205020404" pitchFamily="49" charset="0"/>
                <a:cs typeface="Courier New" panose="02070309020205020404" pitchFamily="49" charset="0"/>
              </a:rPr>
              <a:t>&lt;snip&gt;</a:t>
            </a:r>
          </a:p>
          <a:p>
            <a:pPr lvl="2" indent="0">
              <a:buNone/>
            </a:pPr>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VmConfig</a:t>
            </a:r>
            <a:r>
              <a:rPr lang="en-US" sz="1200" dirty="0">
                <a:latin typeface="Courier New" panose="02070309020205020404" pitchFamily="49" charset="0"/>
                <a:cs typeface="Courier New" panose="02070309020205020404" pitchFamily="49" charset="0"/>
              </a:rPr>
              <a:t>&gt;</a:t>
            </a:r>
          </a:p>
          <a:p>
            <a:pPr lvl="2" indent="0">
              <a:buNone/>
            </a:pPr>
            <a:r>
              <a:rPr lang="en-US" sz="1200" dirty="0">
                <a:solidFill>
                  <a:schemeClr val="accent1"/>
                </a:solidFill>
                <a:latin typeface="Courier New" panose="02070309020205020404" pitchFamily="49" charset="0"/>
                <a:cs typeface="Courier New" panose="02070309020205020404" pitchFamily="49" charset="0"/>
              </a:rPr>
              <a:t>    &lt;</a:t>
            </a:r>
            <a:r>
              <a:rPr lang="en-US" sz="1200" dirty="0" err="1">
                <a:solidFill>
                  <a:schemeClr val="accent1"/>
                </a:solidFill>
                <a:latin typeface="Courier New" panose="02070309020205020404" pitchFamily="49" charset="0"/>
                <a:cs typeface="Courier New" panose="02070309020205020404" pitchFamily="49" charset="0"/>
              </a:rPr>
              <a:t>uuid</a:t>
            </a:r>
            <a:r>
              <a:rPr lang="en-US" sz="1200" dirty="0">
                <a:solidFill>
                  <a:schemeClr val="accent1"/>
                </a:solidFill>
                <a:latin typeface="Courier New" panose="02070309020205020404" pitchFamily="49" charset="0"/>
                <a:cs typeface="Courier New" panose="02070309020205020404" pitchFamily="49" charset="0"/>
              </a:rPr>
              <a:t>&gt;500c3fa3-61d8-e5ed-9451-6295ef2613cf&lt;/</a:t>
            </a:r>
            <a:r>
              <a:rPr lang="en-US" sz="1200" dirty="0" err="1">
                <a:solidFill>
                  <a:schemeClr val="accent1"/>
                </a:solidFill>
                <a:latin typeface="Courier New" panose="02070309020205020404" pitchFamily="49" charset="0"/>
                <a:cs typeface="Courier New" panose="02070309020205020404" pitchFamily="49" charset="0"/>
              </a:rPr>
              <a:t>uuid</a:t>
            </a:r>
            <a:r>
              <a:rPr lang="en-US" sz="1200" dirty="0">
                <a:solidFill>
                  <a:schemeClr val="accent1"/>
                </a:solidFill>
                <a:latin typeface="Courier New" panose="02070309020205020404" pitchFamily="49" charset="0"/>
                <a:cs typeface="Courier New" panose="02070309020205020404" pitchFamily="49" charset="0"/>
              </a:rPr>
              <a:t>&gt;</a:t>
            </a:r>
          </a:p>
          <a:p>
            <a:pPr lvl="2" indent="0">
              <a:buNone/>
            </a:pPr>
            <a:r>
              <a:rPr lang="en-US" sz="1200" dirty="0">
                <a:latin typeface="Courier New" panose="02070309020205020404" pitchFamily="49" charset="0"/>
                <a:cs typeface="Courier New" panose="02070309020205020404" pitchFamily="49" charset="0"/>
              </a:rPr>
              <a:t>    &lt;solution&gt;</a:t>
            </a:r>
          </a:p>
          <a:p>
            <a:pPr lvl="2" indent="0">
              <a:buNone/>
            </a:pPr>
            <a:r>
              <a:rPr lang="en-US" sz="1200" dirty="0">
                <a:solidFill>
                  <a:schemeClr val="accent1"/>
                </a:solidFill>
                <a:latin typeface="Courier New" panose="02070309020205020404" pitchFamily="49" charset="0"/>
                <a:cs typeface="Courier New" panose="02070309020205020404" pitchFamily="49" charset="0"/>
              </a:rPr>
              <a:t>      &lt;id&gt;6341068275337662464&lt;/id&gt;</a:t>
            </a:r>
          </a:p>
          <a:p>
            <a:pPr lvl="2" indent="0">
              <a:buNone/>
            </a:pPr>
            <a:r>
              <a:rPr lang="en-US" sz="1200" dirty="0">
                <a:latin typeface="Courier New" panose="02070309020205020404" pitchFamily="49" charset="0"/>
                <a:cs typeface="Courier New" panose="02070309020205020404" pitchFamily="49" charset="0"/>
              </a:rPr>
              <a:t>      &lt;tag&gt;SEND_TO_CLOUD_RA_DETECT&lt;/tag&gt;</a:t>
            </a:r>
          </a:p>
          <a:p>
            <a:pPr lvl="2" indent="0">
              <a:buNone/>
            </a:pPr>
            <a:r>
              <a:rPr lang="en-US" sz="1200" dirty="0">
                <a:latin typeface="Courier New" panose="02070309020205020404" pitchFamily="49" charset="0"/>
                <a:cs typeface="Courier New" panose="02070309020205020404" pitchFamily="49" charset="0"/>
              </a:rPr>
              <a:t>      &lt;order&gt;6341068275337662464&lt;/order&gt;</a:t>
            </a:r>
          </a:p>
          <a:p>
            <a:pPr lvl="2" indent="0">
              <a:buNone/>
            </a:pPr>
            <a:r>
              <a:rPr lang="en-US" sz="1200" dirty="0">
                <a:latin typeface="Courier New" panose="02070309020205020404" pitchFamily="49" charset="0"/>
                <a:cs typeface="Courier New" panose="02070309020205020404" pitchFamily="49" charset="0"/>
              </a:rPr>
              <a:t>      &lt;action&gt;RA_DETECT&lt;/action&gt;</a:t>
            </a:r>
          </a:p>
          <a:p>
            <a:pPr lvl="2" indent="0">
              <a:buNone/>
            </a:pPr>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file_types</a:t>
            </a:r>
            <a:r>
              <a:rPr lang="en-US" sz="1200" dirty="0">
                <a:latin typeface="Courier New" panose="02070309020205020404" pitchFamily="49" charset="0"/>
                <a:cs typeface="Courier New" panose="02070309020205020404" pitchFamily="49" charset="0"/>
              </a:rPr>
              <a:t>&gt;DOCUMENT-EXECUTABLE-MEDIA-ARCHIVE-DATA-SCRIPT-OTHER&lt;/</a:t>
            </a:r>
            <a:r>
              <a:rPr lang="en-US" sz="1200" dirty="0" err="1">
                <a:latin typeface="Courier New" panose="02070309020205020404" pitchFamily="49" charset="0"/>
                <a:cs typeface="Courier New" panose="02070309020205020404" pitchFamily="49" charset="0"/>
              </a:rPr>
              <a:t>file_types</a:t>
            </a:r>
            <a:r>
              <a:rPr lang="en-US" sz="1200" dirty="0">
                <a:latin typeface="Courier New" panose="02070309020205020404" pitchFamily="49" charset="0"/>
                <a:cs typeface="Courier New" panose="02070309020205020404" pitchFamily="49" charset="0"/>
              </a:rPr>
              <a:t>&gt;</a:t>
            </a:r>
          </a:p>
          <a:p>
            <a:pPr lvl="2" indent="0">
              <a:buNone/>
            </a:pPr>
            <a:r>
              <a:rPr lang="en-US" sz="1200" dirty="0">
                <a:latin typeface="Courier New" panose="02070309020205020404" pitchFamily="49" charset="0"/>
                <a:cs typeface="Courier New" panose="02070309020205020404" pitchFamily="49" charset="0"/>
              </a:rPr>
              <a:t>    &lt;/solution&gt;</a:t>
            </a:r>
          </a:p>
          <a:p>
            <a:pPr lvl="2" indent="0">
              <a:buNone/>
            </a:pPr>
            <a:r>
              <a:rPr lang="en-US" sz="1200" dirty="0">
                <a:latin typeface="Courier New" panose="02070309020205020404" pitchFamily="49" charset="0"/>
                <a:cs typeface="Courier New" panose="02070309020205020404" pitchFamily="49" charset="0"/>
              </a:rPr>
              <a:t>  &lt;/</a:t>
            </a:r>
            <a:r>
              <a:rPr lang="en-US" sz="1200" dirty="0" err="1">
                <a:latin typeface="Courier New" panose="02070309020205020404" pitchFamily="49" charset="0"/>
                <a:cs typeface="Courier New" panose="02070309020205020404" pitchFamily="49" charset="0"/>
              </a:rPr>
              <a:t>VmConfig</a:t>
            </a:r>
            <a:r>
              <a:rPr lang="en-US" sz="1200" dirty="0">
                <a:latin typeface="Courier New" panose="02070309020205020404" pitchFamily="49" charset="0"/>
                <a:cs typeface="Courier New" panose="02070309020205020404" pitchFamily="49" charset="0"/>
              </a:rPr>
              <a:t>&gt;</a:t>
            </a:r>
          </a:p>
          <a:p>
            <a:pPr lvl="1" indent="0">
              <a:buNone/>
            </a:pPr>
            <a:endParaRPr lang="en-US" dirty="0"/>
          </a:p>
          <a:p>
            <a:pPr marL="742950" lvl="1" indent="-285750">
              <a:buFont typeface="Wingdings" pitchFamily="2" charset="2"/>
              <a:buChar char="§"/>
            </a:pPr>
            <a:r>
              <a:rPr lang="en-US" dirty="0"/>
              <a:t>“</a:t>
            </a:r>
            <a:r>
              <a:rPr lang="en-US" dirty="0" err="1"/>
              <a:t>uuid</a:t>
            </a:r>
            <a:r>
              <a:rPr lang="en-US" dirty="0"/>
              <a:t> = 500c3fa3-61d8-e5ed-9451-6295ef2613cf” is VM UUID</a:t>
            </a:r>
          </a:p>
          <a:p>
            <a:pPr marL="742950" lvl="1" indent="-285750">
              <a:buFont typeface="Wingdings" pitchFamily="2" charset="2"/>
              <a:buChar char="§"/>
            </a:pPr>
            <a:r>
              <a:rPr lang="en-US" dirty="0"/>
              <a:t>“id = 6341068275337662464” is Malware Solution ID</a:t>
            </a:r>
          </a:p>
          <a:p>
            <a:pPr marL="742950" lvl="1" indent="-285750">
              <a:buFont typeface="Wingdings" pitchFamily="2" charset="2"/>
              <a:buChar char="§"/>
            </a:pPr>
            <a:endParaRPr lang="en-US" dirty="0"/>
          </a:p>
          <a:p>
            <a:endParaRPr lang="en-US" dirty="0"/>
          </a:p>
        </p:txBody>
      </p:sp>
    </p:spTree>
    <p:extLst>
      <p:ext uri="{BB962C8B-B14F-4D97-AF65-F5344CB8AC3E}">
        <p14:creationId xmlns:p14="http://schemas.microsoft.com/office/powerpoint/2010/main" val="1221666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59F9356-A2AA-FFB0-A62B-7249052FCA31}"/>
              </a:ext>
            </a:extLst>
          </p:cNvPr>
          <p:cNvSpPr>
            <a:spLocks noGrp="1"/>
          </p:cNvSpPr>
          <p:nvPr>
            <p:ph type="title"/>
          </p:nvPr>
        </p:nvSpPr>
        <p:spPr/>
        <p:txBody>
          <a:bodyPr/>
          <a:lstStyle/>
          <a:p>
            <a:r>
              <a:rPr lang="en-US" dirty="0"/>
              <a:t>Internal Malware configuration</a:t>
            </a:r>
          </a:p>
        </p:txBody>
      </p:sp>
      <p:sp>
        <p:nvSpPr>
          <p:cNvPr id="3" name="Subtitle 2">
            <a:extLst>
              <a:ext uri="{FF2B5EF4-FFF2-40B4-BE49-F238E27FC236}">
                <a16:creationId xmlns:a16="http://schemas.microsoft.com/office/drawing/2014/main" id="{8FA6A27C-155D-A6D2-EDCA-B388537DB474}"/>
              </a:ext>
            </a:extLst>
          </p:cNvPr>
          <p:cNvSpPr>
            <a:spLocks noGrp="1"/>
          </p:cNvSpPr>
          <p:nvPr>
            <p:ph type="subTitle" idx="10"/>
          </p:nvPr>
        </p:nvSpPr>
        <p:spPr/>
        <p:txBody>
          <a:bodyPr/>
          <a:lstStyle/>
          <a:p>
            <a:r>
              <a:rPr lang="en-US" dirty="0"/>
              <a:t>in VM – Guest Introspection Service Status</a:t>
            </a:r>
          </a:p>
        </p:txBody>
      </p:sp>
      <p:sp>
        <p:nvSpPr>
          <p:cNvPr id="2" name="Content Placeholder 1">
            <a:extLst>
              <a:ext uri="{FF2B5EF4-FFF2-40B4-BE49-F238E27FC236}">
                <a16:creationId xmlns:a16="http://schemas.microsoft.com/office/drawing/2014/main" id="{DBBFFDBF-30CB-46B6-0D90-B02883F2E318}"/>
              </a:ext>
            </a:extLst>
          </p:cNvPr>
          <p:cNvSpPr>
            <a:spLocks noGrp="1"/>
          </p:cNvSpPr>
          <p:nvPr>
            <p:ph sz="quarter" idx="17"/>
          </p:nvPr>
        </p:nvSpPr>
        <p:spPr/>
        <p:txBody>
          <a:bodyPr/>
          <a:lstStyle/>
          <a:p>
            <a:pPr marL="457200" indent="-457200">
              <a:buFont typeface="Arial" panose="020B0604020202020204" pitchFamily="34" charset="0"/>
              <a:buChar char="•"/>
            </a:pPr>
            <a:r>
              <a:rPr lang="en-US" dirty="0"/>
              <a:t>Windows</a:t>
            </a:r>
          </a:p>
          <a:p>
            <a:pPr marL="914400" lvl="1" indent="-457200"/>
            <a:r>
              <a:rPr lang="en-US" dirty="0"/>
              <a:t>Validate NSX Introspection Driver is running</a:t>
            </a:r>
          </a:p>
          <a:p>
            <a:pPr lvl="3" indent="0">
              <a:buNone/>
            </a:pPr>
            <a:r>
              <a:rPr lang="en-US" dirty="0">
                <a:latin typeface="Courier New" panose="02070309020205020404" pitchFamily="49" charset="0"/>
                <a:cs typeface="Courier New" panose="02070309020205020404" pitchFamily="49" charset="0"/>
              </a:rPr>
              <a:t>C:\Users\Administrator&gt;</a:t>
            </a:r>
            <a:r>
              <a:rPr lang="en-US" dirty="0" err="1">
                <a:solidFill>
                  <a:schemeClr val="accent1"/>
                </a:solidFill>
                <a:latin typeface="Courier New" panose="02070309020205020404" pitchFamily="49" charset="0"/>
                <a:cs typeface="Courier New" panose="02070309020205020404" pitchFamily="49" charset="0"/>
              </a:rPr>
              <a:t>sc</a:t>
            </a:r>
            <a:r>
              <a:rPr lang="en-US" dirty="0">
                <a:solidFill>
                  <a:schemeClr val="accent1"/>
                </a:solidFill>
                <a:latin typeface="Courier New" panose="02070309020205020404" pitchFamily="49" charset="0"/>
                <a:cs typeface="Courier New" panose="02070309020205020404" pitchFamily="49" charset="0"/>
              </a:rPr>
              <a:t> query </a:t>
            </a:r>
            <a:r>
              <a:rPr lang="en-US" dirty="0" err="1">
                <a:solidFill>
                  <a:schemeClr val="accent1"/>
                </a:solidFill>
                <a:latin typeface="Courier New" panose="02070309020205020404" pitchFamily="49" charset="0"/>
                <a:cs typeface="Courier New" panose="02070309020205020404" pitchFamily="49" charset="0"/>
              </a:rPr>
              <a:t>vsepflt</a:t>
            </a:r>
            <a:endParaRPr lang="en-US" dirty="0">
              <a:solidFill>
                <a:schemeClr val="accent1"/>
              </a:solidFill>
              <a:latin typeface="Courier New" panose="02070309020205020404" pitchFamily="49" charset="0"/>
              <a:cs typeface="Courier New" panose="02070309020205020404" pitchFamily="49" charset="0"/>
            </a:endParaRPr>
          </a:p>
          <a:p>
            <a:pPr lvl="3" indent="0">
              <a:buNone/>
            </a:pPr>
            <a:r>
              <a:rPr lang="en-US" sz="1000" dirty="0">
                <a:latin typeface="Courier New" panose="02070309020205020404" pitchFamily="49" charset="0"/>
                <a:cs typeface="Courier New" panose="02070309020205020404" pitchFamily="49" charset="0"/>
              </a:rPr>
              <a:t>SERVICE_NAME: </a:t>
            </a:r>
            <a:r>
              <a:rPr lang="en-US" sz="1000" dirty="0" err="1">
                <a:latin typeface="Courier New" panose="02070309020205020404" pitchFamily="49" charset="0"/>
                <a:cs typeface="Courier New" panose="02070309020205020404" pitchFamily="49" charset="0"/>
              </a:rPr>
              <a:t>vsepflt</a:t>
            </a:r>
            <a:endParaRPr lang="en-US" sz="1000" dirty="0">
              <a:latin typeface="Courier New" panose="02070309020205020404" pitchFamily="49" charset="0"/>
              <a:cs typeface="Courier New" panose="02070309020205020404" pitchFamily="49" charset="0"/>
            </a:endParaRPr>
          </a:p>
          <a:p>
            <a:pPr lvl="3" indent="0">
              <a:buNone/>
            </a:pPr>
            <a:r>
              <a:rPr lang="en-US" sz="1000" dirty="0">
                <a:latin typeface="Courier New" panose="02070309020205020404" pitchFamily="49" charset="0"/>
                <a:cs typeface="Courier New" panose="02070309020205020404" pitchFamily="49" charset="0"/>
              </a:rPr>
              <a:t>        TYPE               : 2  FILE_SYSTEM_DRIVER</a:t>
            </a:r>
          </a:p>
          <a:p>
            <a:pPr lvl="3" indent="0">
              <a:buNone/>
            </a:pPr>
            <a:r>
              <a:rPr lang="en-US" sz="1000" dirty="0">
                <a:solidFill>
                  <a:schemeClr val="accent1"/>
                </a:solidFill>
                <a:latin typeface="Courier New" panose="02070309020205020404" pitchFamily="49" charset="0"/>
                <a:cs typeface="Courier New" panose="02070309020205020404" pitchFamily="49" charset="0"/>
              </a:rPr>
              <a:t>        STATE              : 4  RUNNING</a:t>
            </a:r>
          </a:p>
          <a:p>
            <a:pPr lvl="3" indent="0">
              <a:buNone/>
            </a:pPr>
            <a:r>
              <a:rPr lang="en-US" sz="1000" dirty="0">
                <a:latin typeface="Courier New" panose="02070309020205020404" pitchFamily="49" charset="0"/>
                <a:cs typeface="Courier New" panose="02070309020205020404" pitchFamily="49" charset="0"/>
              </a:rPr>
              <a:t>&lt;snip&gt;</a:t>
            </a:r>
          </a:p>
          <a:p>
            <a:pPr lvl="2" indent="0">
              <a:buNone/>
            </a:pPr>
            <a:endParaRPr lang="en-US" dirty="0"/>
          </a:p>
          <a:p>
            <a:pPr marL="914400" lvl="1" indent="-457200"/>
            <a:r>
              <a:rPr lang="en-US" dirty="0"/>
              <a:t>Or Validate VMTools configuration</a:t>
            </a:r>
          </a:p>
          <a:p>
            <a:pPr marL="1201738" lvl="2" indent="-457200"/>
            <a:r>
              <a:rPr lang="en-US" dirty="0"/>
              <a:t>Under “Control Panel – Programs – Programs and Features”, select “VMware Tools” and click “Change”</a:t>
            </a:r>
          </a:p>
          <a:p>
            <a:pPr marL="1201738" lvl="2" indent="-457200"/>
            <a:r>
              <a:rPr lang="en-US" dirty="0"/>
              <a:t>Validate both “NSX File Introspection Driver” + “NSX Network Introspection Driver” are selected</a:t>
            </a:r>
          </a:p>
        </p:txBody>
      </p:sp>
      <p:sp>
        <p:nvSpPr>
          <p:cNvPr id="12" name="Content Placeholder 11">
            <a:extLst>
              <a:ext uri="{FF2B5EF4-FFF2-40B4-BE49-F238E27FC236}">
                <a16:creationId xmlns:a16="http://schemas.microsoft.com/office/drawing/2014/main" id="{597D3C3B-32C3-A443-5C5E-D5ECFF224015}"/>
              </a:ext>
            </a:extLst>
          </p:cNvPr>
          <p:cNvSpPr>
            <a:spLocks noGrp="1"/>
          </p:cNvSpPr>
          <p:nvPr>
            <p:ph sz="quarter" idx="18"/>
          </p:nvPr>
        </p:nvSpPr>
        <p:spPr/>
        <p:txBody>
          <a:bodyPr rIns="91440"/>
          <a:lstStyle/>
          <a:p>
            <a:pPr marL="457200" indent="-457200">
              <a:buFont typeface="Arial" panose="020B0604020202020204" pitchFamily="34" charset="0"/>
              <a:buChar char="•"/>
            </a:pPr>
            <a:r>
              <a:rPr lang="en-US" dirty="0"/>
              <a:t>Linux</a:t>
            </a:r>
          </a:p>
          <a:p>
            <a:pPr lvl="2" indent="0">
              <a:buNone/>
            </a:pPr>
            <a:r>
              <a:rPr lang="en-US" sz="1200" dirty="0" err="1">
                <a:latin typeface="Courier New" panose="02070309020205020404" pitchFamily="49" charset="0"/>
                <a:cs typeface="Courier New" panose="02070309020205020404" pitchFamily="49" charset="0"/>
              </a:rPr>
              <a:t>root@Linux-Client</a:t>
            </a:r>
            <a:r>
              <a:rPr lang="en-US" sz="1200" dirty="0">
                <a:latin typeface="Courier New" panose="02070309020205020404" pitchFamily="49" charset="0"/>
                <a:cs typeface="Courier New" panose="02070309020205020404" pitchFamily="49" charset="0"/>
              </a:rPr>
              <a:t>:~# </a:t>
            </a:r>
            <a:r>
              <a:rPr lang="en-US" sz="1200" dirty="0" err="1">
                <a:solidFill>
                  <a:schemeClr val="accent1"/>
                </a:solidFill>
                <a:latin typeface="Courier New" panose="02070309020205020404" pitchFamily="49" charset="0"/>
                <a:cs typeface="Courier New" panose="02070309020205020404" pitchFamily="49" charset="0"/>
              </a:rPr>
              <a:t>systemctl</a:t>
            </a:r>
            <a:r>
              <a:rPr lang="en-US" sz="1200" dirty="0">
                <a:solidFill>
                  <a:schemeClr val="accent1"/>
                </a:solidFill>
                <a:latin typeface="Courier New" panose="02070309020205020404" pitchFamily="49" charset="0"/>
                <a:cs typeface="Courier New" panose="02070309020205020404" pitchFamily="49" charset="0"/>
              </a:rPr>
              <a:t> status </a:t>
            </a:r>
            <a:r>
              <a:rPr lang="en-US" sz="1200" dirty="0" err="1">
                <a:solidFill>
                  <a:schemeClr val="accent1"/>
                </a:solidFill>
                <a:latin typeface="Courier New" panose="02070309020205020404" pitchFamily="49" charset="0"/>
                <a:cs typeface="Courier New" panose="02070309020205020404" pitchFamily="49" charset="0"/>
              </a:rPr>
              <a:t>vsepd</a:t>
            </a:r>
            <a:endParaRPr lang="en-US" sz="1200" dirty="0">
              <a:solidFill>
                <a:schemeClr val="accent1"/>
              </a:solidFill>
              <a:latin typeface="Courier New" panose="02070309020205020404" pitchFamily="49" charset="0"/>
              <a:cs typeface="Courier New" panose="02070309020205020404" pitchFamily="49" charset="0"/>
            </a:endParaRPr>
          </a:p>
          <a:p>
            <a:pPr lvl="2" indent="0">
              <a:buNone/>
            </a:pPr>
            <a:r>
              <a:rPr lang="en-US" sz="12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vsepd.service</a:t>
            </a:r>
            <a:r>
              <a:rPr lang="en-US" sz="1000" dirty="0">
                <a:latin typeface="Courier New" panose="02070309020205020404" pitchFamily="49" charset="0"/>
                <a:cs typeface="Courier New" panose="02070309020205020404" pitchFamily="49" charset="0"/>
              </a:rPr>
              <a:t> - VMware Guest Introspection Service.</a:t>
            </a:r>
          </a:p>
          <a:p>
            <a:pPr lvl="2" indent="0">
              <a:buNone/>
            </a:pPr>
            <a:r>
              <a:rPr lang="en-US" sz="1000" dirty="0">
                <a:latin typeface="Courier New" panose="02070309020205020404" pitchFamily="49" charset="0"/>
                <a:cs typeface="Courier New" panose="02070309020205020404" pitchFamily="49" charset="0"/>
              </a:rPr>
              <a:t>     Loaded: loaded (/lib/</a:t>
            </a:r>
            <a:r>
              <a:rPr lang="en-US" sz="1000" dirty="0" err="1">
                <a:latin typeface="Courier New" panose="02070309020205020404" pitchFamily="49" charset="0"/>
                <a:cs typeface="Courier New" panose="02070309020205020404" pitchFamily="49" charset="0"/>
              </a:rPr>
              <a:t>systemd</a:t>
            </a:r>
            <a:r>
              <a:rPr lang="en-US" sz="1000" dirty="0">
                <a:latin typeface="Courier New" panose="02070309020205020404" pitchFamily="49" charset="0"/>
                <a:cs typeface="Courier New" panose="02070309020205020404" pitchFamily="49" charset="0"/>
              </a:rPr>
              <a:t>/system/</a:t>
            </a:r>
            <a:r>
              <a:rPr lang="en-US" sz="1000" dirty="0" err="1">
                <a:latin typeface="Courier New" panose="02070309020205020404" pitchFamily="49" charset="0"/>
                <a:cs typeface="Courier New" panose="02070309020205020404" pitchFamily="49" charset="0"/>
              </a:rPr>
              <a:t>vsepd.service</a:t>
            </a:r>
            <a:r>
              <a:rPr lang="en-US" sz="1000" dirty="0">
                <a:latin typeface="Courier New" panose="02070309020205020404" pitchFamily="49" charset="0"/>
                <a:cs typeface="Courier New" panose="02070309020205020404" pitchFamily="49" charset="0"/>
              </a:rPr>
              <a:t>; enabled; vendor preset: enabled)</a:t>
            </a:r>
          </a:p>
          <a:p>
            <a:pPr lvl="2" indent="0">
              <a:buNone/>
            </a:pPr>
            <a:r>
              <a:rPr lang="en-US" sz="1000" dirty="0">
                <a:latin typeface="Courier New" panose="02070309020205020404" pitchFamily="49" charset="0"/>
                <a:cs typeface="Courier New" panose="02070309020205020404" pitchFamily="49" charset="0"/>
              </a:rPr>
              <a:t>     </a:t>
            </a:r>
            <a:r>
              <a:rPr lang="en-US" sz="1000" dirty="0">
                <a:solidFill>
                  <a:schemeClr val="accent1"/>
                </a:solidFill>
                <a:latin typeface="Courier New" panose="02070309020205020404" pitchFamily="49" charset="0"/>
                <a:cs typeface="Courier New" panose="02070309020205020404" pitchFamily="49" charset="0"/>
              </a:rPr>
              <a:t>Active: active (running)</a:t>
            </a:r>
            <a:r>
              <a:rPr lang="en-US" sz="1000" dirty="0">
                <a:latin typeface="Courier New" panose="02070309020205020404" pitchFamily="49" charset="0"/>
                <a:cs typeface="Courier New" panose="02070309020205020404" pitchFamily="49" charset="0"/>
              </a:rPr>
              <a:t> since Tue 2022-11-15 16:04:11 PST; 3s ago</a:t>
            </a:r>
          </a:p>
          <a:p>
            <a:pPr lvl="2" indent="0">
              <a:buNone/>
            </a:pPr>
            <a:r>
              <a:rPr lang="en-US" sz="1000" dirty="0">
                <a:latin typeface="Courier New" panose="02070309020205020404" pitchFamily="49" charset="0"/>
                <a:cs typeface="Courier New" panose="02070309020205020404" pitchFamily="49" charset="0"/>
              </a:rPr>
              <a:t>    Process: 7947 </a:t>
            </a:r>
            <a:r>
              <a:rPr lang="en-US" sz="1000" dirty="0" err="1">
                <a:latin typeface="Courier New" panose="02070309020205020404" pitchFamily="49" charset="0"/>
                <a:cs typeface="Courier New" panose="02070309020205020404" pitchFamily="49" charset="0"/>
              </a:rPr>
              <a:t>ExecStart</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etc</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vsep</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vsepd</a:t>
            </a:r>
            <a:r>
              <a:rPr lang="en-US" sz="1000" dirty="0">
                <a:latin typeface="Courier New" panose="02070309020205020404" pitchFamily="49" charset="0"/>
                <a:cs typeface="Courier New" panose="02070309020205020404" pitchFamily="49" charset="0"/>
              </a:rPr>
              <a:t> start (code=exited, status=0/SUCCESS)</a:t>
            </a:r>
          </a:p>
          <a:p>
            <a:pPr lvl="2" indent="0">
              <a:buNone/>
            </a:pPr>
            <a:r>
              <a:rPr lang="en-US" sz="1000" dirty="0">
                <a:latin typeface="Courier New" panose="02070309020205020404" pitchFamily="49" charset="0"/>
                <a:cs typeface="Courier New" panose="02070309020205020404" pitchFamily="49" charset="0"/>
              </a:rPr>
              <a:t>   Main PID: 7965 (</a:t>
            </a:r>
            <a:r>
              <a:rPr lang="en-US" sz="1000" dirty="0" err="1">
                <a:latin typeface="Courier New" panose="02070309020205020404" pitchFamily="49" charset="0"/>
                <a:cs typeface="Courier New" panose="02070309020205020404" pitchFamily="49" charset="0"/>
              </a:rPr>
              <a:t>vsep</a:t>
            </a:r>
            <a:r>
              <a:rPr lang="en-US" sz="1000" dirty="0">
                <a:latin typeface="Courier New" panose="02070309020205020404" pitchFamily="49" charset="0"/>
                <a:cs typeface="Courier New" panose="02070309020205020404" pitchFamily="49" charset="0"/>
              </a:rPr>
              <a:t>)</a:t>
            </a:r>
          </a:p>
          <a:p>
            <a:pPr lvl="2" indent="0">
              <a:buNone/>
            </a:pPr>
            <a:r>
              <a:rPr lang="en-US" sz="1000" dirty="0">
                <a:latin typeface="Courier New" panose="02070309020205020404" pitchFamily="49" charset="0"/>
                <a:cs typeface="Courier New" panose="02070309020205020404" pitchFamily="49" charset="0"/>
              </a:rPr>
              <a:t>      Tasks: 70 (limit: 2273)</a:t>
            </a:r>
          </a:p>
          <a:p>
            <a:pPr lvl="2" indent="0">
              <a:buNone/>
            </a:pPr>
            <a:r>
              <a:rPr lang="en-US" sz="1000" dirty="0">
                <a:latin typeface="Courier New" panose="02070309020205020404" pitchFamily="49" charset="0"/>
                <a:cs typeface="Courier New" panose="02070309020205020404" pitchFamily="49" charset="0"/>
              </a:rPr>
              <a:t>     Memory: 4.4M</a:t>
            </a:r>
          </a:p>
          <a:p>
            <a:pPr lvl="2" indent="0">
              <a:buNone/>
            </a:pPr>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CGroup</a:t>
            </a:r>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system.slice</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vsepd.service</a:t>
            </a:r>
            <a:endParaRPr lang="en-US" sz="1000" dirty="0">
              <a:latin typeface="Courier New" panose="02070309020205020404" pitchFamily="49" charset="0"/>
              <a:cs typeface="Courier New" panose="02070309020205020404" pitchFamily="49" charset="0"/>
            </a:endParaRPr>
          </a:p>
          <a:p>
            <a:pPr lvl="2" indent="0">
              <a:buNone/>
            </a:pPr>
            <a:r>
              <a:rPr lang="en-US" sz="1000" dirty="0">
                <a:latin typeface="Courier New" panose="02070309020205020404" pitchFamily="49" charset="0"/>
                <a:cs typeface="Courier New" panose="02070309020205020404" pitchFamily="49" charset="0"/>
              </a:rPr>
              <a:t>             └─7965 /</a:t>
            </a:r>
            <a:r>
              <a:rPr lang="en-US" sz="1000" dirty="0" err="1">
                <a:latin typeface="Courier New" panose="02070309020205020404" pitchFamily="49" charset="0"/>
                <a:cs typeface="Courier New" panose="02070309020205020404" pitchFamily="49" charset="0"/>
              </a:rPr>
              <a:t>usr</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sbin</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vsep</a:t>
            </a:r>
            <a:endParaRPr lang="en-US" sz="1000" dirty="0">
              <a:latin typeface="Courier New" panose="02070309020205020404" pitchFamily="49" charset="0"/>
              <a:cs typeface="Courier New" panose="02070309020205020404" pitchFamily="49" charset="0"/>
            </a:endParaRPr>
          </a:p>
          <a:p>
            <a:pPr lvl="2" indent="0">
              <a:buNone/>
            </a:pPr>
            <a:endParaRPr lang="en-US" sz="1000" dirty="0">
              <a:latin typeface="Courier New" panose="02070309020205020404" pitchFamily="49" charset="0"/>
              <a:cs typeface="Courier New" panose="02070309020205020404" pitchFamily="49" charset="0"/>
            </a:endParaRPr>
          </a:p>
          <a:p>
            <a:pPr lvl="2" indent="0">
              <a:buNone/>
            </a:pPr>
            <a:r>
              <a:rPr lang="en-US" sz="1000" dirty="0">
                <a:latin typeface="Courier New" panose="02070309020205020404" pitchFamily="49" charset="0"/>
                <a:cs typeface="Courier New" panose="02070309020205020404" pitchFamily="49" charset="0"/>
              </a:rPr>
              <a:t>Nov 15 16:04:11 Linux-Client </a:t>
            </a:r>
            <a:r>
              <a:rPr lang="en-US" sz="1000" dirty="0" err="1">
                <a:latin typeface="Courier New" panose="02070309020205020404" pitchFamily="49" charset="0"/>
                <a:cs typeface="Courier New" panose="02070309020205020404" pitchFamily="49" charset="0"/>
              </a:rPr>
              <a:t>systemd</a:t>
            </a:r>
            <a:r>
              <a:rPr lang="en-US" sz="1000" dirty="0">
                <a:latin typeface="Courier New" panose="02070309020205020404" pitchFamily="49" charset="0"/>
                <a:cs typeface="Courier New" panose="02070309020205020404" pitchFamily="49" charset="0"/>
              </a:rPr>
              <a:t>[1]: Starting VMware Guest Introspection Service....</a:t>
            </a:r>
          </a:p>
          <a:p>
            <a:pPr lvl="2" indent="0">
              <a:buNone/>
            </a:pPr>
            <a:r>
              <a:rPr lang="en-US" sz="1000" dirty="0">
                <a:latin typeface="Courier New" panose="02070309020205020404" pitchFamily="49" charset="0"/>
                <a:cs typeface="Courier New" panose="02070309020205020404" pitchFamily="49" charset="0"/>
              </a:rPr>
              <a:t>Nov 15 16:04:11 Linux-Client </a:t>
            </a:r>
            <a:r>
              <a:rPr lang="en-US" sz="1000" dirty="0" err="1">
                <a:latin typeface="Courier New" panose="02070309020205020404" pitchFamily="49" charset="0"/>
                <a:cs typeface="Courier New" panose="02070309020205020404" pitchFamily="49" charset="0"/>
              </a:rPr>
              <a:t>vsepd</a:t>
            </a:r>
            <a:r>
              <a:rPr lang="en-US" sz="1000" dirty="0">
                <a:latin typeface="Courier New" panose="02070309020205020404" pitchFamily="49" charset="0"/>
                <a:cs typeface="Courier New" panose="02070309020205020404" pitchFamily="49" charset="0"/>
              </a:rPr>
              <a:t>[7947]: Starting </a:t>
            </a:r>
            <a:r>
              <a:rPr lang="en-US" sz="1000" dirty="0" err="1">
                <a:latin typeface="Courier New" panose="02070309020205020404" pitchFamily="49" charset="0"/>
                <a:cs typeface="Courier New" panose="02070309020205020404" pitchFamily="49" charset="0"/>
              </a:rPr>
              <a:t>vsep</a:t>
            </a:r>
            <a:r>
              <a:rPr lang="en-US" sz="1000" dirty="0">
                <a:latin typeface="Courier New" panose="02070309020205020404" pitchFamily="49" charset="0"/>
                <a:cs typeface="Courier New" panose="02070309020205020404" pitchFamily="49" charset="0"/>
              </a:rPr>
              <a:t> service</a:t>
            </a:r>
          </a:p>
          <a:p>
            <a:pPr lvl="2" indent="0">
              <a:buNone/>
            </a:pPr>
            <a:r>
              <a:rPr lang="en-US" sz="1000" dirty="0">
                <a:latin typeface="Courier New" panose="02070309020205020404" pitchFamily="49" charset="0"/>
                <a:cs typeface="Courier New" panose="02070309020205020404" pitchFamily="49" charset="0"/>
              </a:rPr>
              <a:t>Nov 15 16:04:11 Linux-Client </a:t>
            </a:r>
            <a:r>
              <a:rPr lang="en-US" sz="1000" dirty="0" err="1">
                <a:latin typeface="Courier New" panose="02070309020205020404" pitchFamily="49" charset="0"/>
                <a:cs typeface="Courier New" panose="02070309020205020404" pitchFamily="49" charset="0"/>
              </a:rPr>
              <a:t>systemd</a:t>
            </a:r>
            <a:r>
              <a:rPr lang="en-US" sz="1000" dirty="0">
                <a:latin typeface="Courier New" panose="02070309020205020404" pitchFamily="49" charset="0"/>
                <a:cs typeface="Courier New" panose="02070309020205020404" pitchFamily="49" charset="0"/>
              </a:rPr>
              <a:t>[1]: Started VMware Guest Introspection Service.</a:t>
            </a:r>
          </a:p>
          <a:p>
            <a:pPr lvl="1" indent="0">
              <a:buNone/>
            </a:pPr>
            <a:endParaRPr lang="en-US" dirty="0"/>
          </a:p>
          <a:p>
            <a:endParaRPr lang="en-US" dirty="0"/>
          </a:p>
        </p:txBody>
      </p:sp>
      <p:grpSp>
        <p:nvGrpSpPr>
          <p:cNvPr id="8" name="Group 7">
            <a:extLst>
              <a:ext uri="{FF2B5EF4-FFF2-40B4-BE49-F238E27FC236}">
                <a16:creationId xmlns:a16="http://schemas.microsoft.com/office/drawing/2014/main" id="{0FDDD96E-43C7-1AE7-5E76-525E7A6537F9}"/>
              </a:ext>
            </a:extLst>
          </p:cNvPr>
          <p:cNvGrpSpPr>
            <a:grpSpLocks noChangeAspect="1"/>
          </p:cNvGrpSpPr>
          <p:nvPr/>
        </p:nvGrpSpPr>
        <p:grpSpPr>
          <a:xfrm>
            <a:off x="2616353" y="4645979"/>
            <a:ext cx="2473439" cy="1982954"/>
            <a:chOff x="2176040" y="2546431"/>
            <a:chExt cx="5018541" cy="4023360"/>
          </a:xfrm>
        </p:grpSpPr>
        <p:pic>
          <p:nvPicPr>
            <p:cNvPr id="9" name="Picture 8">
              <a:extLst>
                <a:ext uri="{FF2B5EF4-FFF2-40B4-BE49-F238E27FC236}">
                  <a16:creationId xmlns:a16="http://schemas.microsoft.com/office/drawing/2014/main" id="{76DDFBF5-10C3-FCFC-0FCD-E1E4862C1D7B}"/>
                </a:ext>
              </a:extLst>
            </p:cNvPr>
            <p:cNvPicPr>
              <a:picLocks noChangeAspect="1"/>
            </p:cNvPicPr>
            <p:nvPr/>
          </p:nvPicPr>
          <p:blipFill rotWithShape="1">
            <a:blip r:embed="rId3"/>
            <a:srcRect l="1407"/>
            <a:stretch/>
          </p:blipFill>
          <p:spPr>
            <a:xfrm>
              <a:off x="2176040" y="2546431"/>
              <a:ext cx="5018541" cy="4023360"/>
            </a:xfrm>
            <a:prstGeom prst="rect">
              <a:avLst/>
            </a:prstGeom>
          </p:spPr>
        </p:pic>
        <p:sp>
          <p:nvSpPr>
            <p:cNvPr id="10" name="Rectangle 9">
              <a:extLst>
                <a:ext uri="{FF2B5EF4-FFF2-40B4-BE49-F238E27FC236}">
                  <a16:creationId xmlns:a16="http://schemas.microsoft.com/office/drawing/2014/main" id="{C8FAF038-53F4-7DF2-8ED0-04B688809CB4}"/>
                </a:ext>
              </a:extLst>
            </p:cNvPr>
            <p:cNvSpPr/>
            <p:nvPr/>
          </p:nvSpPr>
          <p:spPr>
            <a:xfrm>
              <a:off x="3112745" y="4671442"/>
              <a:ext cx="1841220" cy="398269"/>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spTree>
    <p:extLst>
      <p:ext uri="{BB962C8B-B14F-4D97-AF65-F5344CB8AC3E}">
        <p14:creationId xmlns:p14="http://schemas.microsoft.com/office/powerpoint/2010/main" val="1195249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nvGraphicFramePr>
        <p:xfrm>
          <a:off x="2242773" y="1234440"/>
          <a:ext cx="9753600" cy="329184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1"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2365837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D256FED-9BB0-307E-9553-9668B70854CD}"/>
              </a:ext>
            </a:extLst>
          </p:cNvPr>
          <p:cNvSpPr>
            <a:spLocks noGrp="1"/>
          </p:cNvSpPr>
          <p:nvPr>
            <p:ph type="title"/>
          </p:nvPr>
        </p:nvSpPr>
        <p:spPr/>
        <p:txBody>
          <a:bodyPr/>
          <a:lstStyle/>
          <a:p>
            <a:r>
              <a:rPr lang="en-US" dirty="0"/>
              <a:t>Troubleshooting: Files not analyzed by Distributed Malware #1</a:t>
            </a:r>
          </a:p>
        </p:txBody>
      </p:sp>
      <p:sp>
        <p:nvSpPr>
          <p:cNvPr id="12" name="Subtitle 11">
            <a:extLst>
              <a:ext uri="{FF2B5EF4-FFF2-40B4-BE49-F238E27FC236}">
                <a16:creationId xmlns:a16="http://schemas.microsoft.com/office/drawing/2014/main" id="{30398873-7D4F-02F4-F2A6-B02D1B5B997E}"/>
              </a:ext>
            </a:extLst>
          </p:cNvPr>
          <p:cNvSpPr>
            <a:spLocks noGrp="1"/>
          </p:cNvSpPr>
          <p:nvPr>
            <p:ph type="subTitle" idx="10"/>
          </p:nvPr>
        </p:nvSpPr>
        <p:spPr/>
        <p:txBody>
          <a:bodyPr/>
          <a:lstStyle/>
          <a:p>
            <a:r>
              <a:rPr lang="en-US" dirty="0"/>
              <a:t>Files on VM are not analyzed</a:t>
            </a:r>
          </a:p>
        </p:txBody>
      </p:sp>
      <p:sp>
        <p:nvSpPr>
          <p:cNvPr id="13" name="Content Placeholder 12">
            <a:extLst>
              <a:ext uri="{FF2B5EF4-FFF2-40B4-BE49-F238E27FC236}">
                <a16:creationId xmlns:a16="http://schemas.microsoft.com/office/drawing/2014/main" id="{84A84418-5E47-AEC9-BD2A-5FD51F95626F}"/>
              </a:ext>
            </a:extLst>
          </p:cNvPr>
          <p:cNvSpPr>
            <a:spLocks noGrp="1"/>
          </p:cNvSpPr>
          <p:nvPr>
            <p:ph sz="quarter" idx="17"/>
          </p:nvPr>
        </p:nvSpPr>
        <p:spPr>
          <a:xfrm>
            <a:off x="31213" y="1600200"/>
            <a:ext cx="7229952" cy="4572000"/>
          </a:xfrm>
        </p:spPr>
        <p:txBody>
          <a:bodyPr/>
          <a:lstStyle/>
          <a:p>
            <a:pPr marL="342900" indent="-342900">
              <a:buFont typeface="Arial" panose="020B0604020202020204" pitchFamily="34" charset="0"/>
              <a:buChar char="•"/>
            </a:pPr>
            <a:r>
              <a:rPr lang="en-US" b="0" i="0" dirty="0">
                <a:latin typeface="Calibri" panose="020F0502020204030204" pitchFamily="34" charset="0"/>
              </a:rPr>
              <a:t>File Introspection Driver</a:t>
            </a:r>
            <a:r>
              <a:rPr lang="en-US" dirty="0"/>
              <a:t> installed successfully</a:t>
            </a:r>
          </a:p>
          <a:p>
            <a:pPr lvl="1" indent="0">
              <a:buNone/>
            </a:pPr>
            <a:r>
              <a:rPr lang="en-US" dirty="0"/>
              <a:t>(under “Security - Security Overview – Configuration”)</a:t>
            </a:r>
          </a:p>
          <a:p>
            <a:pPr lvl="1" indent="0">
              <a:buNone/>
            </a:pPr>
            <a:r>
              <a:rPr lang="en-US" dirty="0"/>
              <a:t>	</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lvl="1" indent="0">
              <a:buNone/>
            </a:pPr>
            <a:endParaRPr lang="en-US" dirty="0"/>
          </a:p>
          <a:p>
            <a:pPr lvl="1" indent="0">
              <a:buNone/>
            </a:pPr>
            <a:r>
              <a:rPr lang="en-US" dirty="0"/>
              <a:t>	</a:t>
            </a:r>
          </a:p>
        </p:txBody>
      </p:sp>
      <p:sp>
        <p:nvSpPr>
          <p:cNvPr id="2" name="Content Placeholder 1">
            <a:extLst>
              <a:ext uri="{FF2B5EF4-FFF2-40B4-BE49-F238E27FC236}">
                <a16:creationId xmlns:a16="http://schemas.microsoft.com/office/drawing/2014/main" id="{94F26223-65C4-80A1-B4FB-FCEED7C1CB21}"/>
              </a:ext>
            </a:extLst>
          </p:cNvPr>
          <p:cNvSpPr>
            <a:spLocks noGrp="1"/>
          </p:cNvSpPr>
          <p:nvPr>
            <p:ph sz="quarter" idx="18"/>
          </p:nvPr>
        </p:nvSpPr>
        <p:spPr/>
        <p:txBody>
          <a:bodyPr/>
          <a:lstStyle/>
          <a:p>
            <a:pPr marL="342900" indent="-342900">
              <a:buFont typeface="Arial" panose="020B0604020202020204" pitchFamily="34" charset="0"/>
              <a:buChar char="•"/>
            </a:pPr>
            <a:r>
              <a:rPr lang="en-US" dirty="0"/>
              <a:t>SVM are running on each ESXi</a:t>
            </a:r>
          </a:p>
          <a:p>
            <a:pPr lvl="1" indent="0">
              <a:buNone/>
            </a:pPr>
            <a:r>
              <a:rPr lang="en-US" dirty="0"/>
              <a:t>(under “System – Service Deployments – Service Instances”)</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342900" indent="-342900">
              <a:buFont typeface="Arial" panose="020B0604020202020204" pitchFamily="34" charset="0"/>
              <a:buChar char="•"/>
            </a:pPr>
            <a:endParaRPr lang="en-US" dirty="0"/>
          </a:p>
        </p:txBody>
      </p:sp>
      <p:pic>
        <p:nvPicPr>
          <p:cNvPr id="15" name="Picture 14">
            <a:extLst>
              <a:ext uri="{FF2B5EF4-FFF2-40B4-BE49-F238E27FC236}">
                <a16:creationId xmlns:a16="http://schemas.microsoft.com/office/drawing/2014/main" id="{02809338-3530-2E3A-D5AE-3D59A1D0DD05}"/>
              </a:ext>
            </a:extLst>
          </p:cNvPr>
          <p:cNvPicPr>
            <a:picLocks noChangeAspect="1"/>
          </p:cNvPicPr>
          <p:nvPr/>
        </p:nvPicPr>
        <p:blipFill>
          <a:blip r:embed="rId3"/>
          <a:stretch>
            <a:fillRect/>
          </a:stretch>
        </p:blipFill>
        <p:spPr>
          <a:xfrm>
            <a:off x="852913" y="2271366"/>
            <a:ext cx="4358640" cy="1544320"/>
          </a:xfrm>
          <a:prstGeom prst="rect">
            <a:avLst/>
          </a:prstGeom>
        </p:spPr>
      </p:pic>
      <p:sp>
        <p:nvSpPr>
          <p:cNvPr id="4" name="TextBox 3">
            <a:extLst>
              <a:ext uri="{FF2B5EF4-FFF2-40B4-BE49-F238E27FC236}">
                <a16:creationId xmlns:a16="http://schemas.microsoft.com/office/drawing/2014/main" id="{1B0302A0-1FFB-E843-DDB1-2409C2B37FA4}"/>
              </a:ext>
            </a:extLst>
          </p:cNvPr>
          <p:cNvSpPr txBox="1"/>
          <p:nvPr/>
        </p:nvSpPr>
        <p:spPr>
          <a:xfrm>
            <a:off x="1700451" y="4411555"/>
            <a:ext cx="7930437" cy="1200329"/>
          </a:xfrm>
          <a:prstGeom prst="rect">
            <a:avLst/>
          </a:prstGeom>
          <a:noFill/>
        </p:spPr>
        <p:txBody>
          <a:bodyPr wrap="square">
            <a:spAutoFit/>
          </a:bodyPr>
          <a:lstStyle/>
          <a:p>
            <a:pPr marL="342900" indent="-342900">
              <a:buFont typeface="Arial" panose="020B0604020202020204" pitchFamily="34" charset="0"/>
              <a:buChar char="•"/>
            </a:pPr>
            <a:r>
              <a:rPr lang="en-US" dirty="0">
                <a:latin typeface="Calibri" panose="020F0502020204030204" pitchFamily="34" charset="0"/>
                <a:cs typeface="Calibri" panose="020F0502020204030204" pitchFamily="34" charset="0"/>
              </a:rPr>
              <a:t>However, no file is inspected</a:t>
            </a:r>
          </a:p>
          <a:p>
            <a:pPr marL="342900" indent="-342900">
              <a:buFont typeface="Arial" panose="020B0604020202020204" pitchFamily="34" charset="0"/>
              <a:buChar char="•"/>
            </a:pPr>
            <a:endParaRPr lang="en-US"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b="1" dirty="0">
                <a:latin typeface="Calibri" panose="020F0502020204030204" pitchFamily="34" charset="0"/>
                <a:cs typeface="Calibri" panose="020F0502020204030204" pitchFamily="34" charset="0"/>
              </a:rPr>
              <a:t>Most likely issue: DNS is not or badly configured or blocked on SVM</a:t>
            </a:r>
          </a:p>
          <a:p>
            <a:pPr marL="800100" lvl="1" indent="-342900">
              <a:buFont typeface="Arial" panose="020B0604020202020204" pitchFamily="34" charset="0"/>
              <a:buChar char="•"/>
            </a:pPr>
            <a:r>
              <a:rPr lang="en-US" dirty="0">
                <a:latin typeface="Calibri" panose="020F0502020204030204" pitchFamily="34" charset="0"/>
                <a:cs typeface="Calibri" panose="020F0502020204030204" pitchFamily="34" charset="0"/>
              </a:rPr>
              <a:t>Validate SVM DNS configuration via SSH or console</a:t>
            </a:r>
          </a:p>
        </p:txBody>
      </p:sp>
      <p:grpSp>
        <p:nvGrpSpPr>
          <p:cNvPr id="5" name="Group 4">
            <a:extLst>
              <a:ext uri="{FF2B5EF4-FFF2-40B4-BE49-F238E27FC236}">
                <a16:creationId xmlns:a16="http://schemas.microsoft.com/office/drawing/2014/main" id="{1877897F-103D-D637-367D-539523B095FB}"/>
              </a:ext>
            </a:extLst>
          </p:cNvPr>
          <p:cNvGrpSpPr>
            <a:grpSpLocks noChangeAspect="1"/>
          </p:cNvGrpSpPr>
          <p:nvPr/>
        </p:nvGrpSpPr>
        <p:grpSpPr>
          <a:xfrm>
            <a:off x="6449141" y="2483514"/>
            <a:ext cx="5616651" cy="1828800"/>
            <a:chOff x="2376055" y="4428622"/>
            <a:chExt cx="7142019" cy="2325465"/>
          </a:xfrm>
        </p:grpSpPr>
        <p:pic>
          <p:nvPicPr>
            <p:cNvPr id="6" name="Picture 5">
              <a:extLst>
                <a:ext uri="{FF2B5EF4-FFF2-40B4-BE49-F238E27FC236}">
                  <a16:creationId xmlns:a16="http://schemas.microsoft.com/office/drawing/2014/main" id="{58CFC258-35EB-E840-2EFB-86F1E64FF43A}"/>
                </a:ext>
              </a:extLst>
            </p:cNvPr>
            <p:cNvPicPr>
              <a:picLocks noChangeAspect="1"/>
            </p:cNvPicPr>
            <p:nvPr/>
          </p:nvPicPr>
          <p:blipFill rotWithShape="1">
            <a:blip r:embed="rId4"/>
            <a:srcRect r="8110"/>
            <a:stretch/>
          </p:blipFill>
          <p:spPr>
            <a:xfrm>
              <a:off x="2376055" y="4428622"/>
              <a:ext cx="7142019" cy="2325465"/>
            </a:xfrm>
            <a:prstGeom prst="rect">
              <a:avLst/>
            </a:prstGeom>
            <a:ln w="19050">
              <a:solidFill>
                <a:schemeClr val="accent1"/>
              </a:solidFill>
            </a:ln>
          </p:spPr>
        </p:pic>
        <p:sp>
          <p:nvSpPr>
            <p:cNvPr id="7" name="Rectangle 6">
              <a:extLst>
                <a:ext uri="{FF2B5EF4-FFF2-40B4-BE49-F238E27FC236}">
                  <a16:creationId xmlns:a16="http://schemas.microsoft.com/office/drawing/2014/main" id="{490F9471-5540-2321-28D2-7EE7A9B466CB}"/>
                </a:ext>
              </a:extLst>
            </p:cNvPr>
            <p:cNvSpPr/>
            <p:nvPr/>
          </p:nvSpPr>
          <p:spPr>
            <a:xfrm>
              <a:off x="8085579" y="5636551"/>
              <a:ext cx="1432495" cy="97206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sp>
        <p:nvSpPr>
          <p:cNvPr id="8" name="Rectangle 7">
            <a:extLst>
              <a:ext uri="{FF2B5EF4-FFF2-40B4-BE49-F238E27FC236}">
                <a16:creationId xmlns:a16="http://schemas.microsoft.com/office/drawing/2014/main" id="{21B9EEE0-2BA1-7C76-7985-E244EEA70161}"/>
              </a:ext>
            </a:extLst>
          </p:cNvPr>
          <p:cNvSpPr/>
          <p:nvPr/>
        </p:nvSpPr>
        <p:spPr>
          <a:xfrm>
            <a:off x="6913168" y="2606900"/>
            <a:ext cx="4662165" cy="38568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pic>
        <p:nvPicPr>
          <p:cNvPr id="3" name="Picture 2">
            <a:extLst>
              <a:ext uri="{FF2B5EF4-FFF2-40B4-BE49-F238E27FC236}">
                <a16:creationId xmlns:a16="http://schemas.microsoft.com/office/drawing/2014/main" id="{F46E23A8-CCB1-FEFB-870C-23AB3C824BC7}"/>
              </a:ext>
            </a:extLst>
          </p:cNvPr>
          <p:cNvPicPr>
            <a:picLocks noChangeAspect="1"/>
          </p:cNvPicPr>
          <p:nvPr/>
        </p:nvPicPr>
        <p:blipFill>
          <a:blip r:embed="rId5"/>
          <a:stretch>
            <a:fillRect/>
          </a:stretch>
        </p:blipFill>
        <p:spPr>
          <a:xfrm>
            <a:off x="2625289" y="5622289"/>
            <a:ext cx="6080760" cy="822960"/>
          </a:xfrm>
          <a:prstGeom prst="rect">
            <a:avLst/>
          </a:prstGeom>
        </p:spPr>
      </p:pic>
    </p:spTree>
    <p:extLst>
      <p:ext uri="{BB962C8B-B14F-4D97-AF65-F5344CB8AC3E}">
        <p14:creationId xmlns:p14="http://schemas.microsoft.com/office/powerpoint/2010/main" val="1190167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nvGraphicFramePr>
        <p:xfrm>
          <a:off x="2242773" y="1234440"/>
          <a:ext cx="9753600" cy="329184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1"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30490410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lIns="91440" rIns="91440"/>
          <a:lstStyle/>
          <a:p>
            <a:r>
              <a:rPr lang="en-US"/>
              <a:t>Malware Detection/Prevention is enforced in 2 points:</a:t>
            </a:r>
          </a:p>
          <a:p>
            <a:pPr marL="285750" indent="-285750">
              <a:buFont typeface="Arial" panose="020B0604020202020204" pitchFamily="34" charset="0"/>
              <a:buChar char="•"/>
            </a:pPr>
            <a:r>
              <a:rPr lang="en-US"/>
              <a:t>Central</a:t>
            </a:r>
          </a:p>
          <a:p>
            <a:pPr marL="742950" lvl="1" indent="-285750"/>
            <a:r>
              <a:rPr lang="en-US"/>
              <a:t>On T1 Uplinks and Service Interfaces</a:t>
            </a:r>
          </a:p>
          <a:p>
            <a:pPr marL="742950" lvl="1" indent="-285750"/>
            <a:r>
              <a:rPr lang="en-US"/>
              <a:t>Malware Detection only</a:t>
            </a:r>
          </a:p>
          <a:p>
            <a:pPr marL="285750" indent="-285750">
              <a:buFont typeface="Arial" panose="020B0604020202020204" pitchFamily="34" charset="0"/>
              <a:buChar char="•"/>
            </a:pPr>
            <a:r>
              <a:rPr lang="en-US"/>
              <a:t>Distributed</a:t>
            </a:r>
          </a:p>
          <a:p>
            <a:pPr marL="742950" lvl="1" indent="-285750"/>
            <a:r>
              <a:rPr lang="en-US"/>
              <a:t>On Windows VM</a:t>
            </a:r>
          </a:p>
          <a:p>
            <a:pPr marL="742950" lvl="1" indent="-285750"/>
            <a:r>
              <a:rPr lang="en-US"/>
              <a:t>Malware Detection</a:t>
            </a:r>
          </a:p>
          <a:p>
            <a:pPr marL="742950" lvl="1" indent="-285750"/>
            <a:r>
              <a:rPr lang="en-US"/>
              <a:t>Malware Prevention</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Enforcement Points</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3045590" y="2354637"/>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2018087"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3319908"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3319910"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E63FD38-6349-E64F-B827-4F8A5FD25996}"/>
              </a:ext>
            </a:extLst>
          </p:cNvPr>
          <p:cNvCxnSpPr>
            <a:cxnSpLocks/>
          </p:cNvCxnSpPr>
          <p:nvPr/>
        </p:nvCxnSpPr>
        <p:spPr bwMode="gray">
          <a:xfrm>
            <a:off x="4105620" y="3096254"/>
            <a:ext cx="2425178"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4255592-BC5B-0040-A099-1F66F2F81D39}"/>
              </a:ext>
            </a:extLst>
          </p:cNvPr>
          <p:cNvCxnSpPr>
            <a:cxnSpLocks/>
          </p:cNvCxnSpPr>
          <p:nvPr/>
        </p:nvCxnSpPr>
        <p:spPr bwMode="gray">
          <a:xfrm>
            <a:off x="3553766" y="2726490"/>
            <a:ext cx="823777" cy="69896"/>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F7B4676-09EC-D148-9FAC-450B452F424A}"/>
              </a:ext>
            </a:extLst>
          </p:cNvPr>
          <p:cNvCxnSpPr>
            <a:cxnSpLocks/>
          </p:cNvCxnSpPr>
          <p:nvPr/>
        </p:nvCxnSpPr>
        <p:spPr bwMode="gray">
          <a:xfrm>
            <a:off x="4377543" y="2783787"/>
            <a:ext cx="0" cy="31246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2917538"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sp>
        <p:nvSpPr>
          <p:cNvPr id="20" name="TextBox 19">
            <a:extLst>
              <a:ext uri="{FF2B5EF4-FFF2-40B4-BE49-F238E27FC236}">
                <a16:creationId xmlns:a16="http://schemas.microsoft.com/office/drawing/2014/main" id="{50324ACA-1E96-CB42-883E-1E1F1D233496}"/>
              </a:ext>
            </a:extLst>
          </p:cNvPr>
          <p:cNvSpPr txBox="1"/>
          <p:nvPr/>
        </p:nvSpPr>
        <p:spPr>
          <a:xfrm>
            <a:off x="4709681" y="2906128"/>
            <a:ext cx="1801198" cy="184666"/>
          </a:xfrm>
          <a:prstGeom prst="rect">
            <a:avLst/>
          </a:prstGeom>
        </p:spPr>
        <p:txBody>
          <a:bodyPr wrap="none" lIns="0" tIns="0" rIns="0" bIns="0" rtlCol="0" anchor="b">
            <a:spAutoFit/>
          </a:bodyPr>
          <a:lstStyle/>
          <a:p>
            <a:pPr algn="r"/>
            <a:r>
              <a:rPr lang="en-US" sz="1200" dirty="0">
                <a:latin typeface="Calibri" panose="020F0502020204030204" pitchFamily="34" charset="0"/>
              </a:rPr>
              <a:t>VLAN (</a:t>
            </a:r>
            <a:r>
              <a:rPr lang="en-US" sz="1200" dirty="0" err="1">
                <a:latin typeface="Calibri" panose="020F0502020204030204" pitchFamily="34" charset="0"/>
              </a:rPr>
              <a:t>PortGroup</a:t>
            </a:r>
            <a:r>
              <a:rPr lang="en-US" sz="1200" dirty="0">
                <a:latin typeface="Calibri" panose="020F0502020204030204" pitchFamily="34" charset="0"/>
              </a:rPr>
              <a:t> / Segment)</a:t>
            </a: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3049793" y="3249902"/>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27" name="TextBox 26">
            <a:extLst>
              <a:ext uri="{FF2B5EF4-FFF2-40B4-BE49-F238E27FC236}">
                <a16:creationId xmlns:a16="http://schemas.microsoft.com/office/drawing/2014/main" id="{7A03B2B1-B78A-5D4D-AB71-3A6E9A0E056F}"/>
              </a:ext>
            </a:extLst>
          </p:cNvPr>
          <p:cNvSpPr txBox="1"/>
          <p:nvPr/>
        </p:nvSpPr>
        <p:spPr>
          <a:xfrm>
            <a:off x="2643708"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cxnSp>
        <p:nvCxnSpPr>
          <p:cNvPr id="28" name="Straight Connector 27">
            <a:extLst>
              <a:ext uri="{FF2B5EF4-FFF2-40B4-BE49-F238E27FC236}">
                <a16:creationId xmlns:a16="http://schemas.microsoft.com/office/drawing/2014/main" id="{629BF42F-F49B-FC41-AC10-4EB1D2E23533}"/>
              </a:ext>
            </a:extLst>
          </p:cNvPr>
          <p:cNvCxnSpPr>
            <a:cxnSpLocks/>
          </p:cNvCxnSpPr>
          <p:nvPr/>
        </p:nvCxnSpPr>
        <p:spPr bwMode="gray">
          <a:xfrm>
            <a:off x="383059" y="4118975"/>
            <a:ext cx="257911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1F37C5D-CBA2-D346-A835-F7E6C4DFE006}"/>
              </a:ext>
            </a:extLst>
          </p:cNvPr>
          <p:cNvCxnSpPr>
            <a:cxnSpLocks/>
          </p:cNvCxnSpPr>
          <p:nvPr/>
        </p:nvCxnSpPr>
        <p:spPr bwMode="gray">
          <a:xfrm flipH="1">
            <a:off x="2360062" y="3698540"/>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345372D1-B3B6-5749-A029-58755C2C38B3}"/>
              </a:ext>
            </a:extLst>
          </p:cNvPr>
          <p:cNvCxnSpPr>
            <a:cxnSpLocks/>
          </p:cNvCxnSpPr>
          <p:nvPr/>
        </p:nvCxnSpPr>
        <p:spPr bwMode="gray">
          <a:xfrm>
            <a:off x="5093305" y="4227653"/>
            <a:ext cx="267179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0C1E31C-F26D-6C47-9D41-CD72003C132F}"/>
              </a:ext>
            </a:extLst>
          </p:cNvPr>
          <p:cNvCxnSpPr>
            <a:cxnSpLocks/>
          </p:cNvCxnSpPr>
          <p:nvPr/>
        </p:nvCxnSpPr>
        <p:spPr bwMode="gray">
          <a:xfrm flipV="1">
            <a:off x="4685463" y="4227653"/>
            <a:ext cx="637168" cy="37038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647EEB57-FD55-6B49-9FF1-FA00837BE6B2}"/>
              </a:ext>
            </a:extLst>
          </p:cNvPr>
          <p:cNvSpPr txBox="1"/>
          <p:nvPr/>
        </p:nvSpPr>
        <p:spPr>
          <a:xfrm>
            <a:off x="440327" y="3921363"/>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sp>
        <p:nvSpPr>
          <p:cNvPr id="33" name="TextBox 32">
            <a:extLst>
              <a:ext uri="{FF2B5EF4-FFF2-40B4-BE49-F238E27FC236}">
                <a16:creationId xmlns:a16="http://schemas.microsoft.com/office/drawing/2014/main" id="{94D10AF7-9D63-4744-A4E9-49C95FFB5697}"/>
              </a:ext>
            </a:extLst>
          </p:cNvPr>
          <p:cNvSpPr txBox="1"/>
          <p:nvPr/>
        </p:nvSpPr>
        <p:spPr>
          <a:xfrm>
            <a:off x="6501595" y="3996236"/>
            <a:ext cx="1189364" cy="215444"/>
          </a:xfrm>
          <a:prstGeom prst="rect">
            <a:avLst/>
          </a:prstGeom>
        </p:spPr>
        <p:txBody>
          <a:bodyPr wrap="none" lIns="0" tIns="0" rIns="0" bIns="0" rtlCol="0" anchor="b">
            <a:spAutoFit/>
          </a:bodyPr>
          <a:lstStyle/>
          <a:p>
            <a:pPr algn="r"/>
            <a:r>
              <a:rPr lang="en-US" sz="1400" dirty="0">
                <a:latin typeface="Calibri" panose="020F0502020204030204" pitchFamily="34" charset="0"/>
              </a:rPr>
              <a:t>VLAN (Segment)</a:t>
            </a:r>
          </a:p>
        </p:txBody>
      </p:sp>
      <p:cxnSp>
        <p:nvCxnSpPr>
          <p:cNvPr id="35" name="Straight Connector 34">
            <a:extLst>
              <a:ext uri="{FF2B5EF4-FFF2-40B4-BE49-F238E27FC236}">
                <a16:creationId xmlns:a16="http://schemas.microsoft.com/office/drawing/2014/main" id="{C153BD19-79BA-4340-ACB2-4BEDAE691681}"/>
              </a:ext>
            </a:extLst>
          </p:cNvPr>
          <p:cNvCxnSpPr>
            <a:cxnSpLocks/>
          </p:cNvCxnSpPr>
          <p:nvPr/>
        </p:nvCxnSpPr>
        <p:spPr bwMode="gray">
          <a:xfrm>
            <a:off x="1466733" y="4124174"/>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7F566B4B-D8B7-F544-BFB9-9801D4A37E64}"/>
              </a:ext>
            </a:extLst>
          </p:cNvPr>
          <p:cNvSpPr>
            <a:spLocks noChangeAspect="1"/>
          </p:cNvSpPr>
          <p:nvPr/>
        </p:nvSpPr>
        <p:spPr>
          <a:xfrm>
            <a:off x="1329451" y="4482847"/>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39" name="Group 38">
            <a:extLst>
              <a:ext uri="{FF2B5EF4-FFF2-40B4-BE49-F238E27FC236}">
                <a16:creationId xmlns:a16="http://schemas.microsoft.com/office/drawing/2014/main" id="{5590B2E6-2E80-2F46-899D-818E52427BE7}"/>
              </a:ext>
            </a:extLst>
          </p:cNvPr>
          <p:cNvGrpSpPr/>
          <p:nvPr/>
        </p:nvGrpSpPr>
        <p:grpSpPr>
          <a:xfrm>
            <a:off x="4237129" y="3090794"/>
            <a:ext cx="657699" cy="540490"/>
            <a:chOff x="6855481" y="3612066"/>
            <a:chExt cx="657699" cy="540490"/>
          </a:xfrm>
        </p:grpSpPr>
        <p:cxnSp>
          <p:nvCxnSpPr>
            <p:cNvPr id="40" name="Straight Connector 39">
              <a:extLst>
                <a:ext uri="{FF2B5EF4-FFF2-40B4-BE49-F238E27FC236}">
                  <a16:creationId xmlns:a16="http://schemas.microsoft.com/office/drawing/2014/main" id="{8BECDE8E-9594-F04B-8F4F-05CAA53030C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2" name="Freeform 86">
              <a:extLst>
                <a:ext uri="{FF2B5EF4-FFF2-40B4-BE49-F238E27FC236}">
                  <a16:creationId xmlns:a16="http://schemas.microsoft.com/office/drawing/2014/main" id="{98C0BE7D-6BAF-7B4B-A707-02968A0832FD}"/>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44" name="Group 43">
            <a:extLst>
              <a:ext uri="{FF2B5EF4-FFF2-40B4-BE49-F238E27FC236}">
                <a16:creationId xmlns:a16="http://schemas.microsoft.com/office/drawing/2014/main" id="{877848D6-591C-DE46-9B7F-577B93B0BA70}"/>
              </a:ext>
            </a:extLst>
          </p:cNvPr>
          <p:cNvGrpSpPr/>
          <p:nvPr/>
        </p:nvGrpSpPr>
        <p:grpSpPr>
          <a:xfrm>
            <a:off x="2227331" y="4114657"/>
            <a:ext cx="657699" cy="540490"/>
            <a:chOff x="6855481" y="3612066"/>
            <a:chExt cx="657699" cy="540490"/>
          </a:xfrm>
        </p:grpSpPr>
        <p:cxnSp>
          <p:nvCxnSpPr>
            <p:cNvPr id="45" name="Straight Connector 44">
              <a:extLst>
                <a:ext uri="{FF2B5EF4-FFF2-40B4-BE49-F238E27FC236}">
                  <a16:creationId xmlns:a16="http://schemas.microsoft.com/office/drawing/2014/main" id="{EFE6F7C2-A34C-644B-9A2D-863D97A2BE62}"/>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7" name="Freeform 86">
              <a:extLst>
                <a:ext uri="{FF2B5EF4-FFF2-40B4-BE49-F238E27FC236}">
                  <a16:creationId xmlns:a16="http://schemas.microsoft.com/office/drawing/2014/main" id="{71D6B531-B6CF-D34A-9780-DE4F6EE51C36}"/>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4152255" y="4434245"/>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3746170" y="462787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1374251" y="5303318"/>
            <a:ext cx="269038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p:cNvCxnSpPr>
          <p:nvPr/>
        </p:nvCxnSpPr>
        <p:spPr bwMode="gray">
          <a:xfrm flipH="1">
            <a:off x="3462524" y="4882883"/>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807E994-E06D-D04E-B1CB-28369272C90D}"/>
              </a:ext>
            </a:extLst>
          </p:cNvPr>
          <p:cNvSpPr txBox="1"/>
          <p:nvPr/>
        </p:nvSpPr>
        <p:spPr>
          <a:xfrm>
            <a:off x="1520213" y="5105706"/>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2519767" y="5304435"/>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2382485" y="566310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64" name="Group 63">
            <a:extLst>
              <a:ext uri="{FF2B5EF4-FFF2-40B4-BE49-F238E27FC236}">
                <a16:creationId xmlns:a16="http://schemas.microsoft.com/office/drawing/2014/main" id="{0E5A9391-CB4B-4A4A-95A8-BC6E67DE0C5B}"/>
              </a:ext>
            </a:extLst>
          </p:cNvPr>
          <p:cNvGrpSpPr/>
          <p:nvPr/>
        </p:nvGrpSpPr>
        <p:grpSpPr>
          <a:xfrm>
            <a:off x="3329793" y="5299000"/>
            <a:ext cx="657699" cy="540490"/>
            <a:chOff x="6855481" y="3612066"/>
            <a:chExt cx="657699" cy="540490"/>
          </a:xfrm>
        </p:grpSpPr>
        <p:cxnSp>
          <p:nvCxnSpPr>
            <p:cNvPr id="65" name="Straight Connector 64">
              <a:extLst>
                <a:ext uri="{FF2B5EF4-FFF2-40B4-BE49-F238E27FC236}">
                  <a16:creationId xmlns:a16="http://schemas.microsoft.com/office/drawing/2014/main" id="{A98DFE4A-2873-CA4D-94F5-6BE5DEA870EB}"/>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7" name="Freeform 86">
              <a:extLst>
                <a:ext uri="{FF2B5EF4-FFF2-40B4-BE49-F238E27FC236}">
                  <a16:creationId xmlns:a16="http://schemas.microsoft.com/office/drawing/2014/main" id="{85C2B541-6AD6-4E4C-9298-95E45234BCC3}"/>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69" name="Straight Connector 68">
            <a:extLst>
              <a:ext uri="{FF2B5EF4-FFF2-40B4-BE49-F238E27FC236}">
                <a16:creationId xmlns:a16="http://schemas.microsoft.com/office/drawing/2014/main" id="{2B9E81AB-71AD-6447-B57F-6B98E208C931}"/>
              </a:ext>
            </a:extLst>
          </p:cNvPr>
          <p:cNvCxnSpPr>
            <a:cxnSpLocks/>
            <a:endCxn id="50" idx="0"/>
          </p:cNvCxnSpPr>
          <p:nvPr/>
        </p:nvCxnSpPr>
        <p:spPr bwMode="gray">
          <a:xfrm>
            <a:off x="3534813" y="3698540"/>
            <a:ext cx="891762" cy="73570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0" name="Group 69">
            <a:extLst>
              <a:ext uri="{FF2B5EF4-FFF2-40B4-BE49-F238E27FC236}">
                <a16:creationId xmlns:a16="http://schemas.microsoft.com/office/drawing/2014/main" id="{690FF383-FD2B-B348-9C9D-9F5A93EECACA}"/>
              </a:ext>
            </a:extLst>
          </p:cNvPr>
          <p:cNvGrpSpPr/>
          <p:nvPr/>
        </p:nvGrpSpPr>
        <p:grpSpPr>
          <a:xfrm>
            <a:off x="5486625" y="4227548"/>
            <a:ext cx="657699" cy="540490"/>
            <a:chOff x="6855481" y="3612066"/>
            <a:chExt cx="657699" cy="540490"/>
          </a:xfrm>
        </p:grpSpPr>
        <p:cxnSp>
          <p:nvCxnSpPr>
            <p:cNvPr id="71" name="Straight Connector 70">
              <a:extLst>
                <a:ext uri="{FF2B5EF4-FFF2-40B4-BE49-F238E27FC236}">
                  <a16:creationId xmlns:a16="http://schemas.microsoft.com/office/drawing/2014/main" id="{1556BCD6-1464-514D-9CDA-B9F5C20E436D}"/>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3" name="Freeform 86">
              <a:extLst>
                <a:ext uri="{FF2B5EF4-FFF2-40B4-BE49-F238E27FC236}">
                  <a16:creationId xmlns:a16="http://schemas.microsoft.com/office/drawing/2014/main" id="{D3F197AF-A131-BC42-A7AA-27C0D21F82C3}"/>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75" name="Group 74">
            <a:extLst>
              <a:ext uri="{FF2B5EF4-FFF2-40B4-BE49-F238E27FC236}">
                <a16:creationId xmlns:a16="http://schemas.microsoft.com/office/drawing/2014/main" id="{34B1EE40-4725-5F46-A4F5-B6E6A4029974}"/>
              </a:ext>
            </a:extLst>
          </p:cNvPr>
          <p:cNvGrpSpPr/>
          <p:nvPr/>
        </p:nvGrpSpPr>
        <p:grpSpPr>
          <a:xfrm>
            <a:off x="1971108" y="5300480"/>
            <a:ext cx="274320" cy="632993"/>
            <a:chOff x="1693658" y="4666427"/>
            <a:chExt cx="274320" cy="632993"/>
          </a:xfrm>
        </p:grpSpPr>
        <p:cxnSp>
          <p:nvCxnSpPr>
            <p:cNvPr id="76" name="Straight Connector 75">
              <a:extLst>
                <a:ext uri="{FF2B5EF4-FFF2-40B4-BE49-F238E27FC236}">
                  <a16:creationId xmlns:a16="http://schemas.microsoft.com/office/drawing/2014/main" id="{A49CBD06-0946-4746-A7E4-D506DEEA730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197AF589-0F94-A044-8814-A6C88A42BD1A}"/>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80" name="Group 79">
            <a:extLst>
              <a:ext uri="{FF2B5EF4-FFF2-40B4-BE49-F238E27FC236}">
                <a16:creationId xmlns:a16="http://schemas.microsoft.com/office/drawing/2014/main" id="{95E3AF7C-14A7-FA4E-9506-96FDB11D9FA2}"/>
              </a:ext>
            </a:extLst>
          </p:cNvPr>
          <p:cNvGrpSpPr/>
          <p:nvPr/>
        </p:nvGrpSpPr>
        <p:grpSpPr>
          <a:xfrm>
            <a:off x="902219" y="4124174"/>
            <a:ext cx="274320" cy="632993"/>
            <a:chOff x="1693658" y="4666427"/>
            <a:chExt cx="274320" cy="632993"/>
          </a:xfrm>
        </p:grpSpPr>
        <p:cxnSp>
          <p:nvCxnSpPr>
            <p:cNvPr id="81" name="Straight Connector 80">
              <a:extLst>
                <a:ext uri="{FF2B5EF4-FFF2-40B4-BE49-F238E27FC236}">
                  <a16:creationId xmlns:a16="http://schemas.microsoft.com/office/drawing/2014/main" id="{66ACD69D-68E1-9D4A-8FA6-5D77E5F948EA}"/>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3" name="Rectangle 82">
              <a:extLst>
                <a:ext uri="{FF2B5EF4-FFF2-40B4-BE49-F238E27FC236}">
                  <a16:creationId xmlns:a16="http://schemas.microsoft.com/office/drawing/2014/main" id="{E76A9A69-D6C4-CA46-89A9-17BA3B995B29}"/>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93" name="Straight Connector 92">
            <a:extLst>
              <a:ext uri="{FF2B5EF4-FFF2-40B4-BE49-F238E27FC236}">
                <a16:creationId xmlns:a16="http://schemas.microsoft.com/office/drawing/2014/main" id="{FA46BF03-66AA-3C48-8022-DF29A1A19245}"/>
              </a:ext>
            </a:extLst>
          </p:cNvPr>
          <p:cNvCxnSpPr>
            <a:cxnSpLocks/>
          </p:cNvCxnSpPr>
          <p:nvPr/>
        </p:nvCxnSpPr>
        <p:spPr bwMode="gray">
          <a:xfrm>
            <a:off x="5712213" y="3093838"/>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95" name="Rectangle 94">
            <a:extLst>
              <a:ext uri="{FF2B5EF4-FFF2-40B4-BE49-F238E27FC236}">
                <a16:creationId xmlns:a16="http://schemas.microsoft.com/office/drawing/2014/main" id="{29AD8594-B907-B048-B2C3-701570E7116C}"/>
              </a:ext>
            </a:extLst>
          </p:cNvPr>
          <p:cNvSpPr>
            <a:spLocks noChangeAspect="1"/>
          </p:cNvSpPr>
          <p:nvPr/>
        </p:nvSpPr>
        <p:spPr>
          <a:xfrm>
            <a:off x="5574931" y="3452511"/>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97" name="Group 96">
            <a:extLst>
              <a:ext uri="{FF2B5EF4-FFF2-40B4-BE49-F238E27FC236}">
                <a16:creationId xmlns:a16="http://schemas.microsoft.com/office/drawing/2014/main" id="{9D3FB34E-0048-8F49-8339-225058885B9D}"/>
              </a:ext>
            </a:extLst>
          </p:cNvPr>
          <p:cNvGrpSpPr/>
          <p:nvPr/>
        </p:nvGrpSpPr>
        <p:grpSpPr>
          <a:xfrm>
            <a:off x="5163554" y="3093965"/>
            <a:ext cx="274320" cy="632993"/>
            <a:chOff x="1693658" y="4666427"/>
            <a:chExt cx="274320" cy="632993"/>
          </a:xfrm>
        </p:grpSpPr>
        <p:cxnSp>
          <p:nvCxnSpPr>
            <p:cNvPr id="98" name="Straight Connector 97">
              <a:extLst>
                <a:ext uri="{FF2B5EF4-FFF2-40B4-BE49-F238E27FC236}">
                  <a16:creationId xmlns:a16="http://schemas.microsoft.com/office/drawing/2014/main" id="{3C73426E-7786-DE46-B7BB-CB154A6C01DA}"/>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0" name="Rectangle 99">
              <a:extLst>
                <a:ext uri="{FF2B5EF4-FFF2-40B4-BE49-F238E27FC236}">
                  <a16:creationId xmlns:a16="http://schemas.microsoft.com/office/drawing/2014/main" id="{3E0443B8-B90E-8045-8C33-0493B89FA5E0}"/>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103" name="Straight Connector 102">
            <a:extLst>
              <a:ext uri="{FF2B5EF4-FFF2-40B4-BE49-F238E27FC236}">
                <a16:creationId xmlns:a16="http://schemas.microsoft.com/office/drawing/2014/main" id="{955D60F3-254D-BF4E-96C7-0FF2CD05E140}"/>
              </a:ext>
            </a:extLst>
          </p:cNvPr>
          <p:cNvCxnSpPr>
            <a:cxnSpLocks/>
          </p:cNvCxnSpPr>
          <p:nvPr/>
        </p:nvCxnSpPr>
        <p:spPr bwMode="gray">
          <a:xfrm>
            <a:off x="6935563" y="4231045"/>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5" name="Rectangle 104">
            <a:extLst>
              <a:ext uri="{FF2B5EF4-FFF2-40B4-BE49-F238E27FC236}">
                <a16:creationId xmlns:a16="http://schemas.microsoft.com/office/drawing/2014/main" id="{F016F17A-C2F7-AC49-84A2-1BE955068D95}"/>
              </a:ext>
            </a:extLst>
          </p:cNvPr>
          <p:cNvSpPr>
            <a:spLocks noChangeAspect="1"/>
          </p:cNvSpPr>
          <p:nvPr/>
        </p:nvSpPr>
        <p:spPr>
          <a:xfrm>
            <a:off x="6798281" y="458971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07" name="Group 106">
            <a:extLst>
              <a:ext uri="{FF2B5EF4-FFF2-40B4-BE49-F238E27FC236}">
                <a16:creationId xmlns:a16="http://schemas.microsoft.com/office/drawing/2014/main" id="{B71676C2-8D5C-0A45-8053-E751C8BE93A0}"/>
              </a:ext>
            </a:extLst>
          </p:cNvPr>
          <p:cNvGrpSpPr/>
          <p:nvPr/>
        </p:nvGrpSpPr>
        <p:grpSpPr>
          <a:xfrm>
            <a:off x="6386904" y="4227090"/>
            <a:ext cx="274320" cy="632993"/>
            <a:chOff x="1693658" y="4666427"/>
            <a:chExt cx="274320" cy="632993"/>
          </a:xfrm>
        </p:grpSpPr>
        <p:cxnSp>
          <p:nvCxnSpPr>
            <p:cNvPr id="108" name="Straight Connector 107">
              <a:extLst>
                <a:ext uri="{FF2B5EF4-FFF2-40B4-BE49-F238E27FC236}">
                  <a16:creationId xmlns:a16="http://schemas.microsoft.com/office/drawing/2014/main" id="{AFAE2EE7-3350-214F-BC0E-86F32257004C}"/>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0" name="Rectangle 109">
              <a:extLst>
                <a:ext uri="{FF2B5EF4-FFF2-40B4-BE49-F238E27FC236}">
                  <a16:creationId xmlns:a16="http://schemas.microsoft.com/office/drawing/2014/main" id="{8CCEC714-120B-3B4A-939F-3C76D81D21FB}"/>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31" name="Group 130">
            <a:extLst>
              <a:ext uri="{FF2B5EF4-FFF2-40B4-BE49-F238E27FC236}">
                <a16:creationId xmlns:a16="http://schemas.microsoft.com/office/drawing/2014/main" id="{A0F76EF1-20D2-F743-BC8A-3C311125DFE2}"/>
              </a:ext>
            </a:extLst>
          </p:cNvPr>
          <p:cNvGrpSpPr/>
          <p:nvPr/>
        </p:nvGrpSpPr>
        <p:grpSpPr>
          <a:xfrm>
            <a:off x="10052021" y="255865"/>
            <a:ext cx="1882371" cy="861774"/>
            <a:chOff x="10050432" y="152375"/>
            <a:chExt cx="1882371" cy="861774"/>
          </a:xfrm>
        </p:grpSpPr>
        <p:sp>
          <p:nvSpPr>
            <p:cNvPr id="132" name="Rectangle 131">
              <a:extLst>
                <a:ext uri="{FF2B5EF4-FFF2-40B4-BE49-F238E27FC236}">
                  <a16:creationId xmlns:a16="http://schemas.microsoft.com/office/drawing/2014/main" id="{DA4A4479-9519-0D48-99D2-2B4EED5AC8D8}"/>
                </a:ext>
              </a:extLst>
            </p:cNvPr>
            <p:cNvSpPr/>
            <p:nvPr/>
          </p:nvSpPr>
          <p:spPr>
            <a:xfrm>
              <a:off x="10688552" y="152375"/>
              <a:ext cx="1244251" cy="861774"/>
            </a:xfrm>
            <a:prstGeom prst="rect">
              <a:avLst/>
            </a:prstGeom>
          </p:spPr>
          <p:txBody>
            <a:bodyPr wrap="none">
              <a:spAutoFit/>
            </a:bodyPr>
            <a:lstStyle/>
            <a:p>
              <a:pPr>
                <a:defRPr/>
              </a:pPr>
              <a:r>
                <a:rPr lang="en-US" sz="1000" dirty="0">
                  <a:solidFill>
                    <a:schemeClr val="bg1">
                      <a:lumMod val="85000"/>
                    </a:schemeClr>
                  </a:solidFill>
                  <a:latin typeface="Calibri" panose="020F0502020204030204" pitchFamily="34" charset="0"/>
                </a:rPr>
                <a:t>NDR</a:t>
              </a:r>
              <a:br>
                <a:rPr lang="en-US" sz="1000" dirty="0">
                  <a:solidFill>
                    <a:schemeClr val="bg1">
                      <a:lumMod val="85000"/>
                    </a:schemeClr>
                  </a:solidFill>
                  <a:latin typeface="Calibri" panose="020F0502020204030204" pitchFamily="34" charset="0"/>
                </a:rPr>
              </a:br>
              <a:r>
                <a:rPr lang="en-US" sz="1000" dirty="0">
                  <a:solidFill>
                    <a:schemeClr val="tx1">
                      <a:lumMod val="20000"/>
                      <a:lumOff val="80000"/>
                    </a:schemeClr>
                  </a:solidFill>
                  <a:latin typeface="Calibri" panose="020F0502020204030204" pitchFamily="34" charset="0"/>
                </a:rPr>
                <a:t>NTA</a:t>
              </a:r>
              <a:br>
                <a:rPr lang="en-US" sz="1000" dirty="0">
                  <a:solidFill>
                    <a:schemeClr val="bg1">
                      <a:lumMod val="85000"/>
                    </a:schemeClr>
                  </a:solidFill>
                  <a:latin typeface="Calibri" panose="020F0502020204030204" pitchFamily="34" charset="0"/>
                </a:rPr>
              </a:br>
              <a:r>
                <a:rPr lang="en-US" sz="1000" dirty="0">
                  <a:solidFill>
                    <a:schemeClr val="accent4"/>
                  </a:solidFill>
                  <a:latin typeface="Calibri" panose="020F0502020204030204" pitchFamily="34" charset="0"/>
                </a:rPr>
                <a:t>Malware Prevention</a:t>
              </a:r>
              <a:br>
                <a:rPr lang="en-US" sz="1000" dirty="0">
                  <a:solidFill>
                    <a:schemeClr val="bg1">
                      <a:lumMod val="85000"/>
                    </a:schemeClr>
                  </a:solidFill>
                  <a:latin typeface="Calibri" panose="020F0502020204030204" pitchFamily="34" charset="0"/>
                </a:rPr>
              </a:br>
              <a:r>
                <a:rPr lang="en-US" sz="1000" dirty="0">
                  <a:solidFill>
                    <a:schemeClr val="bg1">
                      <a:lumMod val="85000"/>
                    </a:schemeClr>
                  </a:solidFill>
                  <a:latin typeface="Calibri" panose="020F0502020204030204" pitchFamily="34" charset="0"/>
                </a:rPr>
                <a:t>IDS/IPS</a:t>
              </a:r>
              <a:br>
                <a:rPr lang="en-US" sz="1000" dirty="0">
                  <a:solidFill>
                    <a:schemeClr val="bg1">
                      <a:lumMod val="85000"/>
                    </a:schemeClr>
                  </a:solidFill>
                  <a:latin typeface="Calibri" panose="020F0502020204030204" pitchFamily="34" charset="0"/>
                </a:rPr>
              </a:br>
              <a:r>
                <a:rPr lang="en-US" sz="1000" dirty="0">
                  <a:solidFill>
                    <a:schemeClr val="bg1">
                      <a:lumMod val="85000"/>
                    </a:schemeClr>
                  </a:solidFill>
                  <a:latin typeface="Calibri" panose="020F0502020204030204" pitchFamily="34" charset="0"/>
                </a:rPr>
                <a:t>Segmentation</a:t>
              </a:r>
            </a:p>
          </p:txBody>
        </p:sp>
        <p:cxnSp>
          <p:nvCxnSpPr>
            <p:cNvPr id="133" name="Straight Connector 132">
              <a:extLst>
                <a:ext uri="{FF2B5EF4-FFF2-40B4-BE49-F238E27FC236}">
                  <a16:creationId xmlns:a16="http://schemas.microsoft.com/office/drawing/2014/main" id="{2C0CD909-2F58-E74D-83F6-5F8007DCA52F}"/>
                </a:ext>
              </a:extLst>
            </p:cNvPr>
            <p:cNvCxnSpPr/>
            <p:nvPr/>
          </p:nvCxnSpPr>
          <p:spPr bwMode="gray">
            <a:xfrm flipH="1">
              <a:off x="10050432" y="275485"/>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C1281655-ECAF-6347-AEA0-2416780BD217}"/>
                </a:ext>
              </a:extLst>
            </p:cNvPr>
            <p:cNvCxnSpPr/>
            <p:nvPr/>
          </p:nvCxnSpPr>
          <p:spPr bwMode="gray">
            <a:xfrm flipH="1">
              <a:off x="10050432" y="425114"/>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8B8011A9-5C0A-0E42-B817-8F1965B87795}"/>
                </a:ext>
              </a:extLst>
            </p:cNvPr>
            <p:cNvCxnSpPr/>
            <p:nvPr/>
          </p:nvCxnSpPr>
          <p:spPr bwMode="gray">
            <a:xfrm flipH="1">
              <a:off x="10050432" y="574743"/>
              <a:ext cx="638120" cy="0"/>
            </a:xfrm>
            <a:prstGeom prst="line">
              <a:avLst/>
            </a:prstGeom>
            <a:ln w="76200">
              <a:solidFill>
                <a:schemeClr val="accent4"/>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4AE6D951-12D6-D34E-AA58-3F5370C037A5}"/>
                </a:ext>
              </a:extLst>
            </p:cNvPr>
            <p:cNvCxnSpPr/>
            <p:nvPr/>
          </p:nvCxnSpPr>
          <p:spPr bwMode="gray">
            <a:xfrm flipH="1">
              <a:off x="10050432" y="724372"/>
              <a:ext cx="638120" cy="0"/>
            </a:xfrm>
            <a:prstGeom prst="line">
              <a:avLst/>
            </a:prstGeom>
            <a:ln w="76200">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2F1FBE20-26A9-DD46-946C-C55367AE69FD}"/>
                </a:ext>
              </a:extLst>
            </p:cNvPr>
            <p:cNvCxnSpPr/>
            <p:nvPr/>
          </p:nvCxnSpPr>
          <p:spPr bwMode="gray">
            <a:xfrm flipH="1">
              <a:off x="10050432" y="882314"/>
              <a:ext cx="638120" cy="0"/>
            </a:xfrm>
            <a:prstGeom prst="line">
              <a:avLst/>
            </a:prstGeom>
            <a:ln w="762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138" name="Picture 137">
            <a:extLst>
              <a:ext uri="{FF2B5EF4-FFF2-40B4-BE49-F238E27FC236}">
                <a16:creationId xmlns:a16="http://schemas.microsoft.com/office/drawing/2014/main" id="{DAD94A07-1C18-F34F-B829-64D56D0EE3AF}"/>
              </a:ext>
            </a:extLst>
          </p:cNvPr>
          <p:cNvPicPr>
            <a:picLocks noChangeAspect="1"/>
          </p:cNvPicPr>
          <p:nvPr/>
        </p:nvPicPr>
        <p:blipFill>
          <a:blip r:embed="rId2"/>
          <a:stretch>
            <a:fillRect/>
          </a:stretch>
        </p:blipFill>
        <p:spPr>
          <a:xfrm>
            <a:off x="5163329" y="3650034"/>
            <a:ext cx="285750" cy="285750"/>
          </a:xfrm>
          <a:prstGeom prst="rect">
            <a:avLst/>
          </a:prstGeom>
        </p:spPr>
      </p:pic>
      <p:pic>
        <p:nvPicPr>
          <p:cNvPr id="139" name="Picture 138">
            <a:extLst>
              <a:ext uri="{FF2B5EF4-FFF2-40B4-BE49-F238E27FC236}">
                <a16:creationId xmlns:a16="http://schemas.microsoft.com/office/drawing/2014/main" id="{5FC9D085-6843-AB44-8CFD-7FC29B7D0E54}"/>
              </a:ext>
            </a:extLst>
          </p:cNvPr>
          <p:cNvPicPr>
            <a:picLocks noChangeAspect="1"/>
          </p:cNvPicPr>
          <p:nvPr/>
        </p:nvPicPr>
        <p:blipFill>
          <a:blip r:embed="rId3"/>
          <a:stretch>
            <a:fillRect/>
          </a:stretch>
        </p:blipFill>
        <p:spPr>
          <a:xfrm>
            <a:off x="5573687" y="3648921"/>
            <a:ext cx="286893" cy="285750"/>
          </a:xfrm>
          <a:prstGeom prst="rect">
            <a:avLst/>
          </a:prstGeom>
        </p:spPr>
      </p:pic>
      <p:pic>
        <p:nvPicPr>
          <p:cNvPr id="140" name="Picture 139">
            <a:extLst>
              <a:ext uri="{FF2B5EF4-FFF2-40B4-BE49-F238E27FC236}">
                <a16:creationId xmlns:a16="http://schemas.microsoft.com/office/drawing/2014/main" id="{BB6426B2-644C-CD40-AC45-03AC69CE77A4}"/>
              </a:ext>
            </a:extLst>
          </p:cNvPr>
          <p:cNvPicPr>
            <a:picLocks noChangeAspect="1"/>
          </p:cNvPicPr>
          <p:nvPr/>
        </p:nvPicPr>
        <p:blipFill>
          <a:blip r:embed="rId2"/>
          <a:stretch>
            <a:fillRect/>
          </a:stretch>
        </p:blipFill>
        <p:spPr>
          <a:xfrm>
            <a:off x="6387923" y="4781645"/>
            <a:ext cx="285750" cy="285750"/>
          </a:xfrm>
          <a:prstGeom prst="rect">
            <a:avLst/>
          </a:prstGeom>
        </p:spPr>
      </p:pic>
      <p:pic>
        <p:nvPicPr>
          <p:cNvPr id="141" name="Picture 140">
            <a:extLst>
              <a:ext uri="{FF2B5EF4-FFF2-40B4-BE49-F238E27FC236}">
                <a16:creationId xmlns:a16="http://schemas.microsoft.com/office/drawing/2014/main" id="{C069951F-59A8-2B42-B4D6-009A2B49F5AB}"/>
              </a:ext>
            </a:extLst>
          </p:cNvPr>
          <p:cNvPicPr>
            <a:picLocks noChangeAspect="1"/>
          </p:cNvPicPr>
          <p:nvPr/>
        </p:nvPicPr>
        <p:blipFill>
          <a:blip r:embed="rId3"/>
          <a:stretch>
            <a:fillRect/>
          </a:stretch>
        </p:blipFill>
        <p:spPr>
          <a:xfrm>
            <a:off x="6798281" y="4780532"/>
            <a:ext cx="286893" cy="285750"/>
          </a:xfrm>
          <a:prstGeom prst="rect">
            <a:avLst/>
          </a:prstGeom>
        </p:spPr>
      </p:pic>
      <p:pic>
        <p:nvPicPr>
          <p:cNvPr id="142" name="Picture 141">
            <a:extLst>
              <a:ext uri="{FF2B5EF4-FFF2-40B4-BE49-F238E27FC236}">
                <a16:creationId xmlns:a16="http://schemas.microsoft.com/office/drawing/2014/main" id="{3A67CBC9-517A-9A40-A35B-EFD170970E93}"/>
              </a:ext>
            </a:extLst>
          </p:cNvPr>
          <p:cNvPicPr>
            <a:picLocks noChangeAspect="1"/>
          </p:cNvPicPr>
          <p:nvPr/>
        </p:nvPicPr>
        <p:blipFill>
          <a:blip r:embed="rId2"/>
          <a:stretch>
            <a:fillRect/>
          </a:stretch>
        </p:blipFill>
        <p:spPr>
          <a:xfrm>
            <a:off x="909159" y="4678215"/>
            <a:ext cx="285750" cy="285750"/>
          </a:xfrm>
          <a:prstGeom prst="rect">
            <a:avLst/>
          </a:prstGeom>
        </p:spPr>
      </p:pic>
      <p:pic>
        <p:nvPicPr>
          <p:cNvPr id="143" name="Picture 142">
            <a:extLst>
              <a:ext uri="{FF2B5EF4-FFF2-40B4-BE49-F238E27FC236}">
                <a16:creationId xmlns:a16="http://schemas.microsoft.com/office/drawing/2014/main" id="{90B5D12F-713E-E442-9089-66270CBFFEA5}"/>
              </a:ext>
            </a:extLst>
          </p:cNvPr>
          <p:cNvPicPr>
            <a:picLocks noChangeAspect="1"/>
          </p:cNvPicPr>
          <p:nvPr/>
        </p:nvPicPr>
        <p:blipFill>
          <a:blip r:embed="rId3"/>
          <a:stretch>
            <a:fillRect/>
          </a:stretch>
        </p:blipFill>
        <p:spPr>
          <a:xfrm>
            <a:off x="1323790" y="4677102"/>
            <a:ext cx="286893" cy="285750"/>
          </a:xfrm>
          <a:prstGeom prst="rect">
            <a:avLst/>
          </a:prstGeom>
        </p:spPr>
      </p:pic>
      <p:pic>
        <p:nvPicPr>
          <p:cNvPr id="144" name="Picture 143">
            <a:extLst>
              <a:ext uri="{FF2B5EF4-FFF2-40B4-BE49-F238E27FC236}">
                <a16:creationId xmlns:a16="http://schemas.microsoft.com/office/drawing/2014/main" id="{6DEBD46A-DABC-4344-8D4D-F90E86EA133D}"/>
              </a:ext>
            </a:extLst>
          </p:cNvPr>
          <p:cNvPicPr>
            <a:picLocks noChangeAspect="1"/>
          </p:cNvPicPr>
          <p:nvPr/>
        </p:nvPicPr>
        <p:blipFill>
          <a:blip r:embed="rId2"/>
          <a:stretch>
            <a:fillRect/>
          </a:stretch>
        </p:blipFill>
        <p:spPr>
          <a:xfrm>
            <a:off x="1959678" y="5849470"/>
            <a:ext cx="285750" cy="285750"/>
          </a:xfrm>
          <a:prstGeom prst="rect">
            <a:avLst/>
          </a:prstGeom>
        </p:spPr>
      </p:pic>
      <p:pic>
        <p:nvPicPr>
          <p:cNvPr id="145" name="Picture 144">
            <a:extLst>
              <a:ext uri="{FF2B5EF4-FFF2-40B4-BE49-F238E27FC236}">
                <a16:creationId xmlns:a16="http://schemas.microsoft.com/office/drawing/2014/main" id="{9F447D57-356B-9E47-8C49-EB1276A01C89}"/>
              </a:ext>
            </a:extLst>
          </p:cNvPr>
          <p:cNvPicPr>
            <a:picLocks noChangeAspect="1"/>
          </p:cNvPicPr>
          <p:nvPr/>
        </p:nvPicPr>
        <p:blipFill>
          <a:blip r:embed="rId3"/>
          <a:stretch>
            <a:fillRect/>
          </a:stretch>
        </p:blipFill>
        <p:spPr>
          <a:xfrm>
            <a:off x="2370036" y="5848357"/>
            <a:ext cx="286893" cy="285750"/>
          </a:xfrm>
          <a:prstGeom prst="rect">
            <a:avLst/>
          </a:prstGeom>
        </p:spPr>
      </p:pic>
      <p:sp>
        <p:nvSpPr>
          <p:cNvPr id="168" name="Oval 167">
            <a:extLst>
              <a:ext uri="{FF2B5EF4-FFF2-40B4-BE49-F238E27FC236}">
                <a16:creationId xmlns:a16="http://schemas.microsoft.com/office/drawing/2014/main" id="{C9425E4B-1799-B94C-9DD7-AEB1BD0824EC}"/>
              </a:ext>
            </a:extLst>
          </p:cNvPr>
          <p:cNvSpPr>
            <a:spLocks noChangeAspect="1"/>
          </p:cNvSpPr>
          <p:nvPr/>
        </p:nvSpPr>
        <p:spPr>
          <a:xfrm>
            <a:off x="9491504" y="2816474"/>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1</a:t>
            </a:r>
            <a:endParaRPr lang="en-US" sz="1200">
              <a:solidFill>
                <a:srgbClr val="7030A0"/>
              </a:solidFill>
              <a:latin typeface="Calibri" panose="020F0502020204030204" pitchFamily="34" charset="0"/>
            </a:endParaRPr>
          </a:p>
        </p:txBody>
      </p:sp>
      <p:sp>
        <p:nvSpPr>
          <p:cNvPr id="169" name="Oval 168">
            <a:extLst>
              <a:ext uri="{FF2B5EF4-FFF2-40B4-BE49-F238E27FC236}">
                <a16:creationId xmlns:a16="http://schemas.microsoft.com/office/drawing/2014/main" id="{0C91A651-87F0-4546-8488-0EDB4BE4DE66}"/>
              </a:ext>
            </a:extLst>
          </p:cNvPr>
          <p:cNvSpPr>
            <a:spLocks noChangeAspect="1"/>
          </p:cNvSpPr>
          <p:nvPr/>
        </p:nvSpPr>
        <p:spPr>
          <a:xfrm>
            <a:off x="9845258" y="4128151"/>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0" name="Oval 169">
            <a:extLst>
              <a:ext uri="{FF2B5EF4-FFF2-40B4-BE49-F238E27FC236}">
                <a16:creationId xmlns:a16="http://schemas.microsoft.com/office/drawing/2014/main" id="{091DE213-4397-2243-9738-ECABECBD6BE2}"/>
              </a:ext>
            </a:extLst>
          </p:cNvPr>
          <p:cNvSpPr>
            <a:spLocks noChangeAspect="1"/>
          </p:cNvSpPr>
          <p:nvPr/>
        </p:nvSpPr>
        <p:spPr>
          <a:xfrm>
            <a:off x="3800142" y="4339916"/>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1</a:t>
            </a:r>
            <a:endParaRPr lang="en-US" sz="1200">
              <a:solidFill>
                <a:srgbClr val="7030A0"/>
              </a:solidFill>
              <a:latin typeface="Calibri" panose="020F0502020204030204" pitchFamily="34" charset="0"/>
            </a:endParaRPr>
          </a:p>
        </p:txBody>
      </p:sp>
      <p:sp>
        <p:nvSpPr>
          <p:cNvPr id="171" name="Oval 170">
            <a:extLst>
              <a:ext uri="{FF2B5EF4-FFF2-40B4-BE49-F238E27FC236}">
                <a16:creationId xmlns:a16="http://schemas.microsoft.com/office/drawing/2014/main" id="{5D3B2A3D-3B1C-7140-95B6-7636E2A91513}"/>
              </a:ext>
            </a:extLst>
          </p:cNvPr>
          <p:cNvSpPr>
            <a:spLocks noChangeAspect="1"/>
          </p:cNvSpPr>
          <p:nvPr/>
        </p:nvSpPr>
        <p:spPr>
          <a:xfrm>
            <a:off x="6105750" y="3611880"/>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2" name="Oval 171">
            <a:extLst>
              <a:ext uri="{FF2B5EF4-FFF2-40B4-BE49-F238E27FC236}">
                <a16:creationId xmlns:a16="http://schemas.microsoft.com/office/drawing/2014/main" id="{53936E5D-8196-DE4C-A5E8-4EBEB853BD75}"/>
              </a:ext>
            </a:extLst>
          </p:cNvPr>
          <p:cNvSpPr>
            <a:spLocks noChangeAspect="1"/>
          </p:cNvSpPr>
          <p:nvPr/>
        </p:nvSpPr>
        <p:spPr>
          <a:xfrm>
            <a:off x="7332980" y="4700649"/>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3" name="Oval 172">
            <a:extLst>
              <a:ext uri="{FF2B5EF4-FFF2-40B4-BE49-F238E27FC236}">
                <a16:creationId xmlns:a16="http://schemas.microsoft.com/office/drawing/2014/main" id="{1AACFE73-B374-5E44-9F2B-B6ECD13CA64E}"/>
              </a:ext>
            </a:extLst>
          </p:cNvPr>
          <p:cNvSpPr>
            <a:spLocks noChangeAspect="1"/>
          </p:cNvSpPr>
          <p:nvPr/>
        </p:nvSpPr>
        <p:spPr>
          <a:xfrm>
            <a:off x="2919606" y="5791026"/>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4" name="Oval 173">
            <a:extLst>
              <a:ext uri="{FF2B5EF4-FFF2-40B4-BE49-F238E27FC236}">
                <a16:creationId xmlns:a16="http://schemas.microsoft.com/office/drawing/2014/main" id="{D405CF53-4628-A14E-A684-921698484670}"/>
              </a:ext>
            </a:extLst>
          </p:cNvPr>
          <p:cNvSpPr>
            <a:spLocks noChangeAspect="1"/>
          </p:cNvSpPr>
          <p:nvPr/>
        </p:nvSpPr>
        <p:spPr>
          <a:xfrm>
            <a:off x="1872693" y="4593292"/>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04" name="Picture Placeholder 80" descr="Defense Preventions&#10;">
            <a:extLst>
              <a:ext uri="{FF2B5EF4-FFF2-40B4-BE49-F238E27FC236}">
                <a16:creationId xmlns:a16="http://schemas.microsoft.com/office/drawing/2014/main" id="{B7E868EC-48E8-9042-81DF-1A824D42DBB9}"/>
              </a:ext>
            </a:extLst>
          </p:cNvPr>
          <p:cNvSpPr>
            <a:spLocks noChangeAspect="1"/>
          </p:cNvSpPr>
          <p:nvPr/>
        </p:nvSpPr>
        <p:spPr>
          <a:xfrm>
            <a:off x="4719696" y="445475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06" name="Picture Placeholder 80" descr="Defense Preventions&#10;">
            <a:extLst>
              <a:ext uri="{FF2B5EF4-FFF2-40B4-BE49-F238E27FC236}">
                <a16:creationId xmlns:a16="http://schemas.microsoft.com/office/drawing/2014/main" id="{58BBDB38-0731-214C-B510-88BFDB5870A0}"/>
              </a:ext>
            </a:extLst>
          </p:cNvPr>
          <p:cNvSpPr>
            <a:spLocks noChangeAspect="1"/>
          </p:cNvSpPr>
          <p:nvPr/>
        </p:nvSpPr>
        <p:spPr>
          <a:xfrm>
            <a:off x="4177855" y="408350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09" name="Picture Placeholder 80" descr="Defense Preventions&#10;">
            <a:extLst>
              <a:ext uri="{FF2B5EF4-FFF2-40B4-BE49-F238E27FC236}">
                <a16:creationId xmlns:a16="http://schemas.microsoft.com/office/drawing/2014/main" id="{2E806496-2083-3141-A2B3-D80BD1BFF5C7}"/>
              </a:ext>
            </a:extLst>
          </p:cNvPr>
          <p:cNvSpPr>
            <a:spLocks noChangeAspect="1"/>
          </p:cNvSpPr>
          <p:nvPr/>
        </p:nvSpPr>
        <p:spPr>
          <a:xfrm>
            <a:off x="5803432" y="356904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11" name="Picture Placeholder 80" descr="Defense Preventions&#10;">
            <a:extLst>
              <a:ext uri="{FF2B5EF4-FFF2-40B4-BE49-F238E27FC236}">
                <a16:creationId xmlns:a16="http://schemas.microsoft.com/office/drawing/2014/main" id="{CE41B53C-6D93-E842-AAC5-CA6CD651818C}"/>
              </a:ext>
            </a:extLst>
          </p:cNvPr>
          <p:cNvSpPr>
            <a:spLocks noChangeAspect="1"/>
          </p:cNvSpPr>
          <p:nvPr/>
        </p:nvSpPr>
        <p:spPr>
          <a:xfrm>
            <a:off x="7025960" y="471207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12" name="Picture Placeholder 80" descr="Defense Preventions&#10;">
            <a:extLst>
              <a:ext uri="{FF2B5EF4-FFF2-40B4-BE49-F238E27FC236}">
                <a16:creationId xmlns:a16="http://schemas.microsoft.com/office/drawing/2014/main" id="{71E6C018-A16B-7947-B6D9-6E37BF9DF8D6}"/>
              </a:ext>
            </a:extLst>
          </p:cNvPr>
          <p:cNvSpPr>
            <a:spLocks noChangeAspect="1"/>
          </p:cNvSpPr>
          <p:nvPr/>
        </p:nvSpPr>
        <p:spPr>
          <a:xfrm>
            <a:off x="1552871" y="4604692"/>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13" name="Picture Placeholder 80" descr="Defense Preventions&#10;">
            <a:extLst>
              <a:ext uri="{FF2B5EF4-FFF2-40B4-BE49-F238E27FC236}">
                <a16:creationId xmlns:a16="http://schemas.microsoft.com/office/drawing/2014/main" id="{BEFD58BE-CC76-BD40-990E-2072C7434585}"/>
              </a:ext>
            </a:extLst>
          </p:cNvPr>
          <p:cNvSpPr>
            <a:spLocks noChangeAspect="1"/>
          </p:cNvSpPr>
          <p:nvPr/>
        </p:nvSpPr>
        <p:spPr>
          <a:xfrm>
            <a:off x="260552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3550015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8"/>
                                        </p:tgtEl>
                                        <p:attrNameLst>
                                          <p:attrName>style.visibility</p:attrName>
                                        </p:attrNameLst>
                                      </p:cBhvr>
                                      <p:to>
                                        <p:strVal val="visible"/>
                                      </p:to>
                                    </p:set>
                                    <p:animEffect transition="in" filter="fade">
                                      <p:cBhvr>
                                        <p:cTn id="10" dur="500"/>
                                        <p:tgtEl>
                                          <p:spTgt spid="168"/>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fade">
                                      <p:cBhvr>
                                        <p:cTn id="16" dur="500"/>
                                        <p:tgtEl>
                                          <p:spTgt spid="6">
                                            <p:txEl>
                                              <p:pRg st="3" end="3"/>
                                            </p:txEl>
                                          </p:spTgt>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70"/>
                                        </p:tgtEl>
                                        <p:attrNameLst>
                                          <p:attrName>style.visibility</p:attrName>
                                        </p:attrNameLst>
                                      </p:cBhvr>
                                      <p:to>
                                        <p:strVal val="visible"/>
                                      </p:to>
                                    </p:set>
                                    <p:animEffect transition="in" filter="fade">
                                      <p:cBhvr>
                                        <p:cTn id="20" dur="500"/>
                                        <p:tgtEl>
                                          <p:spTgt spid="170"/>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10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4"/>
                                        </p:tgtEl>
                                        <p:attrNameLst>
                                          <p:attrName>style.visibility</p:attrName>
                                        </p:attrNameLst>
                                      </p:cBhvr>
                                      <p:to>
                                        <p:strVal val="visible"/>
                                      </p:to>
                                    </p:set>
                                  </p:childTnLst>
                                </p:cTn>
                              </p:par>
                            </p:childTnLst>
                          </p:cTn>
                        </p:par>
                        <p:par>
                          <p:cTn id="25" fill="hold">
                            <p:stCondLst>
                              <p:cond delay="1000"/>
                            </p:stCondLst>
                            <p:childTnLst>
                              <p:par>
                                <p:cTn id="26" presetID="10" presetClass="entr" presetSubtype="0" repeatCount="3000" fill="hold" grpId="1" nodeType="after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fade">
                                      <p:cBhvr>
                                        <p:cTn id="28" dur="500"/>
                                        <p:tgtEl>
                                          <p:spTgt spid="104"/>
                                        </p:tgtEl>
                                      </p:cBhvr>
                                    </p:animEffect>
                                  </p:childTnLst>
                                </p:cTn>
                              </p:par>
                              <p:par>
                                <p:cTn id="29" presetID="10" presetClass="entr" presetSubtype="0" repeatCount="3000" fill="hold" grpId="1" nodeType="withEffect">
                                  <p:stCondLst>
                                    <p:cond delay="0"/>
                                  </p:stCondLst>
                                  <p:childTnLst>
                                    <p:set>
                                      <p:cBhvr>
                                        <p:cTn id="30" dur="1" fill="hold">
                                          <p:stCondLst>
                                            <p:cond delay="0"/>
                                          </p:stCondLst>
                                        </p:cTn>
                                        <p:tgtEl>
                                          <p:spTgt spid="106"/>
                                        </p:tgtEl>
                                        <p:attrNameLst>
                                          <p:attrName>style.visibility</p:attrName>
                                        </p:attrNameLst>
                                      </p:cBhvr>
                                      <p:to>
                                        <p:strVal val="visible"/>
                                      </p:to>
                                    </p:set>
                                    <p:animEffect transition="in" filter="fade">
                                      <p:cBhvr>
                                        <p:cTn id="31" dur="500"/>
                                        <p:tgtEl>
                                          <p:spTgt spid="10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500"/>
                                        <p:tgtEl>
                                          <p:spTgt spid="6">
                                            <p:txEl>
                                              <p:pRg st="4" end="4"/>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9"/>
                                        </p:tgtEl>
                                        <p:attrNameLst>
                                          <p:attrName>style.visibility</p:attrName>
                                        </p:attrNameLst>
                                      </p:cBhvr>
                                      <p:to>
                                        <p:strVal val="visible"/>
                                      </p:to>
                                    </p:set>
                                    <p:animEffect transition="in" filter="fade">
                                      <p:cBhvr>
                                        <p:cTn id="39" dur="500"/>
                                        <p:tgtEl>
                                          <p:spTgt spid="169"/>
                                        </p:tgtEl>
                                      </p:cBhvr>
                                    </p:animEffect>
                                  </p:childTnLst>
                                </p:cTn>
                              </p:par>
                              <p:par>
                                <p:cTn id="40" presetID="10" presetClass="entr" presetSubtype="0" fill="hold" nodeType="with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6">
                                            <p:txEl>
                                              <p:pRg st="6" end="6"/>
                                            </p:txEl>
                                          </p:spTgt>
                                        </p:tgtEl>
                                        <p:attrNameLst>
                                          <p:attrName>style.visibility</p:attrName>
                                        </p:attrNameLst>
                                      </p:cBhvr>
                                      <p:to>
                                        <p:strVal val="visible"/>
                                      </p:to>
                                    </p:set>
                                    <p:animEffect transition="in" filter="fade">
                                      <p:cBhvr>
                                        <p:cTn id="45" dur="500"/>
                                        <p:tgtEl>
                                          <p:spTgt spid="6">
                                            <p:txEl>
                                              <p:pRg st="6" end="6"/>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6">
                                            <p:txEl>
                                              <p:pRg st="7" end="7"/>
                                            </p:txEl>
                                          </p:spTgt>
                                        </p:tgtEl>
                                        <p:attrNameLst>
                                          <p:attrName>style.visibility</p:attrName>
                                        </p:attrNameLst>
                                      </p:cBhvr>
                                      <p:to>
                                        <p:strVal val="visible"/>
                                      </p:to>
                                    </p:set>
                                    <p:animEffect transition="in" filter="fade">
                                      <p:cBhvr>
                                        <p:cTn id="48" dur="500"/>
                                        <p:tgtEl>
                                          <p:spTgt spid="6">
                                            <p:txEl>
                                              <p:pRg st="7" end="7"/>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3"/>
                                        </p:tgtEl>
                                        <p:attrNameLst>
                                          <p:attrName>style.visibility</p:attrName>
                                        </p:attrNameLst>
                                      </p:cBhvr>
                                      <p:to>
                                        <p:strVal val="visible"/>
                                      </p:to>
                                    </p:set>
                                    <p:animEffect transition="in" filter="fade">
                                      <p:cBhvr>
                                        <p:cTn id="51" dur="500"/>
                                        <p:tgtEl>
                                          <p:spTgt spid="17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4"/>
                                        </p:tgtEl>
                                        <p:attrNameLst>
                                          <p:attrName>style.visibility</p:attrName>
                                        </p:attrNameLst>
                                      </p:cBhvr>
                                      <p:to>
                                        <p:strVal val="visible"/>
                                      </p:to>
                                    </p:set>
                                    <p:animEffect transition="in" filter="fade">
                                      <p:cBhvr>
                                        <p:cTn id="54" dur="500"/>
                                        <p:tgtEl>
                                          <p:spTgt spid="17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71"/>
                                        </p:tgtEl>
                                        <p:attrNameLst>
                                          <p:attrName>style.visibility</p:attrName>
                                        </p:attrNameLst>
                                      </p:cBhvr>
                                      <p:to>
                                        <p:strVal val="visible"/>
                                      </p:to>
                                    </p:set>
                                    <p:animEffect transition="in" filter="fade">
                                      <p:cBhvr>
                                        <p:cTn id="57" dur="500"/>
                                        <p:tgtEl>
                                          <p:spTgt spid="17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72"/>
                                        </p:tgtEl>
                                        <p:attrNameLst>
                                          <p:attrName>style.visibility</p:attrName>
                                        </p:attrNameLst>
                                      </p:cBhvr>
                                      <p:to>
                                        <p:strVal val="visible"/>
                                      </p:to>
                                    </p:set>
                                    <p:animEffect transition="in" filter="fade">
                                      <p:cBhvr>
                                        <p:cTn id="60" dur="500"/>
                                        <p:tgtEl>
                                          <p:spTgt spid="172"/>
                                        </p:tgtEl>
                                      </p:cBhvr>
                                    </p:animEffect>
                                  </p:childTnLst>
                                </p:cTn>
                              </p:par>
                              <p:par>
                                <p:cTn id="61" presetID="1" presetClass="entr" presetSubtype="0" fill="hold" grpId="0" nodeType="withEffect">
                                  <p:stCondLst>
                                    <p:cond delay="0"/>
                                  </p:stCondLst>
                                  <p:childTnLst>
                                    <p:set>
                                      <p:cBhvr>
                                        <p:cTn id="62" dur="1" fill="hold">
                                          <p:stCondLst>
                                            <p:cond delay="0"/>
                                          </p:stCondLst>
                                        </p:cTn>
                                        <p:tgtEl>
                                          <p:spTgt spid="10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1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1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13"/>
                                        </p:tgtEl>
                                        <p:attrNameLst>
                                          <p:attrName>style.visibility</p:attrName>
                                        </p:attrNameLst>
                                      </p:cBhvr>
                                      <p:to>
                                        <p:strVal val="visible"/>
                                      </p:to>
                                    </p:set>
                                  </p:childTnLst>
                                </p:cTn>
                              </p:par>
                            </p:childTnLst>
                          </p:cTn>
                        </p:par>
                        <p:par>
                          <p:cTn id="69" fill="hold">
                            <p:stCondLst>
                              <p:cond delay="500"/>
                            </p:stCondLst>
                            <p:childTnLst>
                              <p:par>
                                <p:cTn id="70" presetID="10" presetClass="entr" presetSubtype="0" repeatCount="3000" fill="hold" grpId="1" nodeType="afterEffect">
                                  <p:stCondLst>
                                    <p:cond delay="0"/>
                                  </p:stCondLst>
                                  <p:childTnLst>
                                    <p:set>
                                      <p:cBhvr>
                                        <p:cTn id="71" dur="1" fill="hold">
                                          <p:stCondLst>
                                            <p:cond delay="0"/>
                                          </p:stCondLst>
                                        </p:cTn>
                                        <p:tgtEl>
                                          <p:spTgt spid="109"/>
                                        </p:tgtEl>
                                        <p:attrNameLst>
                                          <p:attrName>style.visibility</p:attrName>
                                        </p:attrNameLst>
                                      </p:cBhvr>
                                      <p:to>
                                        <p:strVal val="visible"/>
                                      </p:to>
                                    </p:set>
                                    <p:animEffect transition="in" filter="fade">
                                      <p:cBhvr>
                                        <p:cTn id="72" dur="500"/>
                                        <p:tgtEl>
                                          <p:spTgt spid="109"/>
                                        </p:tgtEl>
                                      </p:cBhvr>
                                    </p:animEffect>
                                  </p:childTnLst>
                                </p:cTn>
                              </p:par>
                              <p:par>
                                <p:cTn id="73" presetID="10" presetClass="entr" presetSubtype="0" repeatCount="3000" fill="hold" grpId="1" nodeType="withEffect">
                                  <p:stCondLst>
                                    <p:cond delay="0"/>
                                  </p:stCondLst>
                                  <p:childTnLst>
                                    <p:set>
                                      <p:cBhvr>
                                        <p:cTn id="74" dur="1" fill="hold">
                                          <p:stCondLst>
                                            <p:cond delay="0"/>
                                          </p:stCondLst>
                                        </p:cTn>
                                        <p:tgtEl>
                                          <p:spTgt spid="111"/>
                                        </p:tgtEl>
                                        <p:attrNameLst>
                                          <p:attrName>style.visibility</p:attrName>
                                        </p:attrNameLst>
                                      </p:cBhvr>
                                      <p:to>
                                        <p:strVal val="visible"/>
                                      </p:to>
                                    </p:set>
                                    <p:animEffect transition="in" filter="fade">
                                      <p:cBhvr>
                                        <p:cTn id="75" dur="500"/>
                                        <p:tgtEl>
                                          <p:spTgt spid="111"/>
                                        </p:tgtEl>
                                      </p:cBhvr>
                                    </p:animEffect>
                                  </p:childTnLst>
                                </p:cTn>
                              </p:par>
                              <p:par>
                                <p:cTn id="76" presetID="10" presetClass="entr" presetSubtype="0" repeatCount="3000" fill="hold" grpId="1" nodeType="withEffect">
                                  <p:stCondLst>
                                    <p:cond delay="0"/>
                                  </p:stCondLst>
                                  <p:childTnLst>
                                    <p:set>
                                      <p:cBhvr>
                                        <p:cTn id="77" dur="1" fill="hold">
                                          <p:stCondLst>
                                            <p:cond delay="0"/>
                                          </p:stCondLst>
                                        </p:cTn>
                                        <p:tgtEl>
                                          <p:spTgt spid="112"/>
                                        </p:tgtEl>
                                        <p:attrNameLst>
                                          <p:attrName>style.visibility</p:attrName>
                                        </p:attrNameLst>
                                      </p:cBhvr>
                                      <p:to>
                                        <p:strVal val="visible"/>
                                      </p:to>
                                    </p:set>
                                    <p:animEffect transition="in" filter="fade">
                                      <p:cBhvr>
                                        <p:cTn id="78" dur="500"/>
                                        <p:tgtEl>
                                          <p:spTgt spid="112"/>
                                        </p:tgtEl>
                                      </p:cBhvr>
                                    </p:animEffect>
                                  </p:childTnLst>
                                </p:cTn>
                              </p:par>
                              <p:par>
                                <p:cTn id="79" presetID="10" presetClass="entr" presetSubtype="0" repeatCount="3000" fill="hold" grpId="1" nodeType="withEffect">
                                  <p:stCondLst>
                                    <p:cond delay="0"/>
                                  </p:stCondLst>
                                  <p:childTnLst>
                                    <p:set>
                                      <p:cBhvr>
                                        <p:cTn id="80" dur="1" fill="hold">
                                          <p:stCondLst>
                                            <p:cond delay="0"/>
                                          </p:stCondLst>
                                        </p:cTn>
                                        <p:tgtEl>
                                          <p:spTgt spid="113"/>
                                        </p:tgtEl>
                                        <p:attrNameLst>
                                          <p:attrName>style.visibility</p:attrName>
                                        </p:attrNameLst>
                                      </p:cBhvr>
                                      <p:to>
                                        <p:strVal val="visible"/>
                                      </p:to>
                                    </p:set>
                                    <p:animEffect transition="in" filter="fade">
                                      <p:cBhvr>
                                        <p:cTn id="81"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P spid="169" grpId="0" animBg="1"/>
      <p:bldP spid="170" grpId="0" animBg="1"/>
      <p:bldP spid="171" grpId="0" animBg="1"/>
      <p:bldP spid="172" grpId="0" animBg="1"/>
      <p:bldP spid="173" grpId="0" animBg="1"/>
      <p:bldP spid="174" grpId="0" animBg="1"/>
      <p:bldP spid="104" grpId="0" animBg="1"/>
      <p:bldP spid="104" grpId="1" animBg="1"/>
      <p:bldP spid="106" grpId="0" animBg="1"/>
      <p:bldP spid="106" grpId="1" animBg="1"/>
      <p:bldP spid="109" grpId="0" animBg="1"/>
      <p:bldP spid="109" grpId="1" animBg="1"/>
      <p:bldP spid="111" grpId="0" animBg="1"/>
      <p:bldP spid="111" grpId="1" animBg="1"/>
      <p:bldP spid="112" grpId="0" animBg="1"/>
      <p:bldP spid="112" grpId="1" animBg="1"/>
      <p:bldP spid="113" grpId="0" animBg="1"/>
      <p:bldP spid="113" grpId="1" animBg="1"/>
    </p:bldLst>
  </p:timing>
</p:sld>
</file>

<file path=ppt/slides/slide7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D256FED-9BB0-307E-9553-9668B70854CD}"/>
              </a:ext>
            </a:extLst>
          </p:cNvPr>
          <p:cNvSpPr>
            <a:spLocks noGrp="1"/>
          </p:cNvSpPr>
          <p:nvPr>
            <p:ph type="title"/>
          </p:nvPr>
        </p:nvSpPr>
        <p:spPr/>
        <p:txBody>
          <a:bodyPr/>
          <a:lstStyle/>
          <a:p>
            <a:r>
              <a:rPr lang="en-US" dirty="0"/>
              <a:t>Troubleshooting: Files not analyzed by Distributed Malware #2</a:t>
            </a:r>
          </a:p>
        </p:txBody>
      </p:sp>
      <p:sp>
        <p:nvSpPr>
          <p:cNvPr id="12" name="Subtitle 11">
            <a:extLst>
              <a:ext uri="{FF2B5EF4-FFF2-40B4-BE49-F238E27FC236}">
                <a16:creationId xmlns:a16="http://schemas.microsoft.com/office/drawing/2014/main" id="{30398873-7D4F-02F4-F2A6-B02D1B5B997E}"/>
              </a:ext>
            </a:extLst>
          </p:cNvPr>
          <p:cNvSpPr>
            <a:spLocks noGrp="1"/>
          </p:cNvSpPr>
          <p:nvPr>
            <p:ph type="subTitle" idx="10"/>
          </p:nvPr>
        </p:nvSpPr>
        <p:spPr/>
        <p:txBody>
          <a:bodyPr/>
          <a:lstStyle/>
          <a:p>
            <a:r>
              <a:rPr lang="en-US" dirty="0"/>
              <a:t>Files on Linux VM are not analyzed</a:t>
            </a:r>
          </a:p>
        </p:txBody>
      </p:sp>
      <p:sp>
        <p:nvSpPr>
          <p:cNvPr id="13" name="Content Placeholder 12">
            <a:extLst>
              <a:ext uri="{FF2B5EF4-FFF2-40B4-BE49-F238E27FC236}">
                <a16:creationId xmlns:a16="http://schemas.microsoft.com/office/drawing/2014/main" id="{84A84418-5E47-AEC9-BD2A-5FD51F95626F}"/>
              </a:ext>
            </a:extLst>
          </p:cNvPr>
          <p:cNvSpPr>
            <a:spLocks noGrp="1"/>
          </p:cNvSpPr>
          <p:nvPr>
            <p:ph sz="quarter" idx="17"/>
          </p:nvPr>
        </p:nvSpPr>
        <p:spPr>
          <a:xfrm>
            <a:off x="31213" y="1600200"/>
            <a:ext cx="7229952" cy="4572000"/>
          </a:xfrm>
        </p:spPr>
        <p:txBody>
          <a:bodyPr/>
          <a:lstStyle/>
          <a:p>
            <a:pPr marL="342900" indent="-342900">
              <a:buFont typeface="Arial" panose="020B0604020202020204" pitchFamily="34" charset="0"/>
              <a:buChar char="•"/>
            </a:pPr>
            <a:r>
              <a:rPr lang="en-US" dirty="0"/>
              <a:t>Linux </a:t>
            </a:r>
            <a:r>
              <a:rPr lang="en-US" b="0" i="0" dirty="0">
                <a:latin typeface="Calibri" panose="020F0502020204030204" pitchFamily="34" charset="0"/>
              </a:rPr>
              <a:t>File Introspection Driver</a:t>
            </a:r>
            <a:r>
              <a:rPr lang="en-US" dirty="0"/>
              <a:t> installed successfully</a:t>
            </a:r>
          </a:p>
          <a:p>
            <a:pPr lvl="1" indent="0">
              <a:buNone/>
            </a:pPr>
            <a:r>
              <a:rPr lang="en-US" dirty="0"/>
              <a:t>(under “Security - Security Overview – Configuration”)</a:t>
            </a:r>
          </a:p>
          <a:p>
            <a:pPr lvl="1" indent="0">
              <a:buNone/>
            </a:pPr>
            <a:r>
              <a:rPr lang="en-US" dirty="0"/>
              <a:t>	</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lvl="1" indent="0">
              <a:buNone/>
            </a:pPr>
            <a:endParaRPr lang="en-US" dirty="0"/>
          </a:p>
          <a:p>
            <a:pPr lvl="1" indent="0">
              <a:buNone/>
            </a:pPr>
            <a:r>
              <a:rPr lang="en-US" dirty="0"/>
              <a:t>	</a:t>
            </a:r>
          </a:p>
          <a:p>
            <a:pPr marL="342900" indent="-342900">
              <a:buFont typeface="Arial" panose="020B0604020202020204" pitchFamily="34" charset="0"/>
              <a:buChar char="•"/>
            </a:pPr>
            <a:endParaRPr lang="en-US" dirty="0"/>
          </a:p>
        </p:txBody>
      </p:sp>
      <p:sp>
        <p:nvSpPr>
          <p:cNvPr id="2" name="Content Placeholder 1">
            <a:extLst>
              <a:ext uri="{FF2B5EF4-FFF2-40B4-BE49-F238E27FC236}">
                <a16:creationId xmlns:a16="http://schemas.microsoft.com/office/drawing/2014/main" id="{94F26223-65C4-80A1-B4FB-FCEED7C1CB21}"/>
              </a:ext>
            </a:extLst>
          </p:cNvPr>
          <p:cNvSpPr>
            <a:spLocks noGrp="1"/>
          </p:cNvSpPr>
          <p:nvPr>
            <p:ph sz="quarter" idx="18"/>
          </p:nvPr>
        </p:nvSpPr>
        <p:spPr/>
        <p:txBody>
          <a:bodyPr/>
          <a:lstStyle/>
          <a:p>
            <a:pPr marL="342900" indent="-342900">
              <a:buFont typeface="Arial" panose="020B0604020202020204" pitchFamily="34" charset="0"/>
              <a:buChar char="•"/>
            </a:pPr>
            <a:r>
              <a:rPr lang="en-US" dirty="0"/>
              <a:t>SVM are running on each ESXi</a:t>
            </a:r>
          </a:p>
          <a:p>
            <a:pPr lvl="1" indent="0">
              <a:buNone/>
            </a:pPr>
            <a:r>
              <a:rPr lang="en-US" dirty="0"/>
              <a:t>(under “System – Service Deployments – Service Instances”)</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342900" indent="-342900">
              <a:buFont typeface="Arial" panose="020B0604020202020204" pitchFamily="34" charset="0"/>
              <a:buChar char="•"/>
            </a:pPr>
            <a:endParaRPr lang="en-US" dirty="0"/>
          </a:p>
        </p:txBody>
      </p:sp>
      <p:pic>
        <p:nvPicPr>
          <p:cNvPr id="15" name="Picture 14">
            <a:extLst>
              <a:ext uri="{FF2B5EF4-FFF2-40B4-BE49-F238E27FC236}">
                <a16:creationId xmlns:a16="http://schemas.microsoft.com/office/drawing/2014/main" id="{02809338-3530-2E3A-D5AE-3D59A1D0DD05}"/>
              </a:ext>
            </a:extLst>
          </p:cNvPr>
          <p:cNvPicPr>
            <a:picLocks noChangeAspect="1"/>
          </p:cNvPicPr>
          <p:nvPr/>
        </p:nvPicPr>
        <p:blipFill>
          <a:blip r:embed="rId2"/>
          <a:stretch>
            <a:fillRect/>
          </a:stretch>
        </p:blipFill>
        <p:spPr>
          <a:xfrm>
            <a:off x="852913" y="2271366"/>
            <a:ext cx="4358640" cy="1544320"/>
          </a:xfrm>
          <a:prstGeom prst="rect">
            <a:avLst/>
          </a:prstGeom>
        </p:spPr>
      </p:pic>
      <p:sp>
        <p:nvSpPr>
          <p:cNvPr id="4" name="TextBox 3">
            <a:extLst>
              <a:ext uri="{FF2B5EF4-FFF2-40B4-BE49-F238E27FC236}">
                <a16:creationId xmlns:a16="http://schemas.microsoft.com/office/drawing/2014/main" id="{1B0302A0-1FFB-E843-DDB1-2409C2B37FA4}"/>
              </a:ext>
            </a:extLst>
          </p:cNvPr>
          <p:cNvSpPr txBox="1"/>
          <p:nvPr/>
        </p:nvSpPr>
        <p:spPr>
          <a:xfrm>
            <a:off x="1700451" y="5029071"/>
            <a:ext cx="10801112" cy="1200329"/>
          </a:xfrm>
          <a:prstGeom prst="rect">
            <a:avLst/>
          </a:prstGeom>
          <a:noFill/>
        </p:spPr>
        <p:txBody>
          <a:bodyPr wrap="square">
            <a:spAutoFit/>
          </a:bodyPr>
          <a:lstStyle/>
          <a:p>
            <a:pPr marL="342900" indent="-342900">
              <a:buFont typeface="Arial" panose="020B0604020202020204" pitchFamily="34" charset="0"/>
              <a:buChar char="•"/>
            </a:pPr>
            <a:r>
              <a:rPr lang="en-US" dirty="0">
                <a:latin typeface="Calibri" panose="020F0502020204030204" pitchFamily="34" charset="0"/>
                <a:cs typeface="Calibri" panose="020F0502020204030204" pitchFamily="34" charset="0"/>
              </a:rPr>
              <a:t>However, no file is inspected</a:t>
            </a:r>
          </a:p>
          <a:p>
            <a:pPr marL="342900" indent="-342900">
              <a:buFont typeface="Arial" panose="020B0604020202020204" pitchFamily="34" charset="0"/>
              <a:buChar char="•"/>
            </a:pPr>
            <a:endParaRPr lang="en-US" dirty="0">
              <a:latin typeface="Calibri" panose="020F0502020204030204" pitchFamily="34" charset="0"/>
              <a:cs typeface="Calibri" panose="020F0502020204030204" pitchFamily="34" charset="0"/>
            </a:endParaRPr>
          </a:p>
          <a:p>
            <a:pPr marL="342900" indent="-342900">
              <a:buFont typeface="Arial" panose="020B0604020202020204" pitchFamily="34" charset="0"/>
              <a:buChar char="•"/>
            </a:pPr>
            <a:r>
              <a:rPr lang="en-US" b="1" dirty="0">
                <a:latin typeface="Calibri" panose="020F0502020204030204" pitchFamily="34" charset="0"/>
                <a:cs typeface="Calibri" panose="020F0502020204030204" pitchFamily="34" charset="0"/>
              </a:rPr>
              <a:t>Most likely issue: SVM version is prior to 4.0.1</a:t>
            </a:r>
          </a:p>
          <a:p>
            <a:pPr marL="800100" lvl="1" indent="-342900">
              <a:buFont typeface="Arial" panose="020B0604020202020204" pitchFamily="34" charset="0"/>
              <a:buChar char="•"/>
            </a:pPr>
            <a:r>
              <a:rPr lang="en-US" dirty="0">
                <a:latin typeface="Calibri" panose="020F0502020204030204" pitchFamily="34" charset="0"/>
                <a:cs typeface="Calibri" panose="020F0502020204030204" pitchFamily="34" charset="0"/>
              </a:rPr>
              <a:t>Upgrade SVM to version 4.0.1+ (see section “NSX Malware Detection and Prevention Upgrade”)</a:t>
            </a:r>
          </a:p>
        </p:txBody>
      </p:sp>
      <p:grpSp>
        <p:nvGrpSpPr>
          <p:cNvPr id="5" name="Group 4">
            <a:extLst>
              <a:ext uri="{FF2B5EF4-FFF2-40B4-BE49-F238E27FC236}">
                <a16:creationId xmlns:a16="http://schemas.microsoft.com/office/drawing/2014/main" id="{1877897F-103D-D637-367D-539523B095FB}"/>
              </a:ext>
            </a:extLst>
          </p:cNvPr>
          <p:cNvGrpSpPr>
            <a:grpSpLocks noChangeAspect="1"/>
          </p:cNvGrpSpPr>
          <p:nvPr/>
        </p:nvGrpSpPr>
        <p:grpSpPr>
          <a:xfrm>
            <a:off x="6449141" y="2483514"/>
            <a:ext cx="5616651" cy="1828800"/>
            <a:chOff x="2376055" y="4428622"/>
            <a:chExt cx="7142019" cy="2325465"/>
          </a:xfrm>
        </p:grpSpPr>
        <p:pic>
          <p:nvPicPr>
            <p:cNvPr id="6" name="Picture 5">
              <a:extLst>
                <a:ext uri="{FF2B5EF4-FFF2-40B4-BE49-F238E27FC236}">
                  <a16:creationId xmlns:a16="http://schemas.microsoft.com/office/drawing/2014/main" id="{58CFC258-35EB-E840-2EFB-86F1E64FF43A}"/>
                </a:ext>
              </a:extLst>
            </p:cNvPr>
            <p:cNvPicPr>
              <a:picLocks noChangeAspect="1"/>
            </p:cNvPicPr>
            <p:nvPr/>
          </p:nvPicPr>
          <p:blipFill rotWithShape="1">
            <a:blip r:embed="rId3"/>
            <a:srcRect r="8110"/>
            <a:stretch/>
          </p:blipFill>
          <p:spPr>
            <a:xfrm>
              <a:off x="2376055" y="4428622"/>
              <a:ext cx="7142019" cy="2325465"/>
            </a:xfrm>
            <a:prstGeom prst="rect">
              <a:avLst/>
            </a:prstGeom>
            <a:ln w="19050">
              <a:solidFill>
                <a:schemeClr val="accent1"/>
              </a:solidFill>
            </a:ln>
          </p:spPr>
        </p:pic>
        <p:sp>
          <p:nvSpPr>
            <p:cNvPr id="7" name="Rectangle 6">
              <a:extLst>
                <a:ext uri="{FF2B5EF4-FFF2-40B4-BE49-F238E27FC236}">
                  <a16:creationId xmlns:a16="http://schemas.microsoft.com/office/drawing/2014/main" id="{490F9471-5540-2321-28D2-7EE7A9B466CB}"/>
                </a:ext>
              </a:extLst>
            </p:cNvPr>
            <p:cNvSpPr/>
            <p:nvPr/>
          </p:nvSpPr>
          <p:spPr>
            <a:xfrm>
              <a:off x="8085579" y="5636551"/>
              <a:ext cx="1432495" cy="972067"/>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grpSp>
      <p:sp>
        <p:nvSpPr>
          <p:cNvPr id="8" name="Rectangle 7">
            <a:extLst>
              <a:ext uri="{FF2B5EF4-FFF2-40B4-BE49-F238E27FC236}">
                <a16:creationId xmlns:a16="http://schemas.microsoft.com/office/drawing/2014/main" id="{21B9EEE0-2BA1-7C76-7985-E244EEA70161}"/>
              </a:ext>
            </a:extLst>
          </p:cNvPr>
          <p:cNvSpPr/>
          <p:nvPr/>
        </p:nvSpPr>
        <p:spPr>
          <a:xfrm>
            <a:off x="6913168" y="2606900"/>
            <a:ext cx="4662165" cy="385682"/>
          </a:xfrm>
          <a:prstGeom prst="rect">
            <a:avLst/>
          </a:prstGeom>
          <a:noFill/>
          <a:ln w="190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dirty="0">
              <a:solidFill>
                <a:schemeClr val="bg1"/>
              </a:solidFill>
              <a:latin typeface="Calibri" panose="020F0502020204030204" pitchFamily="34" charset="0"/>
            </a:endParaRPr>
          </a:p>
        </p:txBody>
      </p:sp>
    </p:spTree>
    <p:extLst>
      <p:ext uri="{BB962C8B-B14F-4D97-AF65-F5344CB8AC3E}">
        <p14:creationId xmlns:p14="http://schemas.microsoft.com/office/powerpoint/2010/main" val="2208044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nvGraphicFramePr>
        <p:xfrm>
          <a:off x="2242773" y="1234440"/>
          <a:ext cx="9753600" cy="329184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1"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0"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9683537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D256FED-9BB0-307E-9553-9668B70854CD}"/>
              </a:ext>
            </a:extLst>
          </p:cNvPr>
          <p:cNvSpPr>
            <a:spLocks noGrp="1"/>
          </p:cNvSpPr>
          <p:nvPr>
            <p:ph type="title"/>
          </p:nvPr>
        </p:nvSpPr>
        <p:spPr/>
        <p:txBody>
          <a:bodyPr/>
          <a:lstStyle/>
          <a:p>
            <a:r>
              <a:rPr lang="en-US" dirty="0"/>
              <a:t>Troubleshooting: Malware activation failure</a:t>
            </a:r>
          </a:p>
        </p:txBody>
      </p:sp>
      <p:sp>
        <p:nvSpPr>
          <p:cNvPr id="12" name="Subtitle 11">
            <a:extLst>
              <a:ext uri="{FF2B5EF4-FFF2-40B4-BE49-F238E27FC236}">
                <a16:creationId xmlns:a16="http://schemas.microsoft.com/office/drawing/2014/main" id="{30398873-7D4F-02F4-F2A6-B02D1B5B997E}"/>
              </a:ext>
            </a:extLst>
          </p:cNvPr>
          <p:cNvSpPr>
            <a:spLocks noGrp="1"/>
          </p:cNvSpPr>
          <p:nvPr>
            <p:ph type="subTitle" idx="10"/>
          </p:nvPr>
        </p:nvSpPr>
        <p:spPr/>
        <p:txBody>
          <a:bodyPr/>
          <a:lstStyle/>
          <a:p>
            <a:r>
              <a:rPr lang="en-US" dirty="0"/>
              <a:t>Error in </a:t>
            </a:r>
            <a:r>
              <a:rPr lang="en-US" dirty="0" err="1"/>
              <a:t>nsx</a:t>
            </a:r>
            <a:r>
              <a:rPr lang="en-US" dirty="0"/>
              <a:t>-</a:t>
            </a:r>
            <a:r>
              <a:rPr lang="en-US" dirty="0" err="1"/>
              <a:t>ndr</a:t>
            </a:r>
            <a:r>
              <a:rPr lang="en-US" dirty="0"/>
              <a:t>-precheck-</a:t>
            </a:r>
            <a:r>
              <a:rPr lang="en-US" dirty="0" err="1"/>
              <a:t>ccpchk</a:t>
            </a:r>
            <a:r>
              <a:rPr lang="en-US" dirty="0"/>
              <a:t>-cloud-eligibility</a:t>
            </a:r>
          </a:p>
        </p:txBody>
      </p:sp>
      <p:sp>
        <p:nvSpPr>
          <p:cNvPr id="13" name="Content Placeholder 12">
            <a:extLst>
              <a:ext uri="{FF2B5EF4-FFF2-40B4-BE49-F238E27FC236}">
                <a16:creationId xmlns:a16="http://schemas.microsoft.com/office/drawing/2014/main" id="{84A84418-5E47-AEC9-BD2A-5FD51F95626F}"/>
              </a:ext>
            </a:extLst>
          </p:cNvPr>
          <p:cNvSpPr>
            <a:spLocks noGrp="1"/>
          </p:cNvSpPr>
          <p:nvPr>
            <p:ph sz="quarter" idx="17"/>
          </p:nvPr>
        </p:nvSpPr>
        <p:spPr>
          <a:xfrm>
            <a:off x="31213" y="1600200"/>
            <a:ext cx="7229952" cy="4572000"/>
          </a:xfrm>
        </p:spPr>
        <p:txBody>
          <a:bodyPr/>
          <a:lstStyle/>
          <a:p>
            <a:pPr marL="342900" indent="-342900">
              <a:buFont typeface="Arial" panose="020B0604020202020204" pitchFamily="34" charset="0"/>
              <a:buChar char="•"/>
            </a:pPr>
            <a:r>
              <a:rPr lang="en-US" dirty="0"/>
              <a:t>Activation of NSX Malware Prevention fails</a:t>
            </a:r>
          </a:p>
          <a:p>
            <a:pPr lvl="1" indent="0">
              <a:buNone/>
            </a:pPr>
            <a:r>
              <a:rPr lang="en-US" dirty="0"/>
              <a:t>(under “System – Configuration – NSX Application Platform”)</a:t>
            </a:r>
          </a:p>
          <a:p>
            <a:pPr lvl="1" indent="0">
              <a:buNone/>
            </a:pPr>
            <a:r>
              <a:rPr lang="en-US" dirty="0"/>
              <a:t>	</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lvl="1" indent="0">
              <a:buNone/>
            </a:pPr>
            <a:endParaRPr lang="en-US" dirty="0"/>
          </a:p>
          <a:p>
            <a:pPr lvl="1" indent="0">
              <a:buNone/>
            </a:pPr>
            <a:r>
              <a:rPr lang="en-US" dirty="0"/>
              <a:t>	</a:t>
            </a:r>
          </a:p>
          <a:p>
            <a:pPr marL="342900" indent="-342900">
              <a:buFont typeface="Arial" panose="020B0604020202020204" pitchFamily="34" charset="0"/>
              <a:buChar char="•"/>
            </a:pPr>
            <a:endParaRPr lang="en-US" dirty="0"/>
          </a:p>
        </p:txBody>
      </p:sp>
      <p:sp>
        <p:nvSpPr>
          <p:cNvPr id="2" name="Content Placeholder 1">
            <a:extLst>
              <a:ext uri="{FF2B5EF4-FFF2-40B4-BE49-F238E27FC236}">
                <a16:creationId xmlns:a16="http://schemas.microsoft.com/office/drawing/2014/main" id="{94F26223-65C4-80A1-B4FB-FCEED7C1CB21}"/>
              </a:ext>
            </a:extLst>
          </p:cNvPr>
          <p:cNvSpPr>
            <a:spLocks noGrp="1"/>
          </p:cNvSpPr>
          <p:nvPr>
            <p:ph sz="quarter" idx="18"/>
          </p:nvPr>
        </p:nvSpPr>
        <p:spPr/>
        <p:txBody>
          <a:bodyPr rIns="91440"/>
          <a:lstStyle/>
          <a:p>
            <a:pPr marL="342900" indent="-342900">
              <a:buFont typeface="Arial" panose="020B0604020202020204" pitchFamily="34" charset="0"/>
              <a:buChar char="•"/>
            </a:pPr>
            <a:r>
              <a:rPr lang="en-US" dirty="0"/>
              <a:t>In </a:t>
            </a:r>
            <a:r>
              <a:rPr lang="en-US" dirty="0" err="1"/>
              <a:t>nsx</a:t>
            </a:r>
            <a:r>
              <a:rPr lang="en-US" dirty="0"/>
              <a:t>-</a:t>
            </a:r>
            <a:r>
              <a:rPr lang="en-US" dirty="0" err="1"/>
              <a:t>ndr</a:t>
            </a:r>
            <a:r>
              <a:rPr lang="en-US" dirty="0"/>
              <a:t>-precheck-</a:t>
            </a:r>
            <a:r>
              <a:rPr lang="en-US" dirty="0" err="1"/>
              <a:t>ccpchk</a:t>
            </a:r>
            <a:r>
              <a:rPr lang="en-US" dirty="0"/>
              <a:t>-cloud-eligibility-xxx log</a:t>
            </a:r>
          </a:p>
          <a:p>
            <a:pPr lvl="1" indent="0">
              <a:spcBef>
                <a:spcPts val="0"/>
              </a:spcBef>
              <a:buNone/>
            </a:pPr>
            <a:r>
              <a:rPr lang="en-US" sz="1000" dirty="0">
                <a:latin typeface="Courier New" panose="02070309020205020404" pitchFamily="49" charset="0"/>
                <a:cs typeface="Courier New" panose="02070309020205020404" pitchFamily="49" charset="0"/>
              </a:rPr>
              <a:t>root@nsxtm01:~# </a:t>
            </a:r>
            <a:r>
              <a:rPr lang="en-US" sz="1000" b="1" dirty="0" err="1">
                <a:solidFill>
                  <a:schemeClr val="accent1"/>
                </a:solidFill>
                <a:latin typeface="Courier New" panose="02070309020205020404" pitchFamily="49" charset="0"/>
                <a:cs typeface="Courier New" panose="02070309020205020404" pitchFamily="49" charset="0"/>
              </a:rPr>
              <a:t>kubectl</a:t>
            </a:r>
            <a:r>
              <a:rPr lang="en-US" sz="1000" b="1" dirty="0">
                <a:solidFill>
                  <a:schemeClr val="accent1"/>
                </a:solidFill>
                <a:latin typeface="Courier New" panose="02070309020205020404" pitchFamily="49" charset="0"/>
                <a:cs typeface="Courier New" panose="02070309020205020404" pitchFamily="49" charset="0"/>
              </a:rPr>
              <a:t> --namespace </a:t>
            </a:r>
            <a:r>
              <a:rPr lang="en-US" sz="1000" b="1" dirty="0" err="1">
                <a:solidFill>
                  <a:schemeClr val="accent1"/>
                </a:solidFill>
                <a:latin typeface="Courier New" panose="02070309020205020404" pitchFamily="49" charset="0"/>
                <a:cs typeface="Courier New" panose="02070309020205020404" pitchFamily="49" charset="0"/>
              </a:rPr>
              <a:t>nsxi</a:t>
            </a:r>
            <a:r>
              <a:rPr lang="en-US" sz="1000" b="1" dirty="0">
                <a:solidFill>
                  <a:schemeClr val="accent1"/>
                </a:solidFill>
                <a:latin typeface="Courier New" panose="02070309020205020404" pitchFamily="49" charset="0"/>
                <a:cs typeface="Courier New" panose="02070309020205020404" pitchFamily="49" charset="0"/>
              </a:rPr>
              <a:t>-platform logs --container=main nsx-ndr-precheck-ccpchk-cloud-eligibility-82g74</a:t>
            </a:r>
          </a:p>
          <a:p>
            <a:pPr lvl="1" indent="0">
              <a:spcBef>
                <a:spcPts val="0"/>
              </a:spcBef>
              <a:buNone/>
            </a:pPr>
            <a:endParaRPr lang="en-US" sz="1000" dirty="0">
              <a:latin typeface="Courier New" panose="02070309020205020404" pitchFamily="49" charset="0"/>
              <a:cs typeface="Courier New" panose="02070309020205020404" pitchFamily="49" charset="0"/>
            </a:endParaRPr>
          </a:p>
          <a:p>
            <a:pPr lvl="1" indent="0">
              <a:spcBef>
                <a:spcPts val="0"/>
              </a:spcBef>
              <a:buNone/>
            </a:pPr>
            <a:r>
              <a:rPr lang="en-US" sz="1000" dirty="0">
                <a:latin typeface="Courier New" panose="02070309020205020404" pitchFamily="49" charset="0"/>
                <a:cs typeface="Courier New" panose="02070309020205020404" pitchFamily="49" charset="0"/>
              </a:rPr>
              <a:t>tiller v1.5.0 (https://</a:t>
            </a:r>
            <a:r>
              <a:rPr lang="en-US" sz="1000" dirty="0" err="1">
                <a:latin typeface="Courier New" panose="02070309020205020404" pitchFamily="49" charset="0"/>
                <a:cs typeface="Courier New" panose="02070309020205020404" pitchFamily="49" charset="0"/>
              </a:rPr>
              <a:t>github.com</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markround</a:t>
            </a:r>
            <a:r>
              <a:rPr lang="en-US" sz="1000" dirty="0">
                <a:latin typeface="Courier New" panose="02070309020205020404" pitchFamily="49" charset="0"/>
                <a:cs typeface="Courier New" panose="02070309020205020404" pitchFamily="49" charset="0"/>
              </a:rPr>
              <a:t>/tiller) &lt;</a:t>
            </a:r>
            <a:r>
              <a:rPr lang="en-US" sz="1000" dirty="0" err="1">
                <a:latin typeface="Courier New" panose="02070309020205020404" pitchFamily="49" charset="0"/>
                <a:cs typeface="Courier New" panose="02070309020205020404" pitchFamily="49" charset="0"/>
              </a:rPr>
              <a:t>github@markround.com</a:t>
            </a:r>
            <a:r>
              <a:rPr lang="en-US" sz="1000" dirty="0">
                <a:latin typeface="Courier New" panose="02070309020205020404" pitchFamily="49" charset="0"/>
                <a:cs typeface="Courier New" panose="02070309020205020404" pitchFamily="49" charset="0"/>
              </a:rPr>
              <a:t>&gt;</a:t>
            </a:r>
          </a:p>
          <a:p>
            <a:pPr lvl="1" indent="0">
              <a:spcBef>
                <a:spcPts val="0"/>
              </a:spcBef>
              <a:buNone/>
            </a:pPr>
            <a:r>
              <a:rPr lang="en-US" sz="1000" dirty="0">
                <a:latin typeface="Courier New" panose="02070309020205020404" pitchFamily="49" charset="0"/>
                <a:cs typeface="Courier New" panose="02070309020205020404" pitchFamily="49" charset="0"/>
              </a:rPr>
              <a:t>Template generation completed</a:t>
            </a:r>
          </a:p>
          <a:p>
            <a:pPr lvl="1" indent="0">
              <a:spcBef>
                <a:spcPts val="0"/>
              </a:spcBef>
              <a:buNone/>
            </a:pPr>
            <a:endParaRPr lang="en-US" sz="1000" dirty="0">
              <a:latin typeface="Courier New" panose="02070309020205020404" pitchFamily="49" charset="0"/>
              <a:cs typeface="Courier New" panose="02070309020205020404" pitchFamily="49" charset="0"/>
            </a:endParaRPr>
          </a:p>
          <a:p>
            <a:pPr lvl="1" indent="0">
              <a:spcBef>
                <a:spcPts val="0"/>
              </a:spcBef>
              <a:buNone/>
            </a:pPr>
            <a:r>
              <a:rPr lang="en-US" sz="1000" dirty="0">
                <a:latin typeface="Courier New" panose="02070309020205020404" pitchFamily="49" charset="0"/>
                <a:cs typeface="Courier New" panose="02070309020205020404" pitchFamily="49" charset="0"/>
              </a:rPr>
              <a:t>&lt;snip&gt;</a:t>
            </a:r>
          </a:p>
          <a:p>
            <a:pPr lvl="1" indent="0">
              <a:spcBef>
                <a:spcPts val="0"/>
              </a:spcBef>
              <a:buNone/>
            </a:pPr>
            <a:endParaRPr lang="en-US" sz="1000" dirty="0">
              <a:latin typeface="Courier New" panose="02070309020205020404" pitchFamily="49" charset="0"/>
              <a:cs typeface="Courier New" panose="02070309020205020404" pitchFamily="49" charset="0"/>
            </a:endParaRPr>
          </a:p>
          <a:p>
            <a:pPr lvl="1" indent="0">
              <a:spcBef>
                <a:spcPts val="0"/>
              </a:spcBef>
              <a:buNone/>
            </a:pPr>
            <a:r>
              <a:rPr lang="en-US" sz="1000" dirty="0">
                <a:latin typeface="Courier New" panose="02070309020205020404" pitchFamily="49" charset="0"/>
                <a:cs typeface="Courier New" panose="02070309020205020404" pitchFamily="49" charset="0"/>
              </a:rPr>
              <a:t>2023-03-22 15:39:56,012 - </a:t>
            </a:r>
            <a:r>
              <a:rPr lang="en-US" sz="1000" dirty="0" err="1">
                <a:latin typeface="Courier New" panose="02070309020205020404" pitchFamily="49" charset="0"/>
                <a:cs typeface="Courier New" panose="02070309020205020404" pitchFamily="49" charset="0"/>
              </a:rPr>
              <a:t>nsx_api_client.nsx_api_client</a:t>
            </a:r>
            <a:r>
              <a:rPr lang="en-US" sz="1000" dirty="0">
                <a:latin typeface="Courier New" panose="02070309020205020404" pitchFamily="49" charset="0"/>
                <a:cs typeface="Courier New" panose="02070309020205020404" pitchFamily="49" charset="0"/>
              </a:rPr>
              <a:t> - ERROR - Communication error: </a:t>
            </a:r>
            <a:r>
              <a:rPr lang="en-US" sz="1000" dirty="0" err="1">
                <a:latin typeface="Courier New" panose="02070309020205020404" pitchFamily="49" charset="0"/>
                <a:cs typeface="Courier New" panose="02070309020205020404" pitchFamily="49" charset="0"/>
              </a:rPr>
              <a:t>HTTPSConnectionPool</a:t>
            </a:r>
            <a:r>
              <a:rPr lang="en-US" sz="1000" dirty="0">
                <a:latin typeface="Courier New" panose="02070309020205020404" pitchFamily="49" charset="0"/>
                <a:cs typeface="Courier New" panose="02070309020205020404" pitchFamily="49" charset="0"/>
              </a:rPr>
              <a:t>(host='external-</a:t>
            </a:r>
            <a:r>
              <a:rPr lang="en-US" sz="1000" dirty="0" err="1">
                <a:latin typeface="Courier New" panose="02070309020205020404" pitchFamily="49" charset="0"/>
                <a:cs typeface="Courier New" panose="02070309020205020404" pitchFamily="49" charset="0"/>
              </a:rPr>
              <a:t>nsx</a:t>
            </a:r>
            <a:r>
              <a:rPr lang="en-US" sz="1000" dirty="0">
                <a:latin typeface="Courier New" panose="02070309020205020404" pitchFamily="49" charset="0"/>
                <a:cs typeface="Courier New" panose="02070309020205020404" pitchFamily="49" charset="0"/>
              </a:rPr>
              <a:t>-manager', port=443): Max retries exceeded with </a:t>
            </a:r>
            <a:r>
              <a:rPr lang="en-US" sz="1000" dirty="0" err="1">
                <a:latin typeface="Courier New" panose="02070309020205020404" pitchFamily="49" charset="0"/>
                <a:cs typeface="Courier New" panose="02070309020205020404" pitchFamily="49" charset="0"/>
              </a:rPr>
              <a:t>url</a:t>
            </a:r>
            <a:r>
              <a:rPr lang="en-US" sz="1000" dirty="0">
                <a:latin typeface="Courier New" panose="02070309020205020404" pitchFamily="49" charset="0"/>
                <a:cs typeface="Courier New" panose="02070309020205020404" pitchFamily="49" charset="0"/>
              </a:rPr>
              <a:t>: /</a:t>
            </a:r>
            <a:r>
              <a:rPr lang="en-US" sz="1000" dirty="0" err="1">
                <a:latin typeface="Courier New" panose="02070309020205020404" pitchFamily="49" charset="0"/>
                <a:cs typeface="Courier New" panose="02070309020205020404" pitchFamily="49" charset="0"/>
              </a:rPr>
              <a:t>api</a:t>
            </a:r>
            <a:r>
              <a:rPr lang="en-US" sz="1000" dirty="0">
                <a:latin typeface="Courier New" panose="02070309020205020404" pitchFamily="49" charset="0"/>
                <a:cs typeface="Courier New" panose="02070309020205020404" pitchFamily="49" charset="0"/>
              </a:rPr>
              <a:t>/v1/licenses (Caused by </a:t>
            </a:r>
            <a:r>
              <a:rPr lang="en-US" sz="1000" dirty="0" err="1">
                <a:latin typeface="Courier New" panose="02070309020205020404" pitchFamily="49" charset="0"/>
                <a:cs typeface="Courier New" panose="02070309020205020404" pitchFamily="49" charset="0"/>
              </a:rPr>
              <a:t>SSLError</a:t>
            </a:r>
            <a:r>
              <a:rPr lang="en-US" sz="1000" dirty="0">
                <a:latin typeface="Courier New" panose="02070309020205020404" pitchFamily="49" charset="0"/>
                <a:cs typeface="Courier New" panose="02070309020205020404" pitchFamily="49" charset="0"/>
              </a:rPr>
              <a:t>(</a:t>
            </a:r>
            <a:r>
              <a:rPr lang="en-US" sz="1000" dirty="0" err="1">
                <a:latin typeface="Courier New" panose="02070309020205020404" pitchFamily="49" charset="0"/>
                <a:cs typeface="Courier New" panose="02070309020205020404" pitchFamily="49" charset="0"/>
              </a:rPr>
              <a:t>SSLCertVerificationError</a:t>
            </a:r>
            <a:r>
              <a:rPr lang="en-US" sz="1000" dirty="0">
                <a:latin typeface="Courier New" panose="02070309020205020404" pitchFamily="49" charset="0"/>
                <a:cs typeface="Courier New" panose="02070309020205020404" pitchFamily="49" charset="0"/>
              </a:rPr>
              <a:t>(1, '[</a:t>
            </a:r>
            <a:r>
              <a:rPr lang="en-US" sz="1000" b="1" dirty="0">
                <a:solidFill>
                  <a:srgbClr val="FF0000"/>
                </a:solidFill>
                <a:latin typeface="Courier New" panose="02070309020205020404" pitchFamily="49" charset="0"/>
                <a:cs typeface="Courier New" panose="02070309020205020404" pitchFamily="49" charset="0"/>
              </a:rPr>
              <a:t>SSL: CERTIFICATE_VERIFY_FAILED] certificate verify failed: self signed certificate (_ssl.c:1131)</a:t>
            </a:r>
            <a:r>
              <a:rPr lang="en-US" sz="1000" dirty="0">
                <a:latin typeface="Courier New" panose="02070309020205020404" pitchFamily="49" charset="0"/>
                <a:cs typeface="Courier New" panose="02070309020205020404" pitchFamily="49" charset="0"/>
              </a:rPr>
              <a:t>’)))</a:t>
            </a:r>
          </a:p>
          <a:p>
            <a:pPr lvl="1" indent="0">
              <a:buNone/>
            </a:pPr>
            <a:endParaRPr lang="en-US" dirty="0"/>
          </a:p>
          <a:p>
            <a:pPr lvl="1" indent="0">
              <a:buNone/>
            </a:pPr>
            <a:endParaRPr lang="en-US" dirty="0"/>
          </a:p>
          <a:p>
            <a:pPr marL="342900" indent="-342900">
              <a:buFont typeface="Arial" panose="020B0604020202020204" pitchFamily="34" charset="0"/>
              <a:buChar char="•"/>
            </a:pPr>
            <a:r>
              <a:rPr lang="en-US" b="1" dirty="0">
                <a:latin typeface="Calibri" panose="020F0502020204030204" pitchFamily="34" charset="0"/>
                <a:cs typeface="Calibri" panose="020F0502020204030204" pitchFamily="34" charset="0"/>
              </a:rPr>
              <a:t>Most likely issue: VIP certificate on NSX Manager</a:t>
            </a:r>
          </a:p>
          <a:p>
            <a:pPr marL="800100" lvl="1" indent="-342900">
              <a:buFont typeface="Arial" panose="020B0604020202020204" pitchFamily="34" charset="0"/>
              <a:buChar char="•"/>
            </a:pPr>
            <a:r>
              <a:rPr lang="en-US" u="none" strike="noStrike" dirty="0">
                <a:solidFill>
                  <a:srgbClr val="333333"/>
                </a:solidFill>
                <a:effectLst/>
              </a:rPr>
              <a:t>For NAPP; when using an NSX </a:t>
            </a:r>
            <a:r>
              <a:rPr lang="en-US" u="none" strike="noStrike" dirty="0" err="1">
                <a:solidFill>
                  <a:srgbClr val="333333"/>
                </a:solidFill>
                <a:effectLst/>
              </a:rPr>
              <a:t>Mgr</a:t>
            </a:r>
            <a:r>
              <a:rPr lang="en-US" u="none" strike="noStrike" dirty="0">
                <a:solidFill>
                  <a:srgbClr val="333333"/>
                </a:solidFill>
                <a:effectLst/>
              </a:rPr>
              <a:t> Virtual IP (VIP), the NSX Manager cluster certificate must either be the same as shared by all individual appliances or must be unique from all the nodes</a:t>
            </a:r>
          </a:p>
          <a:p>
            <a:pPr lvl="2" indent="0">
              <a:buNone/>
            </a:pPr>
            <a:r>
              <a:rPr lang="en-US" sz="1200" dirty="0">
                <a:latin typeface="Calibri" panose="020F0502020204030204" pitchFamily="34" charset="0"/>
                <a:cs typeface="Calibri" panose="020F0502020204030204" pitchFamily="34" charset="0"/>
                <a:hlinkClick r:id="rId2"/>
              </a:rPr>
              <a:t>https://docs.vmware.com/en/VMware-NSX/4.1/nsx-application-platform/GUID-D54C1B87-8EF3-45B3-AB27-EFE90A154DD3.html</a:t>
            </a:r>
            <a:endParaRPr lang="en-US" sz="1200" dirty="0">
              <a:solidFill>
                <a:srgbClr val="333333"/>
              </a:solidFill>
              <a:cs typeface="Calibri" panose="020F0502020204030204" pitchFamily="34" charset="0"/>
            </a:endParaRPr>
          </a:p>
          <a:p>
            <a:pPr lvl="1" indent="0">
              <a:buNone/>
            </a:pPr>
            <a:endParaRPr lang="en-US" dirty="0">
              <a:latin typeface="Calibri" panose="020F0502020204030204" pitchFamily="34" charset="0"/>
              <a:cs typeface="Calibri" panose="020F0502020204030204" pitchFamily="34" charset="0"/>
            </a:endParaRPr>
          </a:p>
          <a:p>
            <a:pPr marL="285750" indent="-285750">
              <a:buFont typeface="Arial" panose="020B0604020202020204" pitchFamily="34" charset="0"/>
              <a:buChar char="•"/>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342900" indent="-342900">
              <a:buFont typeface="Arial" panose="020B0604020202020204" pitchFamily="34" charset="0"/>
              <a:buChar char="•"/>
            </a:pPr>
            <a:endParaRPr lang="en-US" dirty="0"/>
          </a:p>
        </p:txBody>
      </p:sp>
      <p:pic>
        <p:nvPicPr>
          <p:cNvPr id="10" name="Picture 9">
            <a:extLst>
              <a:ext uri="{FF2B5EF4-FFF2-40B4-BE49-F238E27FC236}">
                <a16:creationId xmlns:a16="http://schemas.microsoft.com/office/drawing/2014/main" id="{83F77E95-8F29-FD9D-7C74-E27006FE08CB}"/>
              </a:ext>
            </a:extLst>
          </p:cNvPr>
          <p:cNvPicPr>
            <a:picLocks noChangeAspect="1"/>
          </p:cNvPicPr>
          <p:nvPr/>
        </p:nvPicPr>
        <p:blipFill>
          <a:blip r:embed="rId3"/>
          <a:stretch>
            <a:fillRect/>
          </a:stretch>
        </p:blipFill>
        <p:spPr>
          <a:xfrm>
            <a:off x="1392099" y="2240280"/>
            <a:ext cx="4328160" cy="3931920"/>
          </a:xfrm>
          <a:prstGeom prst="rect">
            <a:avLst/>
          </a:prstGeom>
        </p:spPr>
      </p:pic>
    </p:spTree>
    <p:extLst>
      <p:ext uri="{BB962C8B-B14F-4D97-AF65-F5344CB8AC3E}">
        <p14:creationId xmlns:p14="http://schemas.microsoft.com/office/powerpoint/2010/main" val="22876413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nvGraphicFramePr>
        <p:xfrm>
          <a:off x="2242773" y="1234440"/>
          <a:ext cx="9753600" cy="329184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Detection and Prevention Internal Architecture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Internal Malware configuration in Host (ESXi) and Edge Node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364998456"/>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2480376555"/>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Files not analyzed by Distributed Malware #2</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07954387"/>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Troubleshooting: Malware activation failure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289289127"/>
                  </a:ext>
                </a:extLst>
              </a:tr>
              <a:tr h="548640">
                <a:tc>
                  <a:txBody>
                    <a:bodyPr/>
                    <a:lstStyle/>
                    <a:p>
                      <a:pPr algn="r"/>
                      <a:r>
                        <a:rPr lang="en-US" sz="1800" b="1" i="0" noProof="0" dirty="0">
                          <a:solidFill>
                            <a:schemeClr val="accent1"/>
                          </a:solidFill>
                          <a:latin typeface="Calibri" panose="020F0502020204030204" pitchFamily="34" charset="0"/>
                        </a:rPr>
                        <a:t>6</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Troubleshooting: SVM disk full</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510524615"/>
                  </a:ext>
                </a:extLst>
              </a:tr>
            </a:tbl>
          </a:graphicData>
        </a:graphic>
      </p:graphicFrame>
      <p:sp>
        <p:nvSpPr>
          <p:cNvPr id="2" name="TextBox 1">
            <a:extLst>
              <a:ext uri="{FF2B5EF4-FFF2-40B4-BE49-F238E27FC236}">
                <a16:creationId xmlns:a16="http://schemas.microsoft.com/office/drawing/2014/main" id="{F3FCA878-3E46-D815-F9BD-8920B1EF24BD}"/>
              </a:ext>
            </a:extLst>
          </p:cNvPr>
          <p:cNvSpPr txBox="1"/>
          <p:nvPr/>
        </p:nvSpPr>
        <p:spPr>
          <a:xfrm rot="20668087">
            <a:off x="635118" y="2335282"/>
            <a:ext cx="1056636" cy="430887"/>
          </a:xfrm>
          <a:prstGeom prst="rect">
            <a:avLst/>
          </a:prstGeom>
        </p:spPr>
        <p:txBody>
          <a:bodyPr wrap="none" lIns="0" tIns="0" rIns="0" bIns="0" rtlCol="0">
            <a:spAutoFit/>
          </a:bodyPr>
          <a:lstStyle/>
          <a:p>
            <a:pPr algn="l">
              <a:spcAft>
                <a:spcPts val="600"/>
              </a:spcAft>
            </a:pPr>
            <a:r>
              <a:rPr lang="en-US" sz="2800" dirty="0">
                <a:solidFill>
                  <a:srgbClr val="FFC000"/>
                </a:solidFill>
                <a:latin typeface="Calibri" panose="020F0502020204030204" pitchFamily="34" charset="0"/>
                <a:cs typeface="Calibri" panose="020F0502020204030204" pitchFamily="34" charset="0"/>
              </a:rPr>
              <a:t>Backup</a:t>
            </a:r>
          </a:p>
        </p:txBody>
      </p:sp>
    </p:spTree>
    <p:extLst>
      <p:ext uri="{BB962C8B-B14F-4D97-AF65-F5344CB8AC3E}">
        <p14:creationId xmlns:p14="http://schemas.microsoft.com/office/powerpoint/2010/main" val="500353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4D256FED-9BB0-307E-9553-9668B70854CD}"/>
              </a:ext>
            </a:extLst>
          </p:cNvPr>
          <p:cNvSpPr>
            <a:spLocks noGrp="1"/>
          </p:cNvSpPr>
          <p:nvPr>
            <p:ph type="title"/>
          </p:nvPr>
        </p:nvSpPr>
        <p:spPr/>
        <p:txBody>
          <a:bodyPr/>
          <a:lstStyle/>
          <a:p>
            <a:r>
              <a:rPr lang="en-US" dirty="0"/>
              <a:t>Troubleshooting: SVM disk full</a:t>
            </a:r>
          </a:p>
        </p:txBody>
      </p:sp>
      <p:sp>
        <p:nvSpPr>
          <p:cNvPr id="12" name="Subtitle 11">
            <a:extLst>
              <a:ext uri="{FF2B5EF4-FFF2-40B4-BE49-F238E27FC236}">
                <a16:creationId xmlns:a16="http://schemas.microsoft.com/office/drawing/2014/main" id="{30398873-7D4F-02F4-F2A6-B02D1B5B997E}"/>
              </a:ext>
            </a:extLst>
          </p:cNvPr>
          <p:cNvSpPr>
            <a:spLocks noGrp="1"/>
          </p:cNvSpPr>
          <p:nvPr>
            <p:ph type="subTitle" idx="10"/>
          </p:nvPr>
        </p:nvSpPr>
        <p:spPr/>
        <p:txBody>
          <a:bodyPr/>
          <a:lstStyle/>
          <a:p>
            <a:r>
              <a:rPr lang="en-US" dirty="0"/>
              <a:t>Distributed Malware file inspection is not done</a:t>
            </a:r>
          </a:p>
        </p:txBody>
      </p:sp>
      <p:sp>
        <p:nvSpPr>
          <p:cNvPr id="13" name="Content Placeholder 12">
            <a:extLst>
              <a:ext uri="{FF2B5EF4-FFF2-40B4-BE49-F238E27FC236}">
                <a16:creationId xmlns:a16="http://schemas.microsoft.com/office/drawing/2014/main" id="{84A84418-5E47-AEC9-BD2A-5FD51F95626F}"/>
              </a:ext>
            </a:extLst>
          </p:cNvPr>
          <p:cNvSpPr>
            <a:spLocks noGrp="1"/>
          </p:cNvSpPr>
          <p:nvPr>
            <p:ph sz="quarter" idx="17"/>
          </p:nvPr>
        </p:nvSpPr>
        <p:spPr>
          <a:xfrm>
            <a:off x="31213" y="1600200"/>
            <a:ext cx="7229952" cy="4572000"/>
          </a:xfrm>
        </p:spPr>
        <p:txBody>
          <a:bodyPr/>
          <a:lstStyle/>
          <a:p>
            <a:pPr marL="342900" indent="-342900">
              <a:buFont typeface="Arial" panose="020B0604020202020204" pitchFamily="34" charset="0"/>
              <a:buChar char="•"/>
            </a:pPr>
            <a:r>
              <a:rPr lang="en-US" dirty="0"/>
              <a:t>You don’t see any file inspection from </a:t>
            </a:r>
            <a:r>
              <a:rPr lang="en-US" dirty="0" err="1"/>
              <a:t>Dist</a:t>
            </a:r>
            <a:r>
              <a:rPr lang="en-US" dirty="0"/>
              <a:t> Malware</a:t>
            </a:r>
          </a:p>
          <a:p>
            <a:pPr lvl="1" indent="0">
              <a:buNone/>
            </a:pPr>
            <a:r>
              <a:rPr lang="en-US" dirty="0"/>
              <a:t>(under “Security – Malware Prevention – All Files”)</a:t>
            </a:r>
          </a:p>
          <a:p>
            <a:pPr lvl="1" indent="0">
              <a:buNone/>
            </a:pPr>
            <a:r>
              <a:rPr lang="en-US" dirty="0"/>
              <a:t>	</a:t>
            </a:r>
          </a:p>
          <a:p>
            <a:pPr lvl="1" indent="0">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lvl="1" indent="0">
              <a:buNone/>
            </a:pPr>
            <a:endParaRPr lang="en-US" dirty="0"/>
          </a:p>
          <a:p>
            <a:pPr lvl="1" indent="0">
              <a:buNone/>
            </a:pPr>
            <a:r>
              <a:rPr lang="en-US" dirty="0"/>
              <a:t>	</a:t>
            </a:r>
          </a:p>
          <a:p>
            <a:pPr marL="342900" indent="-342900">
              <a:buFont typeface="Arial" panose="020B0604020202020204" pitchFamily="34" charset="0"/>
              <a:buChar char="•"/>
            </a:pPr>
            <a:endParaRPr lang="en-US" dirty="0"/>
          </a:p>
        </p:txBody>
      </p:sp>
      <p:sp>
        <p:nvSpPr>
          <p:cNvPr id="2" name="Content Placeholder 1">
            <a:extLst>
              <a:ext uri="{FF2B5EF4-FFF2-40B4-BE49-F238E27FC236}">
                <a16:creationId xmlns:a16="http://schemas.microsoft.com/office/drawing/2014/main" id="{94F26223-65C4-80A1-B4FB-FCEED7C1CB21}"/>
              </a:ext>
            </a:extLst>
          </p:cNvPr>
          <p:cNvSpPr>
            <a:spLocks noGrp="1"/>
          </p:cNvSpPr>
          <p:nvPr>
            <p:ph sz="quarter" idx="18"/>
          </p:nvPr>
        </p:nvSpPr>
        <p:spPr/>
        <p:txBody>
          <a:bodyPr rIns="91440"/>
          <a:lstStyle/>
          <a:p>
            <a:pPr marL="342900" indent="-342900">
              <a:buFont typeface="Arial" panose="020B0604020202020204" pitchFamily="34" charset="0"/>
              <a:buChar char="•"/>
            </a:pPr>
            <a:r>
              <a:rPr lang="en-US" b="1" dirty="0"/>
              <a:t>Pre-req: Enable SSH on your SVM</a:t>
            </a:r>
          </a:p>
          <a:p>
            <a:pPr marL="800100" lvl="1" indent="-342900"/>
            <a:r>
              <a:rPr lang="en-US" dirty="0"/>
              <a:t>See slide “Malware Detection and Prevention Installation (10/17)”</a:t>
            </a:r>
          </a:p>
          <a:p>
            <a:pPr marL="285750" indent="-285750">
              <a:buFont typeface="Arial" panose="020B0604020202020204" pitchFamily="34" charset="0"/>
              <a:buChar char="•"/>
            </a:pPr>
            <a:r>
              <a:rPr lang="en-US" b="1" dirty="0">
                <a:latin typeface="Calibri" panose="020F0502020204030204" pitchFamily="34" charset="0"/>
                <a:cs typeface="Calibri" panose="020F0502020204030204" pitchFamily="34" charset="0"/>
              </a:rPr>
              <a:t>Check disk space</a:t>
            </a:r>
          </a:p>
          <a:p>
            <a:pPr lvl="1" indent="0">
              <a:buNone/>
            </a:pPr>
            <a:r>
              <a:rPr lang="en-US" dirty="0">
                <a:cs typeface="Calibri" panose="020F0502020204030204" pitchFamily="34" charset="0"/>
              </a:rPr>
              <a:t>Check no partition is running out of space (Avail + Use%)</a:t>
            </a:r>
            <a:endParaRPr lang="en-US" dirty="0">
              <a:latin typeface="Calibri" panose="020F0502020204030204" pitchFamily="34" charset="0"/>
              <a:cs typeface="Calibri" panose="020F0502020204030204" pitchFamily="34" charset="0"/>
            </a:endParaRPr>
          </a:p>
          <a:p>
            <a:pPr lvl="2">
              <a:spcBef>
                <a:spcPts val="0"/>
              </a:spcBef>
              <a:buNone/>
            </a:pPr>
            <a:r>
              <a:rPr lang="en-US" sz="1000" dirty="0" err="1">
                <a:latin typeface="Courier New" panose="02070309020205020404" pitchFamily="49" charset="0"/>
                <a:cs typeface="Courier New" panose="02070309020205020404" pitchFamily="49" charset="0"/>
              </a:rPr>
              <a:t>admin@localhost</a:t>
            </a:r>
            <a:r>
              <a:rPr lang="en-US" sz="1000" dirty="0">
                <a:latin typeface="Courier New" panose="02070309020205020404" pitchFamily="49" charset="0"/>
                <a:cs typeface="Courier New" panose="02070309020205020404" pitchFamily="49" charset="0"/>
              </a:rPr>
              <a:t>:~$ </a:t>
            </a:r>
            <a:r>
              <a:rPr lang="en-US" sz="1000" b="1" dirty="0" err="1">
                <a:solidFill>
                  <a:schemeClr val="accent1"/>
                </a:solidFill>
                <a:latin typeface="Courier New" panose="02070309020205020404" pitchFamily="49" charset="0"/>
                <a:cs typeface="Courier New" panose="02070309020205020404" pitchFamily="49" charset="0"/>
              </a:rPr>
              <a:t>df</a:t>
            </a:r>
            <a:r>
              <a:rPr lang="en-US" sz="1000" b="1" dirty="0">
                <a:solidFill>
                  <a:schemeClr val="accent1"/>
                </a:solidFill>
                <a:latin typeface="Courier New" panose="02070309020205020404" pitchFamily="49" charset="0"/>
                <a:cs typeface="Courier New" panose="02070309020205020404" pitchFamily="49" charset="0"/>
              </a:rPr>
              <a:t> -h</a:t>
            </a:r>
          </a:p>
          <a:p>
            <a:pPr lvl="2">
              <a:spcBef>
                <a:spcPts val="0"/>
              </a:spcBef>
              <a:buNone/>
            </a:pPr>
            <a:r>
              <a:rPr lang="en-US" sz="1000" dirty="0">
                <a:latin typeface="Courier New" panose="02070309020205020404" pitchFamily="49" charset="0"/>
                <a:cs typeface="Courier New" panose="02070309020205020404" pitchFamily="49" charset="0"/>
              </a:rPr>
              <a:t>Filesystem                 Size  Used </a:t>
            </a:r>
            <a:r>
              <a:rPr lang="en-US" sz="1000" dirty="0">
                <a:solidFill>
                  <a:schemeClr val="accent1"/>
                </a:solidFill>
                <a:latin typeface="Courier New" panose="02070309020205020404" pitchFamily="49" charset="0"/>
                <a:cs typeface="Courier New" panose="02070309020205020404" pitchFamily="49" charset="0"/>
              </a:rPr>
              <a:t>Avail</a:t>
            </a:r>
            <a:r>
              <a:rPr lang="en-US" sz="1000" dirty="0">
                <a:latin typeface="Courier New" panose="02070309020205020404" pitchFamily="49" charset="0"/>
                <a:cs typeface="Courier New" panose="02070309020205020404" pitchFamily="49" charset="0"/>
              </a:rPr>
              <a:t> </a:t>
            </a:r>
            <a:r>
              <a:rPr lang="en-US" sz="1000" dirty="0">
                <a:solidFill>
                  <a:schemeClr val="accent1"/>
                </a:solidFill>
                <a:latin typeface="Courier New" panose="02070309020205020404" pitchFamily="49" charset="0"/>
                <a:cs typeface="Courier New" panose="02070309020205020404" pitchFamily="49" charset="0"/>
              </a:rPr>
              <a:t>Use%</a:t>
            </a:r>
            <a:r>
              <a:rPr lang="en-US" sz="1000" dirty="0">
                <a:latin typeface="Courier New" panose="02070309020205020404" pitchFamily="49" charset="0"/>
                <a:cs typeface="Courier New" panose="02070309020205020404" pitchFamily="49" charset="0"/>
              </a:rPr>
              <a:t> Mounted on</a:t>
            </a:r>
          </a:p>
          <a:p>
            <a:pPr lvl="2">
              <a:spcBef>
                <a:spcPts val="0"/>
              </a:spcBef>
              <a:buNone/>
            </a:pPr>
            <a:r>
              <a:rPr lang="en-US" sz="1000" dirty="0" err="1">
                <a:latin typeface="Courier New" panose="02070309020205020404" pitchFamily="49" charset="0"/>
                <a:cs typeface="Courier New" panose="02070309020205020404" pitchFamily="49" charset="0"/>
              </a:rPr>
              <a:t>udev</a:t>
            </a:r>
            <a:r>
              <a:rPr lang="en-US" sz="1000" dirty="0">
                <a:latin typeface="Courier New" panose="02070309020205020404" pitchFamily="49" charset="0"/>
                <a:cs typeface="Courier New" panose="02070309020205020404" pitchFamily="49" charset="0"/>
              </a:rPr>
              <a:t>                       2.9G     0  </a:t>
            </a:r>
            <a:r>
              <a:rPr lang="en-US" sz="1000" dirty="0">
                <a:solidFill>
                  <a:schemeClr val="accent1"/>
                </a:solidFill>
                <a:latin typeface="Courier New" panose="02070309020205020404" pitchFamily="49" charset="0"/>
                <a:cs typeface="Courier New" panose="02070309020205020404" pitchFamily="49" charset="0"/>
              </a:rPr>
              <a:t>2.9G</a:t>
            </a:r>
            <a:r>
              <a:rPr lang="en-US" sz="1000" dirty="0">
                <a:latin typeface="Courier New" panose="02070309020205020404" pitchFamily="49" charset="0"/>
                <a:cs typeface="Courier New" panose="02070309020205020404" pitchFamily="49" charset="0"/>
              </a:rPr>
              <a:t>   </a:t>
            </a:r>
            <a:r>
              <a:rPr lang="en-US" sz="1000" dirty="0">
                <a:solidFill>
                  <a:schemeClr val="accent1"/>
                </a:solidFill>
                <a:latin typeface="Courier New" panose="02070309020205020404" pitchFamily="49" charset="0"/>
                <a:cs typeface="Courier New" panose="02070309020205020404" pitchFamily="49" charset="0"/>
              </a:rPr>
              <a:t>0%</a:t>
            </a:r>
            <a:r>
              <a:rPr lang="en-US" sz="1000" dirty="0">
                <a:latin typeface="Courier New" panose="02070309020205020404" pitchFamily="49" charset="0"/>
                <a:cs typeface="Courier New" panose="02070309020205020404" pitchFamily="49" charset="0"/>
              </a:rPr>
              <a:t> /dev</a:t>
            </a:r>
          </a:p>
          <a:p>
            <a:pPr lvl="2">
              <a:spcBef>
                <a:spcPts val="0"/>
              </a:spcBef>
              <a:buNone/>
            </a:pPr>
            <a:r>
              <a:rPr lang="en-US" sz="1000" dirty="0" err="1">
                <a:latin typeface="Courier New" panose="02070309020205020404" pitchFamily="49" charset="0"/>
                <a:cs typeface="Courier New" panose="02070309020205020404" pitchFamily="49" charset="0"/>
              </a:rPr>
              <a:t>tmpfs</a:t>
            </a:r>
            <a:r>
              <a:rPr lang="en-US" sz="1000" dirty="0">
                <a:latin typeface="Courier New" panose="02070309020205020404" pitchFamily="49" charset="0"/>
                <a:cs typeface="Courier New" panose="02070309020205020404" pitchFamily="49" charset="0"/>
              </a:rPr>
              <a:t>                      596M  6.5M  </a:t>
            </a:r>
            <a:r>
              <a:rPr lang="en-US" sz="1000" dirty="0">
                <a:solidFill>
                  <a:schemeClr val="accent1"/>
                </a:solidFill>
                <a:latin typeface="Courier New" panose="02070309020205020404" pitchFamily="49" charset="0"/>
                <a:cs typeface="Courier New" panose="02070309020205020404" pitchFamily="49" charset="0"/>
              </a:rPr>
              <a:t>589M</a:t>
            </a:r>
            <a:r>
              <a:rPr lang="en-US" sz="1000" dirty="0">
                <a:latin typeface="Courier New" panose="02070309020205020404" pitchFamily="49" charset="0"/>
                <a:cs typeface="Courier New" panose="02070309020205020404" pitchFamily="49" charset="0"/>
              </a:rPr>
              <a:t>   </a:t>
            </a:r>
            <a:r>
              <a:rPr lang="en-US" sz="1000" dirty="0">
                <a:solidFill>
                  <a:schemeClr val="accent1"/>
                </a:solidFill>
                <a:latin typeface="Courier New" panose="02070309020205020404" pitchFamily="49" charset="0"/>
                <a:cs typeface="Courier New" panose="02070309020205020404" pitchFamily="49" charset="0"/>
              </a:rPr>
              <a:t>2%</a:t>
            </a:r>
            <a:r>
              <a:rPr lang="en-US" sz="1000" dirty="0">
                <a:latin typeface="Courier New" panose="02070309020205020404" pitchFamily="49" charset="0"/>
                <a:cs typeface="Courier New" panose="02070309020205020404" pitchFamily="49" charset="0"/>
              </a:rPr>
              <a:t> /run</a:t>
            </a:r>
          </a:p>
          <a:p>
            <a:pPr lvl="2">
              <a:spcBef>
                <a:spcPts val="0"/>
              </a:spcBef>
              <a:buNone/>
            </a:pPr>
            <a:r>
              <a:rPr lang="en-US" sz="1000" dirty="0">
                <a:latin typeface="Courier New" panose="02070309020205020404" pitchFamily="49" charset="0"/>
                <a:cs typeface="Courier New" panose="02070309020205020404" pitchFamily="49" charset="0"/>
              </a:rPr>
              <a:t>/dev/sda2                   29G  6.8G   </a:t>
            </a:r>
            <a:r>
              <a:rPr lang="en-US" sz="1000" dirty="0">
                <a:solidFill>
                  <a:schemeClr val="accent1"/>
                </a:solidFill>
                <a:latin typeface="Courier New" panose="02070309020205020404" pitchFamily="49" charset="0"/>
                <a:cs typeface="Courier New" panose="02070309020205020404" pitchFamily="49" charset="0"/>
              </a:rPr>
              <a:t>20G</a:t>
            </a:r>
            <a:r>
              <a:rPr lang="en-US" sz="1000" dirty="0">
                <a:latin typeface="Courier New" panose="02070309020205020404" pitchFamily="49" charset="0"/>
                <a:cs typeface="Courier New" panose="02070309020205020404" pitchFamily="49" charset="0"/>
              </a:rPr>
              <a:t>  </a:t>
            </a:r>
            <a:r>
              <a:rPr lang="en-US" sz="1000" dirty="0">
                <a:solidFill>
                  <a:schemeClr val="accent1"/>
                </a:solidFill>
                <a:latin typeface="Courier New" panose="02070309020205020404" pitchFamily="49" charset="0"/>
                <a:cs typeface="Courier New" panose="02070309020205020404" pitchFamily="49" charset="0"/>
              </a:rPr>
              <a:t>26%</a:t>
            </a:r>
            <a:r>
              <a:rPr lang="en-US" sz="1000" dirty="0">
                <a:latin typeface="Courier New" panose="02070309020205020404" pitchFamily="49" charset="0"/>
                <a:cs typeface="Courier New" panose="02070309020205020404" pitchFamily="49" charset="0"/>
              </a:rPr>
              <a:t> /</a:t>
            </a:r>
          </a:p>
          <a:p>
            <a:pPr lvl="2">
              <a:spcBef>
                <a:spcPts val="0"/>
              </a:spcBef>
              <a:buNone/>
            </a:pPr>
            <a:r>
              <a:rPr lang="en-US" sz="1000" dirty="0">
                <a:latin typeface="Courier New" panose="02070309020205020404" pitchFamily="49" charset="0"/>
                <a:cs typeface="Courier New" panose="02070309020205020404" pitchFamily="49" charset="0"/>
              </a:rPr>
              <a:t>&lt;snip&gt;</a:t>
            </a:r>
          </a:p>
          <a:p>
            <a:pPr marL="342900" indent="-342900">
              <a:buFont typeface="Arial" panose="020B0604020202020204" pitchFamily="34" charset="0"/>
              <a:buChar char="•"/>
            </a:pPr>
            <a:r>
              <a:rPr lang="en-US" b="1" dirty="0">
                <a:latin typeface="Calibri" panose="020F0502020204030204" pitchFamily="34" charset="0"/>
                <a:cs typeface="Calibri" panose="020F0502020204030204" pitchFamily="34" charset="0"/>
              </a:rPr>
              <a:t>Check error message disk related</a:t>
            </a:r>
          </a:p>
          <a:p>
            <a:pPr lvl="2">
              <a:spcBef>
                <a:spcPts val="0"/>
              </a:spcBef>
              <a:buNone/>
            </a:pPr>
            <a:r>
              <a:rPr lang="en-US" sz="1000" dirty="0" err="1">
                <a:solidFill>
                  <a:schemeClr val="tx1"/>
                </a:solidFill>
                <a:latin typeface="Courier New" panose="02070309020205020404" pitchFamily="49" charset="0"/>
                <a:cs typeface="Courier New" panose="02070309020205020404" pitchFamily="49" charset="0"/>
              </a:rPr>
              <a:t>admin@localhost</a:t>
            </a:r>
            <a:r>
              <a:rPr lang="en-US" sz="1000" dirty="0">
                <a:solidFill>
                  <a:schemeClr val="tx1"/>
                </a:solidFill>
                <a:latin typeface="Courier New" panose="02070309020205020404" pitchFamily="49" charset="0"/>
                <a:cs typeface="Courier New" panose="02070309020205020404" pitchFamily="49" charset="0"/>
              </a:rPr>
              <a:t>:~$ </a:t>
            </a:r>
            <a:r>
              <a:rPr lang="en-US" sz="1000" b="1" dirty="0">
                <a:solidFill>
                  <a:schemeClr val="accent1"/>
                </a:solidFill>
                <a:latin typeface="Courier New" panose="02070309020205020404" pitchFamily="49" charset="0"/>
                <a:cs typeface="Courier New" panose="02070309020205020404" pitchFamily="49" charset="0"/>
              </a:rPr>
              <a:t>cat /var/log/syslog | grep disk</a:t>
            </a:r>
          </a:p>
          <a:p>
            <a:pPr lvl="2">
              <a:spcBef>
                <a:spcPts val="0"/>
              </a:spcBef>
            </a:pPr>
            <a:r>
              <a:rPr lang="en-IN" sz="1000" i="0" u="none" strike="noStrike" dirty="0">
                <a:solidFill>
                  <a:schemeClr val="tx1"/>
                </a:solidFill>
                <a:effectLst/>
                <a:latin typeface="Courier New" panose="02070309020205020404" pitchFamily="49" charset="0"/>
                <a:cs typeface="Courier New" panose="02070309020205020404" pitchFamily="49" charset="0"/>
              </a:rPr>
              <a:t>2023-04-06T20:26:51.821205+00:00 </a:t>
            </a:r>
            <a:r>
              <a:rPr lang="en-IN" sz="1000" b="0" i="0" u="none" strike="noStrike" dirty="0">
                <a:solidFill>
                  <a:schemeClr val="tx1"/>
                </a:solidFill>
                <a:effectLst/>
                <a:latin typeface="Courier New" panose="02070309020205020404" pitchFamily="49" charset="0"/>
                <a:cs typeface="Courier New" panose="02070309020205020404" pitchFamily="49" charset="0"/>
              </a:rPr>
              <a:t>localhost </a:t>
            </a:r>
            <a:r>
              <a:rPr lang="en-IN" sz="1000" b="0" i="0" u="none" strike="noStrike" dirty="0" err="1">
                <a:solidFill>
                  <a:schemeClr val="tx1"/>
                </a:solidFill>
                <a:effectLst/>
                <a:latin typeface="Courier New" panose="02070309020205020404" pitchFamily="49" charset="0"/>
                <a:cs typeface="Courier New" panose="02070309020205020404" pitchFamily="49" charset="0"/>
              </a:rPr>
              <a:t>nsx</a:t>
            </a:r>
            <a:r>
              <a:rPr lang="en-IN" sz="1000" b="0" i="0" u="none" strike="noStrike" dirty="0">
                <a:solidFill>
                  <a:schemeClr val="tx1"/>
                </a:solidFill>
                <a:effectLst/>
                <a:latin typeface="Courier New" panose="02070309020205020404" pitchFamily="49" charset="0"/>
                <a:cs typeface="Courier New" panose="02070309020205020404" pitchFamily="49" charset="0"/>
              </a:rPr>
              <a:t>-</a:t>
            </a:r>
            <a:r>
              <a:rPr lang="en-IN" sz="1000" b="0" i="0" u="none" strike="noStrike" dirty="0" err="1">
                <a:solidFill>
                  <a:schemeClr val="tx1"/>
                </a:solidFill>
                <a:effectLst/>
                <a:latin typeface="Courier New" panose="02070309020205020404" pitchFamily="49" charset="0"/>
                <a:cs typeface="Courier New" panose="02070309020205020404" pitchFamily="49" charset="0"/>
              </a:rPr>
              <a:t>lastline</a:t>
            </a:r>
            <a:r>
              <a:rPr lang="en-IN" sz="1000" b="0" i="0" u="none" strike="noStrike" dirty="0">
                <a:solidFill>
                  <a:schemeClr val="tx1"/>
                </a:solidFill>
                <a:effectLst/>
                <a:latin typeface="Courier New" panose="02070309020205020404" pitchFamily="49" charset="0"/>
                <a:cs typeface="Courier New" panose="02070309020205020404" pitchFamily="49" charset="0"/>
              </a:rPr>
              <a:t>-rapid 882 - -  2023-04-06 20:26:51.820324+00:00 [info] &lt;0.289.0&gt; </a:t>
            </a:r>
            <a:r>
              <a:rPr lang="en-IN" sz="1000" b="1" i="0" u="none" strike="noStrike" dirty="0">
                <a:solidFill>
                  <a:schemeClr val="accent1"/>
                </a:solidFill>
                <a:effectLst/>
                <a:latin typeface="Courier New" panose="02070309020205020404" pitchFamily="49" charset="0"/>
                <a:cs typeface="Courier New" panose="02070309020205020404" pitchFamily="49" charset="0"/>
              </a:rPr>
              <a:t>Free disk space is insufficient</a:t>
            </a:r>
            <a:r>
              <a:rPr lang="en-IN" sz="1000" b="0" i="0" u="none" strike="noStrike" dirty="0">
                <a:solidFill>
                  <a:schemeClr val="tx1"/>
                </a:solidFill>
                <a:effectLst/>
                <a:latin typeface="Courier New" panose="02070309020205020404" pitchFamily="49" charset="0"/>
                <a:cs typeface="Courier New" panose="02070309020205020404" pitchFamily="49" charset="0"/>
              </a:rPr>
              <a:t>. Free bytes: 49692672. Limit: 50000000#033[0m</a:t>
            </a:r>
          </a:p>
          <a:p>
            <a:pPr lvl="2">
              <a:spcBef>
                <a:spcPts val="0"/>
              </a:spcBef>
            </a:pPr>
            <a:r>
              <a:rPr lang="en-IN" sz="1000" b="0" i="0" u="none" strike="noStrike" dirty="0">
                <a:solidFill>
                  <a:schemeClr val="tx1"/>
                </a:solidFill>
                <a:effectLst/>
                <a:latin typeface="Courier New" panose="02070309020205020404" pitchFamily="49" charset="0"/>
                <a:cs typeface="Courier New" panose="02070309020205020404" pitchFamily="49" charset="0"/>
              </a:rPr>
              <a:t>2023-04-06T20:27:25.874316+00:00 localhost </a:t>
            </a:r>
            <a:r>
              <a:rPr lang="en-IN" sz="1000" b="0" i="0" u="none" strike="noStrike" dirty="0" err="1">
                <a:solidFill>
                  <a:schemeClr val="tx1"/>
                </a:solidFill>
                <a:effectLst/>
                <a:latin typeface="Courier New" panose="02070309020205020404" pitchFamily="49" charset="0"/>
                <a:cs typeface="Courier New" panose="02070309020205020404" pitchFamily="49" charset="0"/>
              </a:rPr>
              <a:t>nsx</a:t>
            </a:r>
            <a:r>
              <a:rPr lang="en-IN" sz="1000" b="0" i="0" u="none" strike="noStrike" dirty="0">
                <a:solidFill>
                  <a:schemeClr val="tx1"/>
                </a:solidFill>
                <a:effectLst/>
                <a:latin typeface="Courier New" panose="02070309020205020404" pitchFamily="49" charset="0"/>
                <a:cs typeface="Courier New" panose="02070309020205020404" pitchFamily="49" charset="0"/>
              </a:rPr>
              <a:t>-</a:t>
            </a:r>
            <a:r>
              <a:rPr lang="en-IN" sz="1000" b="0" i="0" u="none" strike="noStrike" dirty="0" err="1">
                <a:solidFill>
                  <a:schemeClr val="tx1"/>
                </a:solidFill>
                <a:effectLst/>
                <a:latin typeface="Courier New" panose="02070309020205020404" pitchFamily="49" charset="0"/>
                <a:cs typeface="Courier New" panose="02070309020205020404" pitchFamily="49" charset="0"/>
              </a:rPr>
              <a:t>lastline</a:t>
            </a:r>
            <a:r>
              <a:rPr lang="en-IN" sz="1000" b="0" i="0" u="none" strike="noStrike" dirty="0">
                <a:solidFill>
                  <a:schemeClr val="tx1"/>
                </a:solidFill>
                <a:effectLst/>
                <a:latin typeface="Courier New" panose="02070309020205020404" pitchFamily="49" charset="0"/>
                <a:cs typeface="Courier New" panose="02070309020205020404" pitchFamily="49" charset="0"/>
              </a:rPr>
              <a:t>-rapid 882 - -  </a:t>
            </a:r>
            <a:r>
              <a:rPr lang="en-IN" sz="1000" b="0" i="0" u="none" strike="noStrike" dirty="0" err="1">
                <a:solidFill>
                  <a:schemeClr val="tx1"/>
                </a:solidFill>
                <a:effectLst/>
                <a:latin typeface="Courier New" panose="02070309020205020404" pitchFamily="49" charset="0"/>
                <a:cs typeface="Courier New" panose="02070309020205020404" pitchFamily="49" charset="0"/>
              </a:rPr>
              <a:t>ullar.detection_update_deployer</a:t>
            </a:r>
            <a:r>
              <a:rPr lang="en-IN" sz="1000" b="0" i="0" u="none" strike="noStrike" dirty="0">
                <a:solidFill>
                  <a:schemeClr val="tx1"/>
                </a:solidFill>
                <a:effectLst/>
                <a:latin typeface="Courier New" panose="02070309020205020404" pitchFamily="49" charset="0"/>
                <a:cs typeface="Courier New" panose="02070309020205020404" pitchFamily="49" charset="0"/>
              </a:rPr>
              <a:t> - WARNING - engine_ullar_detection_update_deployer.get_detection_update.ed9b38d1808c27e383d09861b5a74b4d: Error while downloading latest detection update for lastline:yara_signatures_yara4_0_5:internal. Failed to get latest revision at /</a:t>
            </a:r>
            <a:r>
              <a:rPr lang="en-IN" sz="1000" b="0" i="0" u="none" strike="noStrike" dirty="0" err="1">
                <a:solidFill>
                  <a:schemeClr val="tx1"/>
                </a:solidFill>
                <a:effectLst/>
                <a:latin typeface="Courier New" panose="02070309020205020404" pitchFamily="49" charset="0"/>
                <a:cs typeface="Courier New" panose="02070309020205020404" pitchFamily="49" charset="0"/>
              </a:rPr>
              <a:t>ullar_engine</a:t>
            </a:r>
            <a:r>
              <a:rPr lang="en-IN" sz="1000" b="0" i="0" u="none" strike="noStrike" dirty="0">
                <a:solidFill>
                  <a:schemeClr val="tx1"/>
                </a:solidFill>
                <a:effectLst/>
                <a:latin typeface="Courier New" panose="02070309020205020404" pitchFamily="49" charset="0"/>
                <a:cs typeface="Courier New" panose="02070309020205020404" pitchFamily="49" charset="0"/>
              </a:rPr>
              <a:t>/</a:t>
            </a:r>
            <a:r>
              <a:rPr lang="en-IN" sz="1000" b="0" i="0" u="none" strike="noStrike" dirty="0" err="1">
                <a:solidFill>
                  <a:schemeClr val="tx1"/>
                </a:solidFill>
                <a:effectLst/>
                <a:latin typeface="Courier New" panose="02070309020205020404" pitchFamily="49" charset="0"/>
                <a:cs typeface="Courier New" panose="02070309020205020404" pitchFamily="49" charset="0"/>
              </a:rPr>
              <a:t>detection_updates</a:t>
            </a:r>
            <a:r>
              <a:rPr lang="en-IN" sz="1000" b="0" i="0" u="none" strike="noStrike" dirty="0">
                <a:solidFill>
                  <a:schemeClr val="tx1"/>
                </a:solidFill>
                <a:effectLst/>
                <a:latin typeface="Courier New" panose="02070309020205020404" pitchFamily="49" charset="0"/>
                <a:cs typeface="Courier New" panose="02070309020205020404" pitchFamily="49" charset="0"/>
              </a:rPr>
              <a:t>/</a:t>
            </a:r>
            <a:r>
              <a:rPr lang="en-IN" sz="1000" b="0" i="0" u="none" strike="noStrike" dirty="0" err="1">
                <a:solidFill>
                  <a:schemeClr val="tx1"/>
                </a:solidFill>
                <a:effectLst/>
                <a:latin typeface="Courier New" panose="02070309020205020404" pitchFamily="49" charset="0"/>
                <a:cs typeface="Courier New" panose="02070309020205020404" pitchFamily="49" charset="0"/>
              </a:rPr>
              <a:t>lastline</a:t>
            </a:r>
            <a:r>
              <a:rPr lang="en-IN" sz="1000" b="0" i="0" u="none" strike="noStrike" dirty="0">
                <a:solidFill>
                  <a:schemeClr val="tx1"/>
                </a:solidFill>
                <a:effectLst/>
                <a:latin typeface="Courier New" panose="02070309020205020404" pitchFamily="49" charset="0"/>
                <a:cs typeface="Courier New" panose="02070309020205020404" pitchFamily="49" charset="0"/>
              </a:rPr>
              <a:t>/yara_signatures_yara4_0_5/</a:t>
            </a:r>
            <a:r>
              <a:rPr lang="en-IN" sz="1000" b="0" i="0" u="none" strike="noStrike" dirty="0" err="1">
                <a:solidFill>
                  <a:schemeClr val="tx1"/>
                </a:solidFill>
                <a:effectLst/>
                <a:latin typeface="Courier New" panose="02070309020205020404" pitchFamily="49" charset="0"/>
                <a:cs typeface="Courier New" panose="02070309020205020404" pitchFamily="49" charset="0"/>
              </a:rPr>
              <a:t>internal.revision</a:t>
            </a:r>
            <a:r>
              <a:rPr lang="en-IN" sz="1000" b="0" i="0" u="none" strike="noStrike" dirty="0">
                <a:solidFill>
                  <a:schemeClr val="tx1"/>
                </a:solidFill>
                <a:effectLst/>
                <a:latin typeface="Courier New" panose="02070309020205020404" pitchFamily="49" charset="0"/>
                <a:cs typeface="Courier New" panose="02070309020205020404" pitchFamily="49" charset="0"/>
              </a:rPr>
              <a:t>: [</a:t>
            </a:r>
            <a:r>
              <a:rPr lang="en-IN" sz="1000" b="0" i="0" u="none" strike="noStrike" dirty="0" err="1">
                <a:solidFill>
                  <a:schemeClr val="tx1"/>
                </a:solidFill>
                <a:effectLst/>
                <a:latin typeface="Courier New" panose="02070309020205020404" pitchFamily="49" charset="0"/>
                <a:cs typeface="Courier New" panose="02070309020205020404" pitchFamily="49" charset="0"/>
              </a:rPr>
              <a:t>Errno</a:t>
            </a:r>
            <a:r>
              <a:rPr lang="en-IN" sz="1000" b="0" i="0" u="none" strike="noStrike" dirty="0">
                <a:solidFill>
                  <a:schemeClr val="tx1"/>
                </a:solidFill>
                <a:effectLst/>
                <a:latin typeface="Courier New" panose="02070309020205020404" pitchFamily="49" charset="0"/>
                <a:cs typeface="Courier New" panose="02070309020205020404" pitchFamily="49" charset="0"/>
              </a:rPr>
              <a:t> 28] </a:t>
            </a:r>
            <a:r>
              <a:rPr lang="en-IN" sz="1000" b="1" i="0" u="none" strike="noStrike" dirty="0">
                <a:solidFill>
                  <a:schemeClr val="accent1"/>
                </a:solidFill>
                <a:effectLst/>
                <a:latin typeface="Courier New" panose="02070309020205020404" pitchFamily="49" charset="0"/>
                <a:cs typeface="Courier New" panose="02070309020205020404" pitchFamily="49" charset="0"/>
              </a:rPr>
              <a:t>No space left on device.</a:t>
            </a:r>
            <a:r>
              <a:rPr lang="en-IN" sz="1000" i="0" u="none" strike="noStrike" dirty="0">
                <a:solidFill>
                  <a:schemeClr val="tx1"/>
                </a:solidFill>
                <a:effectLst/>
                <a:latin typeface="Courier New" panose="02070309020205020404" pitchFamily="49" charset="0"/>
                <a:cs typeface="Courier New" panose="02070309020205020404" pitchFamily="49" charset="0"/>
              </a:rPr>
              <a:t> [40]</a:t>
            </a:r>
            <a:endParaRPr lang="en-US" sz="1000" dirty="0">
              <a:solidFill>
                <a:schemeClr val="tx1"/>
              </a:solidFill>
              <a:latin typeface="Courier New" panose="02070309020205020404" pitchFamily="49" charset="0"/>
              <a:cs typeface="Courier New" panose="02070309020205020404" pitchFamily="49" charset="0"/>
            </a:endParaRPr>
          </a:p>
          <a:p>
            <a:pPr>
              <a:spcBef>
                <a:spcPts val="0"/>
              </a:spcBef>
              <a:buNone/>
            </a:pPr>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742950" lvl="1" indent="-285750"/>
            <a:endParaRPr lang="en-US" dirty="0"/>
          </a:p>
          <a:p>
            <a:pPr marL="342900" indent="-342900">
              <a:buFont typeface="Arial" panose="020B0604020202020204" pitchFamily="34" charset="0"/>
              <a:buChar char="•"/>
            </a:pPr>
            <a:endParaRPr lang="en-US" dirty="0"/>
          </a:p>
        </p:txBody>
      </p:sp>
      <p:pic>
        <p:nvPicPr>
          <p:cNvPr id="3" name="Picture 2">
            <a:extLst>
              <a:ext uri="{FF2B5EF4-FFF2-40B4-BE49-F238E27FC236}">
                <a16:creationId xmlns:a16="http://schemas.microsoft.com/office/drawing/2014/main" id="{880C44C5-0A93-D23E-DB1A-974FCA83C19E}"/>
              </a:ext>
            </a:extLst>
          </p:cNvPr>
          <p:cNvPicPr>
            <a:picLocks noChangeAspect="1"/>
          </p:cNvPicPr>
          <p:nvPr/>
        </p:nvPicPr>
        <p:blipFill rotWithShape="1">
          <a:blip r:embed="rId2"/>
          <a:srcRect r="34314"/>
          <a:stretch/>
        </p:blipFill>
        <p:spPr>
          <a:xfrm>
            <a:off x="763666" y="2429164"/>
            <a:ext cx="5105401" cy="3471862"/>
          </a:xfrm>
          <a:prstGeom prst="rect">
            <a:avLst/>
          </a:prstGeom>
        </p:spPr>
      </p:pic>
    </p:spTree>
    <p:extLst>
      <p:ext uri="{BB962C8B-B14F-4D97-AF65-F5344CB8AC3E}">
        <p14:creationId xmlns:p14="http://schemas.microsoft.com/office/powerpoint/2010/main" val="1251356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728753168"/>
              </p:ext>
            </p:extLst>
          </p:nvPr>
        </p:nvGraphicFramePr>
        <p:xfrm>
          <a:off x="2242773" y="1234440"/>
          <a:ext cx="9753600" cy="466344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1"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How does NSX Malware Detection and Prevention work?</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1" i="0" noProof="0" dirty="0">
                          <a:solidFill>
                            <a:schemeClr val="accent1"/>
                          </a:solidFill>
                          <a:latin typeface="Calibri" panose="020F0502020204030204" pitchFamily="34" charset="0"/>
                        </a:rPr>
                        <a:t>Malware Detection and Prevention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Gateway Malware Detection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Distributed Malware Detection and Prevention</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Requirements / Limitations / Scale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425547459"/>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Advanced points: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High-Availability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Malware File DB Population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Installation</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i="0" noProof="0" dirty="0">
                          <a:solidFill>
                            <a:schemeClr val="bg1">
                              <a:lumMod val="75000"/>
                            </a:schemeClr>
                          </a:solidFill>
                          <a:latin typeface="Calibri" panose="020F0502020204030204" pitchFamily="34" charset="0"/>
                        </a:rPr>
                        <a:t>NSX Malware Detection and Prevention Upgrade</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327690273"/>
                  </a:ext>
                </a:extLst>
              </a:tr>
            </a:tbl>
          </a:graphicData>
        </a:graphic>
      </p:graphicFrame>
    </p:spTree>
    <p:extLst>
      <p:ext uri="{BB962C8B-B14F-4D97-AF65-F5344CB8AC3E}">
        <p14:creationId xmlns:p14="http://schemas.microsoft.com/office/powerpoint/2010/main" val="3240941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a:t>Malware is enforced in 2 points:</a:t>
            </a:r>
          </a:p>
          <a:p>
            <a:pPr marL="285750" indent="-285750">
              <a:buFont typeface="Arial" panose="020B0604020202020204" pitchFamily="34" charset="0"/>
              <a:buChar char="•"/>
            </a:pPr>
            <a:r>
              <a:rPr lang="en-US"/>
              <a:t>Central</a:t>
            </a:r>
          </a:p>
          <a:p>
            <a:pPr marL="742950" lvl="1" indent="-285750"/>
            <a:r>
              <a:rPr lang="en-US"/>
              <a:t>Malware Detection only</a:t>
            </a:r>
          </a:p>
          <a:p>
            <a:pPr marL="285750" indent="-285750">
              <a:buFont typeface="Arial" panose="020B0604020202020204" pitchFamily="34" charset="0"/>
              <a:buChar char="•"/>
            </a:pPr>
            <a:r>
              <a:rPr lang="en-US"/>
              <a:t>Distributed</a:t>
            </a:r>
          </a:p>
          <a:p>
            <a:pPr marL="742950" lvl="1" indent="-285750"/>
            <a:r>
              <a:rPr lang="en-US"/>
              <a:t>Malware Detection and Prevention</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High-Level View</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1377395" y="2354637"/>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349892"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1651713"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1651715"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249343"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1381598" y="3249902"/>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27" name="TextBox 26">
            <a:extLst>
              <a:ext uri="{FF2B5EF4-FFF2-40B4-BE49-F238E27FC236}">
                <a16:creationId xmlns:a16="http://schemas.microsoft.com/office/drawing/2014/main" id="{7A03B2B1-B78A-5D4D-AB71-3A6E9A0E056F}"/>
              </a:ext>
            </a:extLst>
          </p:cNvPr>
          <p:cNvSpPr txBox="1"/>
          <p:nvPr/>
        </p:nvSpPr>
        <p:spPr>
          <a:xfrm>
            <a:off x="975513"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1396646" y="4310675"/>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990561" y="450430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654875" y="5303318"/>
            <a:ext cx="1271160"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a:stCxn id="50" idx="2"/>
          </p:cNvCxnSpPr>
          <p:nvPr/>
        </p:nvCxnSpPr>
        <p:spPr bwMode="gray">
          <a:xfrm flipH="1">
            <a:off x="1668615" y="4859315"/>
            <a:ext cx="2351" cy="439685"/>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9A77436-BEF5-7641-8B27-24C7E7857270}"/>
              </a:ext>
            </a:extLst>
          </p:cNvPr>
          <p:cNvGrpSpPr/>
          <p:nvPr/>
        </p:nvGrpSpPr>
        <p:grpSpPr>
          <a:xfrm>
            <a:off x="961430" y="5304435"/>
            <a:ext cx="274320" cy="632993"/>
            <a:chOff x="1693658" y="4666427"/>
            <a:chExt cx="274320" cy="632993"/>
          </a:xfrm>
        </p:grpSpPr>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69" name="Straight Connector 68">
            <a:extLst>
              <a:ext uri="{FF2B5EF4-FFF2-40B4-BE49-F238E27FC236}">
                <a16:creationId xmlns:a16="http://schemas.microsoft.com/office/drawing/2014/main" id="{2B9E81AB-71AD-6447-B57F-6B98E208C931}"/>
              </a:ext>
            </a:extLst>
          </p:cNvPr>
          <p:cNvCxnSpPr>
            <a:cxnSpLocks/>
            <a:endCxn id="50" idx="0"/>
          </p:cNvCxnSpPr>
          <p:nvPr/>
        </p:nvCxnSpPr>
        <p:spPr bwMode="gray">
          <a:xfrm>
            <a:off x="1655918" y="3798542"/>
            <a:ext cx="15048" cy="51213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pic>
        <p:nvPicPr>
          <p:cNvPr id="145" name="Picture 144">
            <a:extLst>
              <a:ext uri="{FF2B5EF4-FFF2-40B4-BE49-F238E27FC236}">
                <a16:creationId xmlns:a16="http://schemas.microsoft.com/office/drawing/2014/main" id="{9F447D57-356B-9E47-8C49-EB1276A01C89}"/>
              </a:ext>
            </a:extLst>
          </p:cNvPr>
          <p:cNvPicPr>
            <a:picLocks noChangeAspect="1"/>
          </p:cNvPicPr>
          <p:nvPr/>
        </p:nvPicPr>
        <p:blipFill>
          <a:blip r:embed="rId2"/>
          <a:stretch>
            <a:fillRect/>
          </a:stretch>
        </p:blipFill>
        <p:spPr>
          <a:xfrm>
            <a:off x="948981" y="5848357"/>
            <a:ext cx="286893" cy="285750"/>
          </a:xfrm>
          <a:prstGeom prst="rect">
            <a:avLst/>
          </a:prstGeom>
        </p:spPr>
      </p:pic>
      <p:grpSp>
        <p:nvGrpSpPr>
          <p:cNvPr id="118" name="Group 117">
            <a:extLst>
              <a:ext uri="{FF2B5EF4-FFF2-40B4-BE49-F238E27FC236}">
                <a16:creationId xmlns:a16="http://schemas.microsoft.com/office/drawing/2014/main" id="{286F82E4-0293-BC4F-82FC-CB5B703C0DEC}"/>
              </a:ext>
            </a:extLst>
          </p:cNvPr>
          <p:cNvGrpSpPr>
            <a:grpSpLocks noChangeAspect="1"/>
          </p:cNvGrpSpPr>
          <p:nvPr/>
        </p:nvGrpSpPr>
        <p:grpSpPr>
          <a:xfrm>
            <a:off x="1769490" y="1681006"/>
            <a:ext cx="352044" cy="352044"/>
            <a:chOff x="3113791" y="1787838"/>
            <a:chExt cx="612898" cy="612898"/>
          </a:xfrm>
        </p:grpSpPr>
        <p:sp>
          <p:nvSpPr>
            <p:cNvPr id="117" name="Oval 116">
              <a:extLst>
                <a:ext uri="{FF2B5EF4-FFF2-40B4-BE49-F238E27FC236}">
                  <a16:creationId xmlns:a16="http://schemas.microsoft.com/office/drawing/2014/main" id="{BE78CA9A-6DC9-9044-A0A3-6452D8A5FD14}"/>
                </a:ext>
              </a:extLst>
            </p:cNvPr>
            <p:cNvSpPr>
              <a:spLocks noChangeAspect="1"/>
            </p:cNvSpPr>
            <p:nvPr/>
          </p:nvSpPr>
          <p:spPr>
            <a:xfrm>
              <a:off x="3113791" y="1787838"/>
              <a:ext cx="612898" cy="612898"/>
            </a:xfrm>
            <a:prstGeom prst="ellipse">
              <a:avLst/>
            </a:prstGeom>
            <a:noFill/>
            <a:ln w="381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58" name="Picture Placeholder 75" descr="Virus 1&#10;">
              <a:extLst>
                <a:ext uri="{FF2B5EF4-FFF2-40B4-BE49-F238E27FC236}">
                  <a16:creationId xmlns:a16="http://schemas.microsoft.com/office/drawing/2014/main" id="{DCAA2F03-A3DC-4D46-B3EB-46BC078EF5BC}"/>
                </a:ext>
              </a:extLst>
            </p:cNvPr>
            <p:cNvSpPr>
              <a:spLocks noChangeAspect="1"/>
            </p:cNvSpPr>
            <p:nvPr/>
          </p:nvSpPr>
          <p:spPr>
            <a:xfrm>
              <a:off x="3208848" y="1894681"/>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172" name="TextBox 171">
            <a:extLst>
              <a:ext uri="{FF2B5EF4-FFF2-40B4-BE49-F238E27FC236}">
                <a16:creationId xmlns:a16="http://schemas.microsoft.com/office/drawing/2014/main" id="{0AB2A854-E0C8-034B-828F-203F03D13347}"/>
              </a:ext>
            </a:extLst>
          </p:cNvPr>
          <p:cNvSpPr txBox="1"/>
          <p:nvPr/>
        </p:nvSpPr>
        <p:spPr>
          <a:xfrm>
            <a:off x="2977915" y="4285961"/>
            <a:ext cx="1400192" cy="215444"/>
          </a:xfrm>
          <a:prstGeom prst="rect">
            <a:avLst/>
          </a:prstGeom>
        </p:spPr>
        <p:txBody>
          <a:bodyPr wrap="none" lIns="0" tIns="0" rIns="0" bIns="0" rtlCol="0" anchor="ctr">
            <a:spAutoFit/>
          </a:bodyPr>
          <a:lstStyle/>
          <a:p>
            <a:pPr>
              <a:spcAft>
                <a:spcPts val="600"/>
              </a:spcAft>
            </a:pPr>
            <a:r>
              <a:rPr lang="en-US" sz="1400">
                <a:solidFill>
                  <a:schemeClr val="accent2"/>
                </a:solidFill>
                <a:latin typeface="Calibri" panose="020F0502020204030204" pitchFamily="34" charset="0"/>
              </a:rPr>
              <a:t>Malware Detection</a:t>
            </a:r>
          </a:p>
        </p:txBody>
      </p:sp>
      <p:sp>
        <p:nvSpPr>
          <p:cNvPr id="173" name="TextBox 172">
            <a:extLst>
              <a:ext uri="{FF2B5EF4-FFF2-40B4-BE49-F238E27FC236}">
                <a16:creationId xmlns:a16="http://schemas.microsoft.com/office/drawing/2014/main" id="{E5A25FE8-DDC8-214B-8796-219892C9DFE1}"/>
              </a:ext>
            </a:extLst>
          </p:cNvPr>
          <p:cNvSpPr txBox="1"/>
          <p:nvPr/>
        </p:nvSpPr>
        <p:spPr>
          <a:xfrm>
            <a:off x="2518788" y="5651428"/>
            <a:ext cx="2552494" cy="215444"/>
          </a:xfrm>
          <a:prstGeom prst="rect">
            <a:avLst/>
          </a:prstGeom>
        </p:spPr>
        <p:txBody>
          <a:bodyPr wrap="none" lIns="0" tIns="0" rIns="0" bIns="0" rtlCol="0" anchor="ctr">
            <a:spAutoFit/>
          </a:bodyPr>
          <a:lstStyle/>
          <a:p>
            <a:pPr>
              <a:spcAft>
                <a:spcPts val="600"/>
              </a:spcAft>
            </a:pPr>
            <a:r>
              <a:rPr lang="en-US" sz="1400">
                <a:solidFill>
                  <a:schemeClr val="accent2"/>
                </a:solidFill>
                <a:latin typeface="Calibri" panose="020F0502020204030204" pitchFamily="34" charset="0"/>
              </a:rPr>
              <a:t>Malware Detection and Prevention</a:t>
            </a:r>
          </a:p>
        </p:txBody>
      </p:sp>
      <p:grpSp>
        <p:nvGrpSpPr>
          <p:cNvPr id="185" name="Picture Placeholder 77" descr="Threathunting&#10;">
            <a:extLst>
              <a:ext uri="{FF2B5EF4-FFF2-40B4-BE49-F238E27FC236}">
                <a16:creationId xmlns:a16="http://schemas.microsoft.com/office/drawing/2014/main" id="{9AC74C6A-FA9D-8C46-85CB-4B932038F115}"/>
              </a:ext>
            </a:extLst>
          </p:cNvPr>
          <p:cNvGrpSpPr>
            <a:grpSpLocks noChangeAspect="1"/>
          </p:cNvGrpSpPr>
          <p:nvPr/>
        </p:nvGrpSpPr>
        <p:grpSpPr>
          <a:xfrm>
            <a:off x="2464920" y="4237686"/>
            <a:ext cx="464748" cy="462282"/>
            <a:chOff x="4495962" y="4428412"/>
            <a:chExt cx="590052" cy="586922"/>
          </a:xfrm>
          <a:solidFill>
            <a:schemeClr val="accent2"/>
          </a:solidFill>
        </p:grpSpPr>
        <p:sp>
          <p:nvSpPr>
            <p:cNvPr id="186" name="Picture Placeholder 77">
              <a:extLst>
                <a:ext uri="{FF2B5EF4-FFF2-40B4-BE49-F238E27FC236}">
                  <a16:creationId xmlns:a16="http://schemas.microsoft.com/office/drawing/2014/main" id="{0BA7B410-717C-B049-874C-75AECAE2CD2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7" name="Picture Placeholder 77">
              <a:extLst>
                <a:ext uri="{FF2B5EF4-FFF2-40B4-BE49-F238E27FC236}">
                  <a16:creationId xmlns:a16="http://schemas.microsoft.com/office/drawing/2014/main" id="{23C5A3CF-39C5-7D4F-8D28-80B7D3FC82A4}"/>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188" name="Picture Placeholder 77" descr="Threathunting&#10;">
            <a:extLst>
              <a:ext uri="{FF2B5EF4-FFF2-40B4-BE49-F238E27FC236}">
                <a16:creationId xmlns:a16="http://schemas.microsoft.com/office/drawing/2014/main" id="{059F0999-53D5-DD4D-9306-5EDB63B8E099}"/>
              </a:ext>
            </a:extLst>
          </p:cNvPr>
          <p:cNvGrpSpPr>
            <a:grpSpLocks noChangeAspect="1"/>
          </p:cNvGrpSpPr>
          <p:nvPr/>
        </p:nvGrpSpPr>
        <p:grpSpPr>
          <a:xfrm>
            <a:off x="2001903" y="5583887"/>
            <a:ext cx="464748" cy="462282"/>
            <a:chOff x="4495962" y="4428412"/>
            <a:chExt cx="590052" cy="586922"/>
          </a:xfrm>
          <a:solidFill>
            <a:schemeClr val="accent2"/>
          </a:solidFill>
        </p:grpSpPr>
        <p:sp>
          <p:nvSpPr>
            <p:cNvPr id="189" name="Picture Placeholder 77">
              <a:extLst>
                <a:ext uri="{FF2B5EF4-FFF2-40B4-BE49-F238E27FC236}">
                  <a16:creationId xmlns:a16="http://schemas.microsoft.com/office/drawing/2014/main" id="{E24EAE85-48EF-894E-B73E-379358496CA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90" name="Picture Placeholder 77">
              <a:extLst>
                <a:ext uri="{FF2B5EF4-FFF2-40B4-BE49-F238E27FC236}">
                  <a16:creationId xmlns:a16="http://schemas.microsoft.com/office/drawing/2014/main" id="{C769C7C2-59E5-C442-A29D-0F4A7E5226BA}"/>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192" name="Group 191">
            <a:extLst>
              <a:ext uri="{FF2B5EF4-FFF2-40B4-BE49-F238E27FC236}">
                <a16:creationId xmlns:a16="http://schemas.microsoft.com/office/drawing/2014/main" id="{7A71AD1E-0D11-1844-ADCB-8B5C889638D3}"/>
              </a:ext>
            </a:extLst>
          </p:cNvPr>
          <p:cNvGrpSpPr>
            <a:grpSpLocks noChangeAspect="1"/>
          </p:cNvGrpSpPr>
          <p:nvPr/>
        </p:nvGrpSpPr>
        <p:grpSpPr>
          <a:xfrm>
            <a:off x="1257955" y="5391986"/>
            <a:ext cx="464713" cy="467313"/>
            <a:chOff x="9847623" y="592919"/>
            <a:chExt cx="1778085" cy="3298795"/>
          </a:xfrm>
        </p:grpSpPr>
        <p:sp>
          <p:nvSpPr>
            <p:cNvPr id="193" name="Rectangle 192">
              <a:extLst>
                <a:ext uri="{FF2B5EF4-FFF2-40B4-BE49-F238E27FC236}">
                  <a16:creationId xmlns:a16="http://schemas.microsoft.com/office/drawing/2014/main" id="{29A5BCBA-BC5C-D14E-9AF4-AB456FC54F41}"/>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194" name="Straight Connector 193">
              <a:extLst>
                <a:ext uri="{FF2B5EF4-FFF2-40B4-BE49-F238E27FC236}">
                  <a16:creationId xmlns:a16="http://schemas.microsoft.com/office/drawing/2014/main" id="{F264ED0B-BBC3-8640-886E-C83D7AB9BE7F}"/>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AF087706-90E0-9046-BD1D-E13A87A0C2F8}"/>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64" name="Picture Placeholder 80" descr="Defense Preventions&#10;">
            <a:extLst>
              <a:ext uri="{FF2B5EF4-FFF2-40B4-BE49-F238E27FC236}">
                <a16:creationId xmlns:a16="http://schemas.microsoft.com/office/drawing/2014/main" id="{789466A4-A902-4F43-97F1-3F6E39B1D7B1}"/>
              </a:ext>
            </a:extLst>
          </p:cNvPr>
          <p:cNvSpPr>
            <a:spLocks noChangeAspect="1"/>
          </p:cNvSpPr>
          <p:nvPr/>
        </p:nvSpPr>
        <p:spPr>
          <a:xfrm>
            <a:off x="1649875" y="409196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65" name="Picture Placeholder 80" descr="Defense Preventions&#10;">
            <a:extLst>
              <a:ext uri="{FF2B5EF4-FFF2-40B4-BE49-F238E27FC236}">
                <a16:creationId xmlns:a16="http://schemas.microsoft.com/office/drawing/2014/main" id="{B273C0AD-9BC5-3949-88E2-00EFD838ACB8}"/>
              </a:ext>
            </a:extLst>
          </p:cNvPr>
          <p:cNvSpPr>
            <a:spLocks noChangeAspect="1"/>
          </p:cNvSpPr>
          <p:nvPr/>
        </p:nvSpPr>
        <p:spPr>
          <a:xfrm>
            <a:off x="119356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1857639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500"/>
                                        <p:tgtEl>
                                          <p:spTgt spid="6">
                                            <p:txEl>
                                              <p:pRg st="2" end="2"/>
                                            </p:txEl>
                                          </p:spTgt>
                                        </p:tgtEl>
                                      </p:cBhvr>
                                    </p:animEffect>
                                  </p:childTnLst>
                                </p:cTn>
                              </p:par>
                            </p:childTnLst>
                          </p:cTn>
                        </p:par>
                        <p:par>
                          <p:cTn id="15" fill="hold">
                            <p:stCondLst>
                              <p:cond delay="500"/>
                            </p:stCondLst>
                            <p:childTnLst>
                              <p:par>
                                <p:cTn id="16" presetID="42" presetClass="path" presetSubtype="0" accel="50000" decel="50000" fill="hold" nodeType="afterEffect">
                                  <p:stCondLst>
                                    <p:cond delay="0"/>
                                  </p:stCondLst>
                                  <p:childTnLst>
                                    <p:animMotion origin="layout" path="M 4.79167E-6 -3.33333E-6 L 0.00417 0.35254 " pathEditMode="relative" rAng="0" ptsTypes="AA">
                                      <p:cBhvr>
                                        <p:cTn id="17" dur="2000" fill="hold"/>
                                        <p:tgtEl>
                                          <p:spTgt spid="118"/>
                                        </p:tgtEl>
                                        <p:attrNameLst>
                                          <p:attrName>ppt_x</p:attrName>
                                          <p:attrName>ppt_y</p:attrName>
                                        </p:attrNameLst>
                                      </p:cBhvr>
                                      <p:rCtr x="469" y="17870"/>
                                    </p:animMotion>
                                  </p:childTnLst>
                                </p:cTn>
                              </p:par>
                            </p:childTnLst>
                          </p:cTn>
                        </p:par>
                        <p:par>
                          <p:cTn id="18" fill="hold">
                            <p:stCondLst>
                              <p:cond delay="2500"/>
                            </p:stCondLst>
                            <p:childTnLst>
                              <p:par>
                                <p:cTn id="19" presetID="10" presetClass="entr" presetSubtype="0" fill="hold" nodeType="afterEffect">
                                  <p:stCondLst>
                                    <p:cond delay="0"/>
                                  </p:stCondLst>
                                  <p:childTnLst>
                                    <p:set>
                                      <p:cBhvr>
                                        <p:cTn id="20" dur="1" fill="hold">
                                          <p:stCondLst>
                                            <p:cond delay="0"/>
                                          </p:stCondLst>
                                        </p:cTn>
                                        <p:tgtEl>
                                          <p:spTgt spid="185"/>
                                        </p:tgtEl>
                                        <p:attrNameLst>
                                          <p:attrName>style.visibility</p:attrName>
                                        </p:attrNameLst>
                                      </p:cBhvr>
                                      <p:to>
                                        <p:strVal val="visible"/>
                                      </p:to>
                                    </p:set>
                                    <p:animEffect transition="in" filter="fade">
                                      <p:cBhvr>
                                        <p:cTn id="21" dur="500"/>
                                        <p:tgtEl>
                                          <p:spTgt spid="18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2"/>
                                        </p:tgtEl>
                                        <p:attrNameLst>
                                          <p:attrName>style.visibility</p:attrName>
                                        </p:attrNameLst>
                                      </p:cBhvr>
                                      <p:to>
                                        <p:strVal val="visible"/>
                                      </p:to>
                                    </p:set>
                                    <p:animEffect transition="in" filter="fade">
                                      <p:cBhvr>
                                        <p:cTn id="24" dur="500"/>
                                        <p:tgtEl>
                                          <p:spTgt spid="172"/>
                                        </p:tgtEl>
                                      </p:cBhvr>
                                    </p:animEffect>
                                  </p:childTnLst>
                                </p:cTn>
                              </p:par>
                            </p:childTnLst>
                          </p:cTn>
                        </p:par>
                        <p:par>
                          <p:cTn id="25" fill="hold">
                            <p:stCondLst>
                              <p:cond delay="3000"/>
                            </p:stCondLst>
                            <p:childTnLst>
                              <p:par>
                                <p:cTn id="26" presetID="1" presetClass="path" presetSubtype="0" repeatCount="0" fill="hold" nodeType="afterEffect">
                                  <p:stCondLst>
                                    <p:cond delay="0"/>
                                  </p:stCondLst>
                                  <p:childTnLst>
                                    <p:animMotion origin="layout" path="M -3.95833E-6 -3.7037E-7 C -3.95833E-6 0.01736 -0.00898 0.03194 -0.02018 0.03194 C -0.03125 0.03194 -0.04049 0.01736 -0.04049 -3.7037E-7 C -0.04049 -0.01782 -0.03125 -0.03194 -0.02018 -0.03194 C -0.00898 -0.03194 -3.95833E-6 -0.01782 -3.95833E-6 -3.7037E-7 Z " pathEditMode="relative" rAng="5400000" ptsTypes="AAAAA">
                                      <p:cBhvr>
                                        <p:cTn id="27" dur="2000" fill="hold"/>
                                        <p:tgtEl>
                                          <p:spTgt spid="185"/>
                                        </p:tgtEl>
                                        <p:attrNameLst>
                                          <p:attrName>ppt_x</p:attrName>
                                          <p:attrName>ppt_y</p:attrName>
                                        </p:attrNameLst>
                                      </p:cBhvr>
                                      <p:rCtr x="-2018" y="0"/>
                                    </p:animMotion>
                                  </p:childTnLst>
                                </p:cTn>
                              </p:par>
                              <p:par>
                                <p:cTn id="28" presetID="26" presetClass="emph" presetSubtype="0" repeatCount="3000" fill="hold" grpId="0" nodeType="withEffect">
                                  <p:stCondLst>
                                    <p:cond delay="0"/>
                                  </p:stCondLst>
                                  <p:childTnLst>
                                    <p:animEffect transition="out" filter="fade">
                                      <p:cBhvr>
                                        <p:cTn id="29" dur="500" tmFilter="0, 0; .2, .5; .8, .5; 1, 0"/>
                                        <p:tgtEl>
                                          <p:spTgt spid="64"/>
                                        </p:tgtEl>
                                      </p:cBhvr>
                                    </p:animEffect>
                                    <p:animScale>
                                      <p:cBhvr>
                                        <p:cTn id="30" dur="250" autoRev="1" fill="hold"/>
                                        <p:tgtEl>
                                          <p:spTgt spid="64"/>
                                        </p:tgtEl>
                                      </p:cBhvr>
                                      <p:by x="105000" y="105000"/>
                                    </p:animScale>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animEffect transition="in" filter="fade">
                                      <p:cBhvr>
                                        <p:cTn id="35" dur="500"/>
                                        <p:tgtEl>
                                          <p:spTgt spid="6">
                                            <p:txEl>
                                              <p:pRg st="3" end="3"/>
                                            </p:txEl>
                                          </p:spTgt>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Effect transition="in" filter="fade">
                                      <p:cBhvr>
                                        <p:cTn id="39" dur="500"/>
                                        <p:tgtEl>
                                          <p:spTgt spid="6">
                                            <p:txEl>
                                              <p:pRg st="4" end="4"/>
                                            </p:txEl>
                                          </p:spTgt>
                                        </p:tgtEl>
                                      </p:cBhvr>
                                    </p:animEffect>
                                  </p:childTnLst>
                                </p:cTn>
                              </p:par>
                            </p:childTnLst>
                          </p:cTn>
                        </p:par>
                        <p:par>
                          <p:cTn id="40" fill="hold">
                            <p:stCondLst>
                              <p:cond delay="1000"/>
                            </p:stCondLst>
                            <p:childTnLst>
                              <p:par>
                                <p:cTn id="41" presetID="42" presetClass="path" presetSubtype="0" accel="50000" decel="50000" fill="hold" nodeType="afterEffect">
                                  <p:stCondLst>
                                    <p:cond delay="0"/>
                                  </p:stCondLst>
                                  <p:childTnLst>
                                    <p:animMotion origin="layout" path="M 0.00416 0.35255 L -0.0379 0.55162 " pathEditMode="relative" rAng="0" ptsTypes="AA">
                                      <p:cBhvr>
                                        <p:cTn id="42" dur="2000" fill="hold"/>
                                        <p:tgtEl>
                                          <p:spTgt spid="118"/>
                                        </p:tgtEl>
                                        <p:attrNameLst>
                                          <p:attrName>ppt_x</p:attrName>
                                          <p:attrName>ppt_y</p:attrName>
                                        </p:attrNameLst>
                                      </p:cBhvr>
                                      <p:rCtr x="-2109" y="9954"/>
                                    </p:animMotion>
                                  </p:childTnLst>
                                </p:cTn>
                              </p:par>
                            </p:childTnLst>
                          </p:cTn>
                        </p:par>
                        <p:par>
                          <p:cTn id="43" fill="hold">
                            <p:stCondLst>
                              <p:cond delay="3000"/>
                            </p:stCondLst>
                            <p:childTnLst>
                              <p:par>
                                <p:cTn id="44" presetID="10" presetClass="entr" presetSubtype="0" fill="hold" nodeType="afterEffect">
                                  <p:stCondLst>
                                    <p:cond delay="0"/>
                                  </p:stCondLst>
                                  <p:childTnLst>
                                    <p:set>
                                      <p:cBhvr>
                                        <p:cTn id="45" dur="1" fill="hold">
                                          <p:stCondLst>
                                            <p:cond delay="0"/>
                                          </p:stCondLst>
                                        </p:cTn>
                                        <p:tgtEl>
                                          <p:spTgt spid="188"/>
                                        </p:tgtEl>
                                        <p:attrNameLst>
                                          <p:attrName>style.visibility</p:attrName>
                                        </p:attrNameLst>
                                      </p:cBhvr>
                                      <p:to>
                                        <p:strVal val="visible"/>
                                      </p:to>
                                    </p:set>
                                    <p:animEffect transition="in" filter="fade">
                                      <p:cBhvr>
                                        <p:cTn id="46" dur="500"/>
                                        <p:tgtEl>
                                          <p:spTgt spid="18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73"/>
                                        </p:tgtEl>
                                        <p:attrNameLst>
                                          <p:attrName>style.visibility</p:attrName>
                                        </p:attrNameLst>
                                      </p:cBhvr>
                                      <p:to>
                                        <p:strVal val="visible"/>
                                      </p:to>
                                    </p:set>
                                    <p:animEffect transition="in" filter="fade">
                                      <p:cBhvr>
                                        <p:cTn id="49" dur="500"/>
                                        <p:tgtEl>
                                          <p:spTgt spid="173"/>
                                        </p:tgtEl>
                                      </p:cBhvr>
                                    </p:animEffect>
                                  </p:childTnLst>
                                </p:cTn>
                              </p:par>
                            </p:childTnLst>
                          </p:cTn>
                        </p:par>
                        <p:par>
                          <p:cTn id="50" fill="hold">
                            <p:stCondLst>
                              <p:cond delay="3500"/>
                            </p:stCondLst>
                            <p:childTnLst>
                              <p:par>
                                <p:cTn id="51" presetID="1" presetClass="path" presetSubtype="0" repeatCount="0" fill="hold" nodeType="afterEffect">
                                  <p:stCondLst>
                                    <p:cond delay="0"/>
                                  </p:stCondLst>
                                  <p:childTnLst>
                                    <p:animMotion origin="layout" path="M -3.125E-6 3.33333E-6 C -3.125E-6 0.01736 -0.00898 0.03194 -0.02018 0.03194 C -0.03125 0.03194 -0.04049 0.01736 -0.04049 3.33333E-6 C -0.04049 -0.01783 -0.03125 -0.03195 -0.02018 -0.03195 C -0.00898 -0.03195 -3.125E-6 -0.01783 -3.125E-6 3.33333E-6 Z " pathEditMode="relative" rAng="5400000" ptsTypes="AAAAA">
                                      <p:cBhvr>
                                        <p:cTn id="52" dur="2000" fill="hold"/>
                                        <p:tgtEl>
                                          <p:spTgt spid="188"/>
                                        </p:tgtEl>
                                        <p:attrNameLst>
                                          <p:attrName>ppt_x</p:attrName>
                                          <p:attrName>ppt_y</p:attrName>
                                        </p:attrNameLst>
                                      </p:cBhvr>
                                      <p:rCtr x="-2018" y="0"/>
                                    </p:animMotion>
                                  </p:childTnLst>
                                </p:cTn>
                              </p:par>
                              <p:par>
                                <p:cTn id="53" presetID="26" presetClass="emph" presetSubtype="0" repeatCount="3000" fill="hold" grpId="1" nodeType="withEffect">
                                  <p:stCondLst>
                                    <p:cond delay="0"/>
                                  </p:stCondLst>
                                  <p:childTnLst>
                                    <p:animEffect transition="out" filter="fade">
                                      <p:cBhvr>
                                        <p:cTn id="54" dur="500" tmFilter="0, 0; .2, .5; .8, .5; 1, 0"/>
                                        <p:tgtEl>
                                          <p:spTgt spid="65"/>
                                        </p:tgtEl>
                                      </p:cBhvr>
                                    </p:animEffect>
                                    <p:animScale>
                                      <p:cBhvr>
                                        <p:cTn id="55" dur="250" autoRev="1" fill="hold"/>
                                        <p:tgtEl>
                                          <p:spTgt spid="65"/>
                                        </p:tgtEl>
                                      </p:cBhvr>
                                      <p:by x="105000" y="105000"/>
                                    </p:animScale>
                                  </p:childTnLst>
                                </p:cTn>
                              </p:par>
                            </p:childTnLst>
                          </p:cTn>
                        </p:par>
                        <p:par>
                          <p:cTn id="56" fill="hold">
                            <p:stCondLst>
                              <p:cond delay="5500"/>
                            </p:stCondLst>
                            <p:childTnLst>
                              <p:par>
                                <p:cTn id="57" presetID="10" presetClass="entr" presetSubtype="0" repeatCount="3000" fill="hold" nodeType="afterEffect">
                                  <p:stCondLst>
                                    <p:cond delay="0"/>
                                  </p:stCondLst>
                                  <p:childTnLst>
                                    <p:set>
                                      <p:cBhvr>
                                        <p:cTn id="58" dur="1" fill="hold">
                                          <p:stCondLst>
                                            <p:cond delay="0"/>
                                          </p:stCondLst>
                                        </p:cTn>
                                        <p:tgtEl>
                                          <p:spTgt spid="192"/>
                                        </p:tgtEl>
                                        <p:attrNameLst>
                                          <p:attrName>style.visibility</p:attrName>
                                        </p:attrNameLst>
                                      </p:cBhvr>
                                      <p:to>
                                        <p:strVal val="visible"/>
                                      </p:to>
                                    </p:set>
                                    <p:animEffect transition="in" filter="fade">
                                      <p:cBhvr>
                                        <p:cTn id="59" dur="50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173" grpId="0"/>
      <p:bldP spid="64" grpId="0" animBg="1"/>
      <p:bldP spid="65" grpId="0" animBg="1"/>
      <p:bldP spid="65" grpId="1" animBg="1"/>
    </p:bldLst>
  </p:timing>
</p:sld>
</file>

<file path=ppt/tags/tag1.xml><?xml version="1.0" encoding="utf-8"?>
<p:tagLst xmlns:a="http://schemas.openxmlformats.org/drawingml/2006/main" xmlns:r="http://schemas.openxmlformats.org/officeDocument/2006/relationships" xmlns:p="http://schemas.openxmlformats.org/presentationml/2006/main">
  <p:tag name="USERHIDDEN" val="1"/>
</p:tagLst>
</file>

<file path=ppt/theme/theme1.xml><?xml version="1.0" encoding="utf-8"?>
<a:theme xmlns:a="http://schemas.openxmlformats.org/drawingml/2006/main" name="VMware_white_16x9">
  <a:themeElements>
    <a:clrScheme name="VMware 2019">
      <a:dk1>
        <a:srgbClr val="717074"/>
      </a:dk1>
      <a:lt1>
        <a:sysClr val="window" lastClr="FFFFFF"/>
      </a:lt1>
      <a:dk2>
        <a:srgbClr val="3F3F3F"/>
      </a:dk2>
      <a:lt2>
        <a:srgbClr val="F2F2F2"/>
      </a:lt2>
      <a:accent1>
        <a:srgbClr val="0091DA"/>
      </a:accent1>
      <a:accent2>
        <a:srgbClr val="1A428A"/>
      </a:accent2>
      <a:accent3>
        <a:srgbClr val="00C1D5"/>
      </a:accent3>
      <a:accent4>
        <a:srgbClr val="78BE20"/>
      </a:accent4>
      <a:accent5>
        <a:srgbClr val="7F35B2"/>
      </a:accent5>
      <a:accent6>
        <a:srgbClr val="387C2C"/>
      </a:accent6>
      <a:hlink>
        <a:srgbClr val="006990"/>
      </a:hlink>
      <a:folHlink>
        <a:srgbClr val="006990"/>
      </a:folHlink>
    </a:clrScheme>
    <a:fontScheme name="Custom 19">
      <a:majorFont>
        <a:latin typeface="Metropolis Light"/>
        <a:ea typeface=""/>
        <a:cs typeface=""/>
      </a:majorFont>
      <a:minorFont>
        <a:latin typeface="Metropoli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Aft>
            <a:spcPts val="600"/>
          </a:spcAft>
          <a:defRPr sz="1200" smtClean="0">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bwMode="gray">
        <a:ln w="25400">
          <a:solidFill>
            <a:schemeClr val="tx1"/>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spcAft>
            <a:spcPts val="600"/>
          </a:spcAft>
          <a:defRPr sz="1200" smtClean="0"/>
        </a:defPPr>
      </a:lstStyle>
    </a:txDef>
  </a:objectDefaults>
  <a:extraClrSchemeLst/>
  <a:custClrLst>
    <a:custClr name="Orange">
      <a:srgbClr val="F8981D"/>
    </a:custClr>
    <a:custClr name="Red">
      <a:srgbClr val="820024"/>
    </a:custClr>
  </a:custClrLst>
  <a:extLst>
    <a:ext uri="{05A4C25C-085E-4340-85A3-A5531E510DB2}">
      <thm15:themeFamily xmlns:thm15="http://schemas.microsoft.com/office/thememl/2012/main" name="VMWR_CorpTempRefresh_Light_07_21_hr.potx" id="{05DAF37D-AD21-46CA-8327-AA29D585B2C3}" vid="{AA349161-A6C3-488A-A8B7-7A2D5F49158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74FCE7564CCB741B7A6959CCD25F839" ma:contentTypeVersion="17" ma:contentTypeDescription="Create a new document." ma:contentTypeScope="" ma:versionID="cb15dcd40416db1b31010a792c833a83">
  <xsd:schema xmlns:xsd="http://www.w3.org/2001/XMLSchema" xmlns:xs="http://www.w3.org/2001/XMLSchema" xmlns:p="http://schemas.microsoft.com/office/2006/metadata/properties" xmlns:ns2="38e4f13d-54b3-4601-ae5b-3f60736340ab" xmlns:ns3="1fbc43ac-356d-4db5-b3b2-55f657e28f54" xmlns:ns4="eb3a237d-4129-4a2a-8fb3-b20be8ca4bd3" targetNamespace="http://schemas.microsoft.com/office/2006/metadata/properties" ma:root="true" ma:fieldsID="21b13e89a5f92e1445597f6295666e15" ns2:_="" ns3:_="" ns4:_="">
    <xsd:import namespace="38e4f13d-54b3-4601-ae5b-3f60736340ab"/>
    <xsd:import namespace="1fbc43ac-356d-4db5-b3b2-55f657e28f54"/>
    <xsd:import namespace="eb3a237d-4129-4a2a-8fb3-b20be8ca4bd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2:MediaServiceLocation" minOccurs="0"/>
                <xsd:element ref="ns3:SharedWithDetails" minOccurs="0"/>
                <xsd:element ref="ns2:MediaServiceOCR" minOccurs="0"/>
                <xsd:element ref="ns2:MediaServiceEventHashCode" minOccurs="0"/>
                <xsd:element ref="ns2:MediaServiceGenerationTime"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4f13d-54b3-4601-ae5b-3f60736340ab"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Location" ma:index="13"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5e2881d-93c9-4b6d-a08c-48bb4ed1ec6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fbc43ac-356d-4db5-b3b2-55f657e28f54" elementFormDefault="qualified">
    <xsd:import namespace="http://schemas.microsoft.com/office/2006/documentManagement/types"/>
    <xsd:import namespace="http://schemas.microsoft.com/office/infopath/2007/PartnerControls"/>
    <xsd:element name="SharedWithUsers" ma:index="1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b3a237d-4129-4a2a-8fb3-b20be8ca4bd3"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89297e3d-c727-49b0-a432-6ab1669b55d6}" ma:internalName="TaxCatchAll" ma:showField="CatchAllData" ma:web="1fbc43ac-356d-4db5-b3b2-55f657e28f5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1fbc43ac-356d-4db5-b3b2-55f657e28f54">
      <UserInfo>
        <DisplayName>Harsh Waghmare</DisplayName>
        <AccountId>5121</AccountId>
        <AccountType/>
      </UserInfo>
    </SharedWithUsers>
    <lcf76f155ced4ddcb4097134ff3c332f xmlns="38e4f13d-54b3-4601-ae5b-3f60736340ab">
      <Terms xmlns="http://schemas.microsoft.com/office/infopath/2007/PartnerControls"/>
    </lcf76f155ced4ddcb4097134ff3c332f>
    <TaxCatchAll xmlns="eb3a237d-4129-4a2a-8fb3-b20be8ca4bd3" xsi:nil="true"/>
  </documentManagement>
</p:properties>
</file>

<file path=customXml/itemProps1.xml><?xml version="1.0" encoding="utf-8"?>
<ds:datastoreItem xmlns:ds="http://schemas.openxmlformats.org/officeDocument/2006/customXml" ds:itemID="{1E669826-7E0B-45BB-9E72-407501C105A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8e4f13d-54b3-4601-ae5b-3f60736340ab"/>
    <ds:schemaRef ds:uri="1fbc43ac-356d-4db5-b3b2-55f657e28f54"/>
    <ds:schemaRef ds:uri="eb3a237d-4129-4a2a-8fb3-b20be8ca4bd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8B13154-8F92-49B5-8367-D0256BB18021}">
  <ds:schemaRefs>
    <ds:schemaRef ds:uri="http://schemas.microsoft.com/sharepoint/v3/contenttype/forms"/>
  </ds:schemaRefs>
</ds:datastoreItem>
</file>

<file path=customXml/itemProps3.xml><?xml version="1.0" encoding="utf-8"?>
<ds:datastoreItem xmlns:ds="http://schemas.openxmlformats.org/officeDocument/2006/customXml" ds:itemID="{16F568DE-D351-4A33-83E2-3AD02F644DA6}">
  <ds:schemaRefs>
    <ds:schemaRef ds:uri="http://schemas.microsoft.com/office/2006/metadata/properties"/>
    <ds:schemaRef ds:uri="http://schemas.microsoft.com/office/2006/documentManagement/types"/>
    <ds:schemaRef ds:uri="http://www.w3.org/XML/1998/namespace"/>
    <ds:schemaRef ds:uri="http://schemas.microsoft.com/office/infopath/2007/PartnerControls"/>
    <ds:schemaRef ds:uri="http://schemas.openxmlformats.org/package/2006/metadata/core-properties"/>
    <ds:schemaRef ds:uri="http://purl.org/dc/elements/1.1/"/>
    <ds:schemaRef ds:uri="eb3a237d-4129-4a2a-8fb3-b20be8ca4bd3"/>
    <ds:schemaRef ds:uri="http://purl.org/dc/terms/"/>
    <ds:schemaRef ds:uri="1fbc43ac-356d-4db5-b3b2-55f657e28f54"/>
    <ds:schemaRef ds:uri="38e4f13d-54b3-4601-ae5b-3f60736340ab"/>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828</TotalTime>
  <Words>7768</Words>
  <Application>Microsoft Macintosh PowerPoint</Application>
  <PresentationFormat>Widescreen</PresentationFormat>
  <Paragraphs>1527</Paragraphs>
  <Slides>74</Slides>
  <Notes>47</Notes>
  <HiddenSlides>16</HiddenSlides>
  <MMClips>1</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74</vt:i4>
      </vt:variant>
    </vt:vector>
  </HeadingPairs>
  <TitlesOfParts>
    <vt:vector size="84" baseType="lpstr">
      <vt:lpstr>Arial</vt:lpstr>
      <vt:lpstr>Calibri</vt:lpstr>
      <vt:lpstr>Camphor Std</vt:lpstr>
      <vt:lpstr>Courier New</vt:lpstr>
      <vt:lpstr>Metropolis</vt:lpstr>
      <vt:lpstr>Open Sans</vt:lpstr>
      <vt:lpstr>Slack-Lato</vt:lpstr>
      <vt:lpstr>Symbol</vt:lpstr>
      <vt:lpstr>Wingdings</vt:lpstr>
      <vt:lpstr>VMware_white_16x9</vt:lpstr>
      <vt:lpstr>NSX Anti-Malware Detection and Prevention</vt:lpstr>
      <vt:lpstr>NSX Malware Detection and Prevention</vt:lpstr>
      <vt:lpstr>PowerPoint Presentation</vt:lpstr>
      <vt:lpstr>PowerPoint Presentation</vt:lpstr>
      <vt:lpstr>NSX Malware Detection and Prevention</vt:lpstr>
      <vt:lpstr>NSX Malware Detection and Prevention</vt:lpstr>
      <vt:lpstr>NSX Malware Detection and Prevention</vt:lpstr>
      <vt:lpstr>PowerPoint Presentation</vt:lpstr>
      <vt:lpstr>NSX Malware Detection and Prevention</vt:lpstr>
      <vt:lpstr>NSX Malware Detection and Prevention</vt:lpstr>
      <vt:lpstr>NSX Malware Detection and Prevention</vt:lpstr>
      <vt:lpstr>NSX Malware Detection and Prevention</vt:lpstr>
      <vt:lpstr>PowerPoint Presentation</vt:lpstr>
      <vt:lpstr>Gateway Malware Detection</vt:lpstr>
      <vt:lpstr>Gateway Malware Detection</vt:lpstr>
      <vt:lpstr>Gateway Malware Detection</vt:lpstr>
      <vt:lpstr>PowerPoint Presentation</vt:lpstr>
      <vt:lpstr>Distributed Malware Detection and Prevention</vt:lpstr>
      <vt:lpstr>Distributed Malware Detection and Prevention</vt:lpstr>
      <vt:lpstr>Distributed Malware Detection and Prevention</vt:lpstr>
      <vt:lpstr>PowerPoint Presentation</vt:lpstr>
      <vt:lpstr>NSX Malware Detection and Prevention</vt:lpstr>
      <vt:lpstr>PowerPoint Presentation</vt:lpstr>
      <vt:lpstr>NSX Malware Detection and Prevention Requirements</vt:lpstr>
      <vt:lpstr>NSX Malware Detection and Prevention Limitations</vt:lpstr>
      <vt:lpstr>NSX Malware Detection and Prevention Limitations</vt:lpstr>
      <vt:lpstr>NSX Malware Detection and Prevention Scale</vt:lpstr>
      <vt:lpstr>PowerPoint Presentation</vt:lpstr>
      <vt:lpstr>NSX Malware Detection and Prevention High-Availability</vt:lpstr>
      <vt:lpstr>NSX Malware Detection and Prevention High-Availability</vt:lpstr>
      <vt:lpstr>NSX Malware Detection and Prevention High-Availability</vt:lpstr>
      <vt:lpstr>NSX Malware Detection and Prevention High-Availability</vt:lpstr>
      <vt:lpstr>NSX Malware Detection and Prevention High-Availability</vt:lpstr>
      <vt:lpstr>NSX Malware Detection and Prevention High-Availability</vt:lpstr>
      <vt:lpstr>NSX Malware Detection and Prevention High-Availability</vt:lpstr>
      <vt:lpstr>PowerPoint Presentation</vt:lpstr>
      <vt:lpstr>Malware File DB Population</vt:lpstr>
      <vt:lpstr>PowerPoint Presentation</vt:lpstr>
      <vt:lpstr>Malware Detection and Prevention Installation (1/15)</vt:lpstr>
      <vt:lpstr>Malware Detection and Prevention Installation (2/15)</vt:lpstr>
      <vt:lpstr>Malware Detection and Prevention Installation (3/15)</vt:lpstr>
      <vt:lpstr>Malware Detection and Prevention Installation (4/15)</vt:lpstr>
      <vt:lpstr>Malware Detection and Prevention Installation (5/15)</vt:lpstr>
      <vt:lpstr>Malware Detection and Prevention Installation (6/15)</vt:lpstr>
      <vt:lpstr>PowerPoint Presentation</vt:lpstr>
      <vt:lpstr>Malware Detection and Prevention Installation (7/15)</vt:lpstr>
      <vt:lpstr>Malware Detection and Prevention Installation (8/17)</vt:lpstr>
      <vt:lpstr>Malware Detection and Prevention Installation (8/15)</vt:lpstr>
      <vt:lpstr>Malware Detection and Prevention Installation (9/15)</vt:lpstr>
      <vt:lpstr>Malware Detection and Prevention Installation (10/17)</vt:lpstr>
      <vt:lpstr>Malware Detection and Prevention Installation (11/15)</vt:lpstr>
      <vt:lpstr>Malware Detection and Prevention Installation (12/15)</vt:lpstr>
      <vt:lpstr>Malware Detection and Prevention Installation (13/15)</vt:lpstr>
      <vt:lpstr>Malware Detection and Prevention Installation (14/15)</vt:lpstr>
      <vt:lpstr>Malware Detection and Prevention Installation (15/15)</vt:lpstr>
      <vt:lpstr>PowerPoint Presentation</vt:lpstr>
      <vt:lpstr>NSX Malware Detection and Prevention Upgrade</vt:lpstr>
      <vt:lpstr>PowerPoint Presentation</vt:lpstr>
      <vt:lpstr>PowerPoint Presentation</vt:lpstr>
      <vt:lpstr>PowerPoint Presentation</vt:lpstr>
      <vt:lpstr>Malware Detection and Prevention</vt:lpstr>
      <vt:lpstr>Malware Detection and Prevention</vt:lpstr>
      <vt:lpstr>PowerPoint Presentation</vt:lpstr>
      <vt:lpstr>Internal Malware configuration</vt:lpstr>
      <vt:lpstr>Internal Malware configuration</vt:lpstr>
      <vt:lpstr>Internal Malware configuration</vt:lpstr>
      <vt:lpstr>PowerPoint Presentation</vt:lpstr>
      <vt:lpstr>Troubleshooting: Files not analyzed by Distributed Malware #1</vt:lpstr>
      <vt:lpstr>PowerPoint Presentation</vt:lpstr>
      <vt:lpstr>Troubleshooting: Files not analyzed by Distributed Malware #2</vt:lpstr>
      <vt:lpstr>PowerPoint Presentation</vt:lpstr>
      <vt:lpstr>Troubleshooting: Malware activation failure</vt:lpstr>
      <vt:lpstr>PowerPoint Presentation</vt:lpstr>
      <vt:lpstr>Troubleshooting: SVM disk full</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Marco Loria</dc:creator>
  <cp:lastModifiedBy>Dimitri Desmidt</cp:lastModifiedBy>
  <cp:revision>3</cp:revision>
  <cp:lastPrinted>2021-11-23T14:37:47Z</cp:lastPrinted>
  <dcterms:created xsi:type="dcterms:W3CDTF">2020-12-16T14:58:47Z</dcterms:created>
  <dcterms:modified xsi:type="dcterms:W3CDTF">2023-09-12T17:54:01Z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0x010100574FCE7564CCB741B7A6959CCD25F839</vt:lpwstr>
  </property>
  <property fmtid="{D5CDD505-2E9C-101B-9397-08002B2CF9AE}" pid="3" name="MediaServiceImageTags">
    <vt:lpwstr/>
  </property>
</Properties>
</file>