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7"/>
  </p:notesMasterIdLst>
  <p:sldIdLst>
    <p:sldId id="230717536" r:id="rId5"/>
    <p:sldId id="2147470737" r:id="rId6"/>
    <p:sldId id="2147311104" r:id="rId7"/>
    <p:sldId id="2147311163" r:id="rId8"/>
    <p:sldId id="2147310946" r:id="rId9"/>
    <p:sldId id="2147311103" r:id="rId10"/>
    <p:sldId id="2147311105" r:id="rId11"/>
    <p:sldId id="2147311164" r:id="rId12"/>
    <p:sldId id="2147311115" r:id="rId13"/>
    <p:sldId id="2147311178" r:id="rId14"/>
    <p:sldId id="2147470762" r:id="rId15"/>
    <p:sldId id="2147311166" r:id="rId16"/>
    <p:sldId id="2147311167" r:id="rId17"/>
    <p:sldId id="2147311165" r:id="rId18"/>
    <p:sldId id="2147311159" r:id="rId19"/>
    <p:sldId id="2147311160" r:id="rId20"/>
    <p:sldId id="2147311161" r:id="rId21"/>
    <p:sldId id="2147311157" r:id="rId22"/>
    <p:sldId id="2147470735" r:id="rId23"/>
    <p:sldId id="2147471428" r:id="rId24"/>
    <p:sldId id="2147471429" r:id="rId25"/>
    <p:sldId id="2147311180"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0F2A4EA9-AF8F-3342-B205-613FDB4F2A88}">
          <p14:sldIdLst>
            <p14:sldId id="230717536"/>
            <p14:sldId id="2147470737"/>
            <p14:sldId id="2147311104"/>
          </p14:sldIdLst>
        </p14:section>
        <p14:section name="NSX Malware - What is it" id="{93C7C211-80C4-E943-94D1-BE298432B36B}">
          <p14:sldIdLst>
            <p14:sldId id="2147311163"/>
            <p14:sldId id="2147310946"/>
            <p14:sldId id="2147311103"/>
            <p14:sldId id="2147311105"/>
          </p14:sldIdLst>
        </p14:section>
        <p14:section name="NSX Malware - Work" id="{9624169B-9E96-604B-AB56-259C2F27A213}">
          <p14:sldIdLst>
            <p14:sldId id="2147311164"/>
            <p14:sldId id="2147311115"/>
            <p14:sldId id="2147311178"/>
            <p14:sldId id="2147470762"/>
          </p14:sldIdLst>
        </p14:section>
        <p14:section name="NSX Malware - Reporting" id="{C7C3AE98-7F69-2146-88EA-72CE8FC4B5B4}">
          <p14:sldIdLst>
            <p14:sldId id="2147311166"/>
            <p14:sldId id="2147311167"/>
          </p14:sldIdLst>
        </p14:section>
        <p14:section name="Wrap-up" id="{EFE841DD-E2E6-F842-86C6-FE7B7AA6E871}">
          <p14:sldIdLst>
            <p14:sldId id="2147311165"/>
            <p14:sldId id="2147311159"/>
            <p14:sldId id="2147311160"/>
            <p14:sldId id="2147311161"/>
          </p14:sldIdLst>
        </p14:section>
        <p14:section name="Thank You" id="{629976B8-BD12-9D4D-8945-735006F184BA}">
          <p14:sldIdLst>
            <p14:sldId id="2147311157"/>
          </p14:sldIdLst>
        </p14:section>
        <p14:section name="Backup" id="{6E575AA1-560F-B247-8112-D728311C2C3C}">
          <p14:sldIdLst>
            <p14:sldId id="2147470735"/>
            <p14:sldId id="2147471428"/>
            <p14:sldId id="2147471429"/>
            <p14:sldId id="214731118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9A831D-F4BF-8629-B23B-9E7505A2F084}" name="Stijn Vanveerdeghem" initials="SV" userId="S::svanveerdeghem@vmware.com::5c49a346-e140-40fb-b390-2f27d34f2ba3" providerId="AD"/>
  <p188:author id="{7D3EDF94-1907-9D66-0C0B-E48EF86D1296}" name="Ganapathi Bhat" initials="GB" userId="S::bhatg@vmware.com::29efc931-4293-41aa-beaa-1b23f8d0261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ydeep Chakravarti" initials="JC" lastIdx="3" clrIdx="0">
    <p:extLst>
      <p:ext uri="{19B8F6BF-5375-455C-9EA6-DF929625EA0E}">
        <p15:presenceInfo xmlns:p15="http://schemas.microsoft.com/office/powerpoint/2012/main" userId="S::jchakravarti@vmware.com::c93dde68-0ce0-4825-bc67-f4f1b84e4f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34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80EFA7-A187-7C43-BAF2-BB80061C9E2A}" v="2" dt="2023-09-12T17:54:12.1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1565"/>
  </p:normalViewPr>
  <p:slideViewPr>
    <p:cSldViewPr snapToGrid="0">
      <p:cViewPr varScale="1">
        <p:scale>
          <a:sx n="117" d="100"/>
          <a:sy n="117" d="100"/>
        </p:scale>
        <p:origin x="904" y="16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mitri Desmidt" userId="64dfcb71-c89a-4eed-a7b2-a6b8697ca05d" providerId="ADAL" clId="{4A80EFA7-A187-7C43-BAF2-BB80061C9E2A}"/>
    <pc:docChg chg="delSld modSld modSection">
      <pc:chgData name="Dimitri Desmidt" userId="64dfcb71-c89a-4eed-a7b2-a6b8697ca05d" providerId="ADAL" clId="{4A80EFA7-A187-7C43-BAF2-BB80061C9E2A}" dt="2023-09-12T17:54:45.107" v="14" actId="2696"/>
      <pc:docMkLst>
        <pc:docMk/>
      </pc:docMkLst>
      <pc:sldChg chg="modSp mod">
        <pc:chgData name="Dimitri Desmidt" userId="64dfcb71-c89a-4eed-a7b2-a6b8697ca05d" providerId="ADAL" clId="{4A80EFA7-A187-7C43-BAF2-BB80061C9E2A}" dt="2023-09-12T17:54:19.274" v="13" actId="20577"/>
        <pc:sldMkLst>
          <pc:docMk/>
          <pc:sldMk cId="3550015636" sldId="2147311105"/>
        </pc:sldMkLst>
        <pc:spChg chg="mod">
          <ac:chgData name="Dimitri Desmidt" userId="64dfcb71-c89a-4eed-a7b2-a6b8697ca05d" providerId="ADAL" clId="{4A80EFA7-A187-7C43-BAF2-BB80061C9E2A}" dt="2023-09-12T17:54:14.714" v="5" actId="20577"/>
          <ac:spMkLst>
            <pc:docMk/>
            <pc:sldMk cId="3550015636" sldId="2147311105"/>
            <ac:spMk id="20" creationId="{50324ACA-1E96-CB42-883E-1E1F1D233496}"/>
          </ac:spMkLst>
        </pc:spChg>
        <pc:spChg chg="mod">
          <ac:chgData name="Dimitri Desmidt" userId="64dfcb71-c89a-4eed-a7b2-a6b8697ca05d" providerId="ADAL" clId="{4A80EFA7-A187-7C43-BAF2-BB80061C9E2A}" dt="2023-09-12T17:54:19.274" v="13" actId="20577"/>
          <ac:spMkLst>
            <pc:docMk/>
            <pc:sldMk cId="3550015636" sldId="2147311105"/>
            <ac:spMk id="33" creationId="{94D10AF7-9D63-4744-A4E9-49C95FFB5697}"/>
          </ac:spMkLst>
        </pc:spChg>
      </pc:sldChg>
      <pc:sldChg chg="del">
        <pc:chgData name="Dimitri Desmidt" userId="64dfcb71-c89a-4eed-a7b2-a6b8697ca05d" providerId="ADAL" clId="{4A80EFA7-A187-7C43-BAF2-BB80061C9E2A}" dt="2023-09-12T17:54:45.107" v="14" actId="2696"/>
        <pc:sldMkLst>
          <pc:docMk/>
          <pc:sldMk cId="2444603206" sldId="2147470738"/>
        </pc:sldMkLst>
      </pc:sldChg>
    </pc:docChg>
  </pc:docChgLst>
  <pc:docChgLst>
    <pc:chgData name="Dimitri Desmidt" userId="64dfcb71-c89a-4eed-a7b2-a6b8697ca05d" providerId="ADAL" clId="{17D72F81-1A88-E042-A37A-0846A545D80E}"/>
    <pc:docChg chg="addSld delSld modSld modSection">
      <pc:chgData name="Dimitri Desmidt" userId="64dfcb71-c89a-4eed-a7b2-a6b8697ca05d" providerId="ADAL" clId="{17D72F81-1A88-E042-A37A-0846A545D80E}" dt="2023-02-14T17:53:31.052" v="4" actId="729"/>
      <pc:docMkLst>
        <pc:docMk/>
      </pc:docMkLst>
      <pc:sldChg chg="del">
        <pc:chgData name="Dimitri Desmidt" userId="64dfcb71-c89a-4eed-a7b2-a6b8697ca05d" providerId="ADAL" clId="{17D72F81-1A88-E042-A37A-0846A545D80E}" dt="2023-02-09T18:53:10.794" v="1" actId="2696"/>
        <pc:sldMkLst>
          <pc:docMk/>
          <pc:sldMk cId="3848028681" sldId="2147310783"/>
        </pc:sldMkLst>
      </pc:sldChg>
      <pc:sldChg chg="del">
        <pc:chgData name="Dimitri Desmidt" userId="64dfcb71-c89a-4eed-a7b2-a6b8697ca05d" providerId="ADAL" clId="{17D72F81-1A88-E042-A37A-0846A545D80E}" dt="2023-02-14T17:53:26.792" v="3" actId="2696"/>
        <pc:sldMkLst>
          <pc:docMk/>
          <pc:sldMk cId="2611426331" sldId="2147311169"/>
        </pc:sldMkLst>
      </pc:sldChg>
      <pc:sldChg chg="add">
        <pc:chgData name="Dimitri Desmidt" userId="64dfcb71-c89a-4eed-a7b2-a6b8697ca05d" providerId="ADAL" clId="{17D72F81-1A88-E042-A37A-0846A545D80E}" dt="2023-02-09T18:53:08.913" v="0"/>
        <pc:sldMkLst>
          <pc:docMk/>
          <pc:sldMk cId="598029079" sldId="2147311179"/>
        </pc:sldMkLst>
      </pc:sldChg>
      <pc:sldChg chg="add mod modShow">
        <pc:chgData name="Dimitri Desmidt" userId="64dfcb71-c89a-4eed-a7b2-a6b8697ca05d" providerId="ADAL" clId="{17D72F81-1A88-E042-A37A-0846A545D80E}" dt="2023-02-14T17:53:31.052" v="4" actId="729"/>
        <pc:sldMkLst>
          <pc:docMk/>
          <pc:sldMk cId="26082194" sldId="2147470761"/>
        </pc:sldMkLst>
      </pc:sldChg>
    </pc:docChg>
  </pc:docChgLst>
  <pc:docChgLst>
    <pc:chgData name="Dimitri Desmidt" userId="64dfcb71-c89a-4eed-a7b2-a6b8697ca05d" providerId="ADAL" clId="{03EEEA92-61AC-A84E-8AA7-9CB97027E9EF}"/>
    <pc:docChg chg="addSld delSld modSld modSection">
      <pc:chgData name="Dimitri Desmidt" userId="64dfcb71-c89a-4eed-a7b2-a6b8697ca05d" providerId="ADAL" clId="{03EEEA92-61AC-A84E-8AA7-9CB97027E9EF}" dt="2023-01-09T18:59:00.896" v="2" actId="729"/>
      <pc:docMkLst>
        <pc:docMk/>
      </pc:docMkLst>
      <pc:sldChg chg="del">
        <pc:chgData name="Dimitri Desmidt" userId="64dfcb71-c89a-4eed-a7b2-a6b8697ca05d" providerId="ADAL" clId="{03EEEA92-61AC-A84E-8AA7-9CB97027E9EF}" dt="2023-01-09T18:58:58.276" v="1" actId="2696"/>
        <pc:sldMkLst>
          <pc:docMk/>
          <pc:sldMk cId="640193741" sldId="2147470736"/>
        </pc:sldMkLst>
      </pc:sldChg>
      <pc:sldChg chg="add mod modShow">
        <pc:chgData name="Dimitri Desmidt" userId="64dfcb71-c89a-4eed-a7b2-a6b8697ca05d" providerId="ADAL" clId="{03EEEA92-61AC-A84E-8AA7-9CB97027E9EF}" dt="2023-01-09T18:59:00.896" v="2" actId="729"/>
        <pc:sldMkLst>
          <pc:docMk/>
          <pc:sldMk cId="1570092667" sldId="2147470760"/>
        </pc:sldMkLst>
      </pc:sldChg>
    </pc:docChg>
  </pc:docChgLst>
  <pc:docChgLst>
    <pc:chgData name="Dimitri Desmidt" userId="64dfcb71-c89a-4eed-a7b2-a6b8697ca05d" providerId="ADAL" clId="{4ECE980B-D2BB-1E41-A731-9FA078730789}"/>
    <pc:docChg chg="addSld delSld modSld modSection">
      <pc:chgData name="Dimitri Desmidt" userId="64dfcb71-c89a-4eed-a7b2-a6b8697ca05d" providerId="ADAL" clId="{4ECE980B-D2BB-1E41-A731-9FA078730789}" dt="2023-04-13T17:12:24.857" v="9" actId="729"/>
      <pc:docMkLst>
        <pc:docMk/>
      </pc:docMkLst>
      <pc:sldChg chg="modNotesTx">
        <pc:chgData name="Dimitri Desmidt" userId="64dfcb71-c89a-4eed-a7b2-a6b8697ca05d" providerId="ADAL" clId="{4ECE980B-D2BB-1E41-A731-9FA078730789}" dt="2023-04-07T17:38:57.361" v="3"/>
        <pc:sldMkLst>
          <pc:docMk/>
          <pc:sldMk cId="2140412858" sldId="2147311167"/>
        </pc:sldMkLst>
      </pc:sldChg>
      <pc:sldChg chg="add del">
        <pc:chgData name="Dimitri Desmidt" userId="64dfcb71-c89a-4eed-a7b2-a6b8697ca05d" providerId="ADAL" clId="{4ECE980B-D2BB-1E41-A731-9FA078730789}" dt="2023-04-13T17:12:20.647" v="8" actId="2696"/>
        <pc:sldMkLst>
          <pc:docMk/>
          <pc:sldMk cId="2611426331" sldId="2147311169"/>
        </pc:sldMkLst>
      </pc:sldChg>
      <pc:sldChg chg="del">
        <pc:chgData name="Dimitri Desmidt" userId="64dfcb71-c89a-4eed-a7b2-a6b8697ca05d" providerId="ADAL" clId="{4ECE980B-D2BB-1E41-A731-9FA078730789}" dt="2023-03-02T19:22:58.174" v="1" actId="2696"/>
        <pc:sldMkLst>
          <pc:docMk/>
          <pc:sldMk cId="598029079" sldId="2147311179"/>
        </pc:sldMkLst>
      </pc:sldChg>
      <pc:sldChg chg="add mod modShow">
        <pc:chgData name="Dimitri Desmidt" userId="64dfcb71-c89a-4eed-a7b2-a6b8697ca05d" providerId="ADAL" clId="{4ECE980B-D2BB-1E41-A731-9FA078730789}" dt="2023-04-13T17:12:24.857" v="9" actId="729"/>
        <pc:sldMkLst>
          <pc:docMk/>
          <pc:sldMk cId="4068981016" sldId="2147470735"/>
        </pc:sldMkLst>
      </pc:sldChg>
      <pc:sldChg chg="modSp del">
        <pc:chgData name="Dimitri Desmidt" userId="64dfcb71-c89a-4eed-a7b2-a6b8697ca05d" providerId="ADAL" clId="{4ECE980B-D2BB-1E41-A731-9FA078730789}" dt="2023-04-07T17:39:11.043" v="5" actId="2696"/>
        <pc:sldMkLst>
          <pc:docMk/>
          <pc:sldMk cId="1570092667" sldId="2147470760"/>
        </pc:sldMkLst>
        <pc:graphicFrameChg chg="mod">
          <ac:chgData name="Dimitri Desmidt" userId="64dfcb71-c89a-4eed-a7b2-a6b8697ca05d" providerId="ADAL" clId="{4ECE980B-D2BB-1E41-A731-9FA078730789}" dt="2023-03-20T15:14:38.073" v="2"/>
          <ac:graphicFrameMkLst>
            <pc:docMk/>
            <pc:sldMk cId="1570092667" sldId="2147470760"/>
            <ac:graphicFrameMk id="13" creationId="{CD9C56E8-A0D8-5737-15DC-6916FC7ABCD0}"/>
          </ac:graphicFrameMkLst>
        </pc:graphicFrameChg>
      </pc:sldChg>
      <pc:sldChg chg="del">
        <pc:chgData name="Dimitri Desmidt" userId="64dfcb71-c89a-4eed-a7b2-a6b8697ca05d" providerId="ADAL" clId="{4ECE980B-D2BB-1E41-A731-9FA078730789}" dt="2023-04-07T17:39:11.195" v="6" actId="2696"/>
        <pc:sldMkLst>
          <pc:docMk/>
          <pc:sldMk cId="26082194" sldId="2147470761"/>
        </pc:sldMkLst>
      </pc:sldChg>
      <pc:sldChg chg="add">
        <pc:chgData name="Dimitri Desmidt" userId="64dfcb71-c89a-4eed-a7b2-a6b8697ca05d" providerId="ADAL" clId="{4ECE980B-D2BB-1E41-A731-9FA078730789}" dt="2023-03-02T19:22:53.765" v="0"/>
        <pc:sldMkLst>
          <pc:docMk/>
          <pc:sldMk cId="982312127" sldId="2147470762"/>
        </pc:sldMkLst>
      </pc:sldChg>
      <pc:sldChg chg="add del">
        <pc:chgData name="Dimitri Desmidt" userId="64dfcb71-c89a-4eed-a7b2-a6b8697ca05d" providerId="ADAL" clId="{4ECE980B-D2BB-1E41-A731-9FA078730789}" dt="2023-04-13T17:12:20.647" v="8" actId="2696"/>
        <pc:sldMkLst>
          <pc:docMk/>
          <pc:sldMk cId="1755959105" sldId="2147470763"/>
        </pc:sldMkLst>
      </pc:sldChg>
      <pc:sldChg chg="add del">
        <pc:chgData name="Dimitri Desmidt" userId="64dfcb71-c89a-4eed-a7b2-a6b8697ca05d" providerId="ADAL" clId="{4ECE980B-D2BB-1E41-A731-9FA078730789}" dt="2023-04-13T17:12:20.647" v="8" actId="2696"/>
        <pc:sldMkLst>
          <pc:docMk/>
          <pc:sldMk cId="3941905036" sldId="2147471427"/>
        </pc:sldMkLst>
      </pc:sldChg>
      <pc:sldChg chg="add mod modShow">
        <pc:chgData name="Dimitri Desmidt" userId="64dfcb71-c89a-4eed-a7b2-a6b8697ca05d" providerId="ADAL" clId="{4ECE980B-D2BB-1E41-A731-9FA078730789}" dt="2023-04-13T17:12:24.857" v="9" actId="729"/>
        <pc:sldMkLst>
          <pc:docMk/>
          <pc:sldMk cId="148900286" sldId="2147471428"/>
        </pc:sldMkLst>
      </pc:sldChg>
      <pc:sldChg chg="add mod modShow">
        <pc:chgData name="Dimitri Desmidt" userId="64dfcb71-c89a-4eed-a7b2-a6b8697ca05d" providerId="ADAL" clId="{4ECE980B-D2BB-1E41-A731-9FA078730789}" dt="2023-04-13T17:12:24.857" v="9" actId="729"/>
        <pc:sldMkLst>
          <pc:docMk/>
          <pc:sldMk cId="897671505" sldId="2147471429"/>
        </pc:sldMkLst>
      </pc:sldChg>
    </pc:docChg>
  </pc:docChgLst>
  <pc:docChgLst>
    <pc:chgData name="Dimitri Desmidt" userId="64dfcb71-c89a-4eed-a7b2-a6b8697ca05d" providerId="ADAL" clId="{B1724AC8-A543-CC4D-BF32-39C6767341ED}"/>
    <pc:docChg chg="custSel addSld delSld modSld modSection">
      <pc:chgData name="Dimitri Desmidt" userId="64dfcb71-c89a-4eed-a7b2-a6b8697ca05d" providerId="ADAL" clId="{B1724AC8-A543-CC4D-BF32-39C6767341ED}" dt="2022-10-11T00:17:05.554" v="12" actId="478"/>
      <pc:docMkLst>
        <pc:docMk/>
      </pc:docMkLst>
      <pc:sldChg chg="del">
        <pc:chgData name="Dimitri Desmidt" userId="64dfcb71-c89a-4eed-a7b2-a6b8697ca05d" providerId="ADAL" clId="{B1724AC8-A543-CC4D-BF32-39C6767341ED}" dt="2022-10-06T23:58:11.795" v="4" actId="2696"/>
        <pc:sldMkLst>
          <pc:docMk/>
          <pc:sldMk cId="3487615412" sldId="2147311129"/>
        </pc:sldMkLst>
      </pc:sldChg>
      <pc:sldChg chg="add">
        <pc:chgData name="Dimitri Desmidt" userId="64dfcb71-c89a-4eed-a7b2-a6b8697ca05d" providerId="ADAL" clId="{B1724AC8-A543-CC4D-BF32-39C6767341ED}" dt="2022-10-06T23:58:09.692" v="3"/>
        <pc:sldMkLst>
          <pc:docMk/>
          <pc:sldMk cId="2406939132" sldId="2147311178"/>
        </pc:sldMkLst>
      </pc:sldChg>
      <pc:sldChg chg="add del">
        <pc:chgData name="Dimitri Desmidt" userId="64dfcb71-c89a-4eed-a7b2-a6b8697ca05d" providerId="ADAL" clId="{B1724AC8-A543-CC4D-BF32-39C6767341ED}" dt="2022-10-06T21:24:52.334" v="2" actId="2696"/>
        <pc:sldMkLst>
          <pc:docMk/>
          <pc:sldMk cId="3519180200" sldId="2147470599"/>
        </pc:sldMkLst>
      </pc:sldChg>
      <pc:sldChg chg="add">
        <pc:chgData name="Dimitri Desmidt" userId="64dfcb71-c89a-4eed-a7b2-a6b8697ca05d" providerId="ADAL" clId="{B1724AC8-A543-CC4D-BF32-39C6767341ED}" dt="2022-10-06T21:24:50.536" v="1"/>
        <pc:sldMkLst>
          <pc:docMk/>
          <pc:sldMk cId="980141314" sldId="2147470737"/>
        </pc:sldMkLst>
      </pc:sldChg>
      <pc:sldChg chg="delSp modSp add mod delAnim">
        <pc:chgData name="Dimitri Desmidt" userId="64dfcb71-c89a-4eed-a7b2-a6b8697ca05d" providerId="ADAL" clId="{B1724AC8-A543-CC4D-BF32-39C6767341ED}" dt="2022-10-11T00:17:05.554" v="12" actId="478"/>
        <pc:sldMkLst>
          <pc:docMk/>
          <pc:sldMk cId="2444603206" sldId="2147470738"/>
        </pc:sldMkLst>
        <pc:spChg chg="del">
          <ac:chgData name="Dimitri Desmidt" userId="64dfcb71-c89a-4eed-a7b2-a6b8697ca05d" providerId="ADAL" clId="{B1724AC8-A543-CC4D-BF32-39C6767341ED}" dt="2022-10-11T00:16:24.747" v="8" actId="478"/>
          <ac:spMkLst>
            <pc:docMk/>
            <pc:sldMk cId="2444603206" sldId="2147470738"/>
            <ac:spMk id="20" creationId="{50324ACA-1E96-CB42-883E-1E1F1D233496}"/>
          </ac:spMkLst>
        </pc:spChg>
        <pc:spChg chg="del">
          <ac:chgData name="Dimitri Desmidt" userId="64dfcb71-c89a-4eed-a7b2-a6b8697ca05d" providerId="ADAL" clId="{B1724AC8-A543-CC4D-BF32-39C6767341ED}" dt="2022-10-11T00:16:13.760" v="6" actId="478"/>
          <ac:spMkLst>
            <pc:docMk/>
            <pc:sldMk cId="2444603206" sldId="2147470738"/>
            <ac:spMk id="32" creationId="{647EEB57-FD55-6B49-9FF1-FA00837BE6B2}"/>
          </ac:spMkLst>
        </pc:spChg>
        <pc:spChg chg="mod">
          <ac:chgData name="Dimitri Desmidt" userId="64dfcb71-c89a-4eed-a7b2-a6b8697ca05d" providerId="ADAL" clId="{B1724AC8-A543-CC4D-BF32-39C6767341ED}" dt="2022-10-11T00:17:03.199" v="11" actId="1076"/>
          <ac:spMkLst>
            <pc:docMk/>
            <pc:sldMk cId="2444603206" sldId="2147470738"/>
            <ac:spMk id="33" creationId="{94D10AF7-9D63-4744-A4E9-49C95FFB5697}"/>
          </ac:spMkLst>
        </pc:spChg>
        <pc:spChg chg="del">
          <ac:chgData name="Dimitri Desmidt" userId="64dfcb71-c89a-4eed-a7b2-a6b8697ca05d" providerId="ADAL" clId="{B1724AC8-A543-CC4D-BF32-39C6767341ED}" dt="2022-10-11T00:16:13.760" v="6" actId="478"/>
          <ac:spMkLst>
            <pc:docMk/>
            <pc:sldMk cId="2444603206" sldId="2147470738"/>
            <ac:spMk id="37" creationId="{7F566B4B-D8B7-F544-BFB9-9801D4A37E64}"/>
          </ac:spMkLst>
        </pc:spChg>
        <pc:spChg chg="del">
          <ac:chgData name="Dimitri Desmidt" userId="64dfcb71-c89a-4eed-a7b2-a6b8697ca05d" providerId="ADAL" clId="{B1724AC8-A543-CC4D-BF32-39C6767341ED}" dt="2022-10-11T00:17:05.554" v="12" actId="478"/>
          <ac:spMkLst>
            <pc:docMk/>
            <pc:sldMk cId="2444603206" sldId="2147470738"/>
            <ac:spMk id="55" creationId="{B1DEA4F4-721F-A441-BC1E-5E18E970B0FE}"/>
          </ac:spMkLst>
        </pc:spChg>
        <pc:spChg chg="del">
          <ac:chgData name="Dimitri Desmidt" userId="64dfcb71-c89a-4eed-a7b2-a6b8697ca05d" providerId="ADAL" clId="{B1724AC8-A543-CC4D-BF32-39C6767341ED}" dt="2022-10-11T00:16:13.760" v="6" actId="478"/>
          <ac:spMkLst>
            <pc:docMk/>
            <pc:sldMk cId="2444603206" sldId="2147470738"/>
            <ac:spMk id="58" creationId="{E807E994-E06D-D04E-B1CB-28369272C90D}"/>
          </ac:spMkLst>
        </pc:spChg>
        <pc:spChg chg="del">
          <ac:chgData name="Dimitri Desmidt" userId="64dfcb71-c89a-4eed-a7b2-a6b8697ca05d" providerId="ADAL" clId="{B1724AC8-A543-CC4D-BF32-39C6767341ED}" dt="2022-10-11T00:16:20.148" v="7" actId="478"/>
          <ac:spMkLst>
            <pc:docMk/>
            <pc:sldMk cId="2444603206" sldId="2147470738"/>
            <ac:spMk id="62" creationId="{079DB5B9-335C-EF4A-B61F-EA6824D2259F}"/>
          </ac:spMkLst>
        </pc:spChg>
        <pc:spChg chg="del">
          <ac:chgData name="Dimitri Desmidt" userId="64dfcb71-c89a-4eed-a7b2-a6b8697ca05d" providerId="ADAL" clId="{B1724AC8-A543-CC4D-BF32-39C6767341ED}" dt="2022-10-11T00:16:24.747" v="8" actId="478"/>
          <ac:spMkLst>
            <pc:docMk/>
            <pc:sldMk cId="2444603206" sldId="2147470738"/>
            <ac:spMk id="95" creationId="{29AD8594-B907-B048-B2C3-701570E7116C}"/>
          </ac:spMkLst>
        </pc:spChg>
        <pc:spChg chg="del">
          <ac:chgData name="Dimitri Desmidt" userId="64dfcb71-c89a-4eed-a7b2-a6b8697ca05d" providerId="ADAL" clId="{B1724AC8-A543-CC4D-BF32-39C6767341ED}" dt="2022-10-11T00:16:33.582" v="9" actId="478"/>
          <ac:spMkLst>
            <pc:docMk/>
            <pc:sldMk cId="2444603206" sldId="2147470738"/>
            <ac:spMk id="104" creationId="{B7E868EC-48E8-9042-81DF-1A824D42DBB9}"/>
          </ac:spMkLst>
        </pc:spChg>
        <pc:spChg chg="mod">
          <ac:chgData name="Dimitri Desmidt" userId="64dfcb71-c89a-4eed-a7b2-a6b8697ca05d" providerId="ADAL" clId="{B1724AC8-A543-CC4D-BF32-39C6767341ED}" dt="2022-10-11T00:17:03.199" v="11" actId="1076"/>
          <ac:spMkLst>
            <pc:docMk/>
            <pc:sldMk cId="2444603206" sldId="2147470738"/>
            <ac:spMk id="105" creationId="{F016F17A-C2F7-AC49-84A2-1BE955068D95}"/>
          </ac:spMkLst>
        </pc:spChg>
        <pc:spChg chg="del">
          <ac:chgData name="Dimitri Desmidt" userId="64dfcb71-c89a-4eed-a7b2-a6b8697ca05d" providerId="ADAL" clId="{B1724AC8-A543-CC4D-BF32-39C6767341ED}" dt="2022-10-11T00:16:33.582" v="9" actId="478"/>
          <ac:spMkLst>
            <pc:docMk/>
            <pc:sldMk cId="2444603206" sldId="2147470738"/>
            <ac:spMk id="106" creationId="{58BBDB38-0731-214C-B510-88BFDB5870A0}"/>
          </ac:spMkLst>
        </pc:spChg>
        <pc:spChg chg="del">
          <ac:chgData name="Dimitri Desmidt" userId="64dfcb71-c89a-4eed-a7b2-a6b8697ca05d" providerId="ADAL" clId="{B1724AC8-A543-CC4D-BF32-39C6767341ED}" dt="2022-10-11T00:16:24.747" v="8" actId="478"/>
          <ac:spMkLst>
            <pc:docMk/>
            <pc:sldMk cId="2444603206" sldId="2147470738"/>
            <ac:spMk id="109" creationId="{2E806496-2083-3141-A2B3-D80BD1BFF5C7}"/>
          </ac:spMkLst>
        </pc:spChg>
        <pc:spChg chg="del">
          <ac:chgData name="Dimitri Desmidt" userId="64dfcb71-c89a-4eed-a7b2-a6b8697ca05d" providerId="ADAL" clId="{B1724AC8-A543-CC4D-BF32-39C6767341ED}" dt="2022-10-11T00:16:33.582" v="9" actId="478"/>
          <ac:spMkLst>
            <pc:docMk/>
            <pc:sldMk cId="2444603206" sldId="2147470738"/>
            <ac:spMk id="111" creationId="{CE41B53C-6D93-E842-AAC5-CA6CD651818C}"/>
          </ac:spMkLst>
        </pc:spChg>
        <pc:spChg chg="del">
          <ac:chgData name="Dimitri Desmidt" userId="64dfcb71-c89a-4eed-a7b2-a6b8697ca05d" providerId="ADAL" clId="{B1724AC8-A543-CC4D-BF32-39C6767341ED}" dt="2022-10-11T00:16:13.760" v="6" actId="478"/>
          <ac:spMkLst>
            <pc:docMk/>
            <pc:sldMk cId="2444603206" sldId="2147470738"/>
            <ac:spMk id="112" creationId="{71E6C018-A16B-7947-B6D9-6E37BF9DF8D6}"/>
          </ac:spMkLst>
        </pc:spChg>
        <pc:spChg chg="del">
          <ac:chgData name="Dimitri Desmidt" userId="64dfcb71-c89a-4eed-a7b2-a6b8697ca05d" providerId="ADAL" clId="{B1724AC8-A543-CC4D-BF32-39C6767341ED}" dt="2022-10-11T00:16:20.148" v="7" actId="478"/>
          <ac:spMkLst>
            <pc:docMk/>
            <pc:sldMk cId="2444603206" sldId="2147470738"/>
            <ac:spMk id="113" creationId="{BEFD58BE-CC76-BD40-990E-2072C7434585}"/>
          </ac:spMkLst>
        </pc:spChg>
        <pc:spChg chg="del">
          <ac:chgData name="Dimitri Desmidt" userId="64dfcb71-c89a-4eed-a7b2-a6b8697ca05d" providerId="ADAL" clId="{B1724AC8-A543-CC4D-BF32-39C6767341ED}" dt="2022-10-11T00:16:20.148" v="7" actId="478"/>
          <ac:spMkLst>
            <pc:docMk/>
            <pc:sldMk cId="2444603206" sldId="2147470738"/>
            <ac:spMk id="170" creationId="{091DE213-4397-2243-9738-ECABECBD6BE2}"/>
          </ac:spMkLst>
        </pc:spChg>
        <pc:spChg chg="del">
          <ac:chgData name="Dimitri Desmidt" userId="64dfcb71-c89a-4eed-a7b2-a6b8697ca05d" providerId="ADAL" clId="{B1724AC8-A543-CC4D-BF32-39C6767341ED}" dt="2022-10-11T00:16:24.747" v="8" actId="478"/>
          <ac:spMkLst>
            <pc:docMk/>
            <pc:sldMk cId="2444603206" sldId="2147470738"/>
            <ac:spMk id="171" creationId="{5D3B2A3D-3B1C-7140-95B6-7636E2A91513}"/>
          </ac:spMkLst>
        </pc:spChg>
        <pc:spChg chg="del">
          <ac:chgData name="Dimitri Desmidt" userId="64dfcb71-c89a-4eed-a7b2-a6b8697ca05d" providerId="ADAL" clId="{B1724AC8-A543-CC4D-BF32-39C6767341ED}" dt="2022-10-11T00:16:33.582" v="9" actId="478"/>
          <ac:spMkLst>
            <pc:docMk/>
            <pc:sldMk cId="2444603206" sldId="2147470738"/>
            <ac:spMk id="172" creationId="{53936E5D-8196-DE4C-A5E8-4EBEB853BD75}"/>
          </ac:spMkLst>
        </pc:spChg>
        <pc:spChg chg="del">
          <ac:chgData name="Dimitri Desmidt" userId="64dfcb71-c89a-4eed-a7b2-a6b8697ca05d" providerId="ADAL" clId="{B1724AC8-A543-CC4D-BF32-39C6767341ED}" dt="2022-10-11T00:16:20.148" v="7" actId="478"/>
          <ac:spMkLst>
            <pc:docMk/>
            <pc:sldMk cId="2444603206" sldId="2147470738"/>
            <ac:spMk id="173" creationId="{1AACFE73-B374-5E44-9F2B-B6ECD13CA64E}"/>
          </ac:spMkLst>
        </pc:spChg>
        <pc:spChg chg="del">
          <ac:chgData name="Dimitri Desmidt" userId="64dfcb71-c89a-4eed-a7b2-a6b8697ca05d" providerId="ADAL" clId="{B1724AC8-A543-CC4D-BF32-39C6767341ED}" dt="2022-10-11T00:16:13.760" v="6" actId="478"/>
          <ac:spMkLst>
            <pc:docMk/>
            <pc:sldMk cId="2444603206" sldId="2147470738"/>
            <ac:spMk id="174" creationId="{D405CF53-4628-A14E-A684-921698484670}"/>
          </ac:spMkLst>
        </pc:spChg>
        <pc:grpChg chg="del">
          <ac:chgData name="Dimitri Desmidt" userId="64dfcb71-c89a-4eed-a7b2-a6b8697ca05d" providerId="ADAL" clId="{B1724AC8-A543-CC4D-BF32-39C6767341ED}" dt="2022-10-11T00:16:24.747" v="8" actId="478"/>
          <ac:grpSpMkLst>
            <pc:docMk/>
            <pc:sldMk cId="2444603206" sldId="2147470738"/>
            <ac:grpSpMk id="39" creationId="{5590B2E6-2E80-2F46-899D-818E52427BE7}"/>
          </ac:grpSpMkLst>
        </pc:grpChg>
        <pc:grpChg chg="del">
          <ac:chgData name="Dimitri Desmidt" userId="64dfcb71-c89a-4eed-a7b2-a6b8697ca05d" providerId="ADAL" clId="{B1724AC8-A543-CC4D-BF32-39C6767341ED}" dt="2022-10-11T00:16:13.760" v="6" actId="478"/>
          <ac:grpSpMkLst>
            <pc:docMk/>
            <pc:sldMk cId="2444603206" sldId="2147470738"/>
            <ac:grpSpMk id="44" creationId="{877848D6-591C-DE46-9B7F-577B93B0BA70}"/>
          </ac:grpSpMkLst>
        </pc:grpChg>
        <pc:grpChg chg="del">
          <ac:chgData name="Dimitri Desmidt" userId="64dfcb71-c89a-4eed-a7b2-a6b8697ca05d" providerId="ADAL" clId="{B1724AC8-A543-CC4D-BF32-39C6767341ED}" dt="2022-10-11T00:17:05.554" v="12" actId="478"/>
          <ac:grpSpMkLst>
            <pc:docMk/>
            <pc:sldMk cId="2444603206" sldId="2147470738"/>
            <ac:grpSpMk id="49" creationId="{7C1101AE-154D-844C-BD93-436A8FEA35F5}"/>
          </ac:grpSpMkLst>
        </pc:grpChg>
        <pc:grpChg chg="del">
          <ac:chgData name="Dimitri Desmidt" userId="64dfcb71-c89a-4eed-a7b2-a6b8697ca05d" providerId="ADAL" clId="{B1724AC8-A543-CC4D-BF32-39C6767341ED}" dt="2022-10-11T00:16:20.148" v="7" actId="478"/>
          <ac:grpSpMkLst>
            <pc:docMk/>
            <pc:sldMk cId="2444603206" sldId="2147470738"/>
            <ac:grpSpMk id="64" creationId="{0E5A9391-CB4B-4A4A-95A8-BC6E67DE0C5B}"/>
          </ac:grpSpMkLst>
        </pc:grpChg>
        <pc:grpChg chg="mod">
          <ac:chgData name="Dimitri Desmidt" userId="64dfcb71-c89a-4eed-a7b2-a6b8697ca05d" providerId="ADAL" clId="{B1724AC8-A543-CC4D-BF32-39C6767341ED}" dt="2022-10-11T00:17:03.199" v="11" actId="1076"/>
          <ac:grpSpMkLst>
            <pc:docMk/>
            <pc:sldMk cId="2444603206" sldId="2147470738"/>
            <ac:grpSpMk id="70" creationId="{690FF383-FD2B-B348-9C9D-9F5A93EECACA}"/>
          </ac:grpSpMkLst>
        </pc:grpChg>
        <pc:grpChg chg="del">
          <ac:chgData name="Dimitri Desmidt" userId="64dfcb71-c89a-4eed-a7b2-a6b8697ca05d" providerId="ADAL" clId="{B1724AC8-A543-CC4D-BF32-39C6767341ED}" dt="2022-10-11T00:16:20.148" v="7" actId="478"/>
          <ac:grpSpMkLst>
            <pc:docMk/>
            <pc:sldMk cId="2444603206" sldId="2147470738"/>
            <ac:grpSpMk id="75" creationId="{34B1EE40-4725-5F46-A4F5-B6E6A4029974}"/>
          </ac:grpSpMkLst>
        </pc:grpChg>
        <pc:grpChg chg="del">
          <ac:chgData name="Dimitri Desmidt" userId="64dfcb71-c89a-4eed-a7b2-a6b8697ca05d" providerId="ADAL" clId="{B1724AC8-A543-CC4D-BF32-39C6767341ED}" dt="2022-10-11T00:16:13.760" v="6" actId="478"/>
          <ac:grpSpMkLst>
            <pc:docMk/>
            <pc:sldMk cId="2444603206" sldId="2147470738"/>
            <ac:grpSpMk id="80" creationId="{95E3AF7C-14A7-FA4E-9506-96FDB11D9FA2}"/>
          </ac:grpSpMkLst>
        </pc:grpChg>
        <pc:grpChg chg="del">
          <ac:chgData name="Dimitri Desmidt" userId="64dfcb71-c89a-4eed-a7b2-a6b8697ca05d" providerId="ADAL" clId="{B1724AC8-A543-CC4D-BF32-39C6767341ED}" dt="2022-10-11T00:16:24.747" v="8" actId="478"/>
          <ac:grpSpMkLst>
            <pc:docMk/>
            <pc:sldMk cId="2444603206" sldId="2147470738"/>
            <ac:grpSpMk id="97" creationId="{9D3FB34E-0048-8F49-8339-225058885B9D}"/>
          </ac:grpSpMkLst>
        </pc:grpChg>
        <pc:grpChg chg="mod">
          <ac:chgData name="Dimitri Desmidt" userId="64dfcb71-c89a-4eed-a7b2-a6b8697ca05d" providerId="ADAL" clId="{B1724AC8-A543-CC4D-BF32-39C6767341ED}" dt="2022-10-11T00:17:03.199" v="11" actId="1076"/>
          <ac:grpSpMkLst>
            <pc:docMk/>
            <pc:sldMk cId="2444603206" sldId="2147470738"/>
            <ac:grpSpMk id="107" creationId="{B71676C2-8D5C-0A45-8053-E751C8BE93A0}"/>
          </ac:grpSpMkLst>
        </pc:grpChg>
        <pc:picChg chg="del">
          <ac:chgData name="Dimitri Desmidt" userId="64dfcb71-c89a-4eed-a7b2-a6b8697ca05d" providerId="ADAL" clId="{B1724AC8-A543-CC4D-BF32-39C6767341ED}" dt="2022-10-11T00:16:24.747" v="8" actId="478"/>
          <ac:picMkLst>
            <pc:docMk/>
            <pc:sldMk cId="2444603206" sldId="2147470738"/>
            <ac:picMk id="138" creationId="{DAD94A07-1C18-F34F-B829-64D56D0EE3AF}"/>
          </ac:picMkLst>
        </pc:picChg>
        <pc:picChg chg="del">
          <ac:chgData name="Dimitri Desmidt" userId="64dfcb71-c89a-4eed-a7b2-a6b8697ca05d" providerId="ADAL" clId="{B1724AC8-A543-CC4D-BF32-39C6767341ED}" dt="2022-10-11T00:16:24.747" v="8" actId="478"/>
          <ac:picMkLst>
            <pc:docMk/>
            <pc:sldMk cId="2444603206" sldId="2147470738"/>
            <ac:picMk id="139" creationId="{5FC9D085-6843-AB44-8CFD-7FC29B7D0E54}"/>
          </ac:picMkLst>
        </pc:picChg>
        <pc:picChg chg="del">
          <ac:chgData name="Dimitri Desmidt" userId="64dfcb71-c89a-4eed-a7b2-a6b8697ca05d" providerId="ADAL" clId="{B1724AC8-A543-CC4D-BF32-39C6767341ED}" dt="2022-10-11T00:16:36.703" v="10" actId="478"/>
          <ac:picMkLst>
            <pc:docMk/>
            <pc:sldMk cId="2444603206" sldId="2147470738"/>
            <ac:picMk id="140" creationId="{BB6426B2-644C-CD40-AC45-03AC69CE77A4}"/>
          </ac:picMkLst>
        </pc:picChg>
        <pc:picChg chg="del">
          <ac:chgData name="Dimitri Desmidt" userId="64dfcb71-c89a-4eed-a7b2-a6b8697ca05d" providerId="ADAL" clId="{B1724AC8-A543-CC4D-BF32-39C6767341ED}" dt="2022-10-11T00:16:36.703" v="10" actId="478"/>
          <ac:picMkLst>
            <pc:docMk/>
            <pc:sldMk cId="2444603206" sldId="2147470738"/>
            <ac:picMk id="141" creationId="{C069951F-59A8-2B42-B4D6-009A2B49F5AB}"/>
          </ac:picMkLst>
        </pc:picChg>
        <pc:picChg chg="del">
          <ac:chgData name="Dimitri Desmidt" userId="64dfcb71-c89a-4eed-a7b2-a6b8697ca05d" providerId="ADAL" clId="{B1724AC8-A543-CC4D-BF32-39C6767341ED}" dt="2022-10-11T00:16:13.760" v="6" actId="478"/>
          <ac:picMkLst>
            <pc:docMk/>
            <pc:sldMk cId="2444603206" sldId="2147470738"/>
            <ac:picMk id="142" creationId="{3A67CBC9-517A-9A40-A35B-EFD170970E93}"/>
          </ac:picMkLst>
        </pc:picChg>
        <pc:picChg chg="del">
          <ac:chgData name="Dimitri Desmidt" userId="64dfcb71-c89a-4eed-a7b2-a6b8697ca05d" providerId="ADAL" clId="{B1724AC8-A543-CC4D-BF32-39C6767341ED}" dt="2022-10-11T00:16:13.760" v="6" actId="478"/>
          <ac:picMkLst>
            <pc:docMk/>
            <pc:sldMk cId="2444603206" sldId="2147470738"/>
            <ac:picMk id="143" creationId="{90B5D12F-713E-E442-9089-66270CBFFEA5}"/>
          </ac:picMkLst>
        </pc:picChg>
        <pc:picChg chg="del">
          <ac:chgData name="Dimitri Desmidt" userId="64dfcb71-c89a-4eed-a7b2-a6b8697ca05d" providerId="ADAL" clId="{B1724AC8-A543-CC4D-BF32-39C6767341ED}" dt="2022-10-11T00:16:20.148" v="7" actId="478"/>
          <ac:picMkLst>
            <pc:docMk/>
            <pc:sldMk cId="2444603206" sldId="2147470738"/>
            <ac:picMk id="144" creationId="{6DEBD46A-DABC-4344-8D4D-F90E86EA133D}"/>
          </ac:picMkLst>
        </pc:picChg>
        <pc:picChg chg="del">
          <ac:chgData name="Dimitri Desmidt" userId="64dfcb71-c89a-4eed-a7b2-a6b8697ca05d" providerId="ADAL" clId="{B1724AC8-A543-CC4D-BF32-39C6767341ED}" dt="2022-10-11T00:16:20.148" v="7" actId="478"/>
          <ac:picMkLst>
            <pc:docMk/>
            <pc:sldMk cId="2444603206" sldId="2147470738"/>
            <ac:picMk id="145" creationId="{9F447D57-356B-9E47-8C49-EB1276A01C89}"/>
          </ac:picMkLst>
        </pc:picChg>
        <pc:cxnChg chg="del">
          <ac:chgData name="Dimitri Desmidt" userId="64dfcb71-c89a-4eed-a7b2-a6b8697ca05d" providerId="ADAL" clId="{B1724AC8-A543-CC4D-BF32-39C6767341ED}" dt="2022-10-11T00:16:24.747" v="8" actId="478"/>
          <ac:cxnSpMkLst>
            <pc:docMk/>
            <pc:sldMk cId="2444603206" sldId="2147470738"/>
            <ac:cxnSpMk id="16" creationId="{6E63FD38-6349-E64F-B827-4F8A5FD25996}"/>
          </ac:cxnSpMkLst>
        </pc:cxnChg>
        <pc:cxnChg chg="del">
          <ac:chgData name="Dimitri Desmidt" userId="64dfcb71-c89a-4eed-a7b2-a6b8697ca05d" providerId="ADAL" clId="{B1724AC8-A543-CC4D-BF32-39C6767341ED}" dt="2022-10-11T00:16:24.747" v="8" actId="478"/>
          <ac:cxnSpMkLst>
            <pc:docMk/>
            <pc:sldMk cId="2444603206" sldId="2147470738"/>
            <ac:cxnSpMk id="17" creationId="{14255592-BC5B-0040-A099-1F66F2F81D39}"/>
          </ac:cxnSpMkLst>
        </pc:cxnChg>
        <pc:cxnChg chg="del">
          <ac:chgData name="Dimitri Desmidt" userId="64dfcb71-c89a-4eed-a7b2-a6b8697ca05d" providerId="ADAL" clId="{B1724AC8-A543-CC4D-BF32-39C6767341ED}" dt="2022-10-11T00:16:24.747" v="8" actId="478"/>
          <ac:cxnSpMkLst>
            <pc:docMk/>
            <pc:sldMk cId="2444603206" sldId="2147470738"/>
            <ac:cxnSpMk id="18" creationId="{FF7B4676-09EC-D148-9FAC-450B452F424A}"/>
          </ac:cxnSpMkLst>
        </pc:cxnChg>
        <pc:cxnChg chg="del">
          <ac:chgData name="Dimitri Desmidt" userId="64dfcb71-c89a-4eed-a7b2-a6b8697ca05d" providerId="ADAL" clId="{B1724AC8-A543-CC4D-BF32-39C6767341ED}" dt="2022-10-11T00:16:13.760" v="6" actId="478"/>
          <ac:cxnSpMkLst>
            <pc:docMk/>
            <pc:sldMk cId="2444603206" sldId="2147470738"/>
            <ac:cxnSpMk id="28" creationId="{629BF42F-F49B-FC41-AC10-4EB1D2E23533}"/>
          </ac:cxnSpMkLst>
        </pc:cxnChg>
        <pc:cxnChg chg="del">
          <ac:chgData name="Dimitri Desmidt" userId="64dfcb71-c89a-4eed-a7b2-a6b8697ca05d" providerId="ADAL" clId="{B1724AC8-A543-CC4D-BF32-39C6767341ED}" dt="2022-10-11T00:16:13.760" v="6" actId="478"/>
          <ac:cxnSpMkLst>
            <pc:docMk/>
            <pc:sldMk cId="2444603206" sldId="2147470738"/>
            <ac:cxnSpMk id="29" creationId="{A1F37C5D-CBA2-D346-A835-F7E6C4DFE006}"/>
          </ac:cxnSpMkLst>
        </pc:cxnChg>
        <pc:cxnChg chg="mod">
          <ac:chgData name="Dimitri Desmidt" userId="64dfcb71-c89a-4eed-a7b2-a6b8697ca05d" providerId="ADAL" clId="{B1724AC8-A543-CC4D-BF32-39C6767341ED}" dt="2022-10-11T00:17:03.199" v="11" actId="1076"/>
          <ac:cxnSpMkLst>
            <pc:docMk/>
            <pc:sldMk cId="2444603206" sldId="2147470738"/>
            <ac:cxnSpMk id="30" creationId="{345372D1-B3B6-5749-A029-58755C2C38B3}"/>
          </ac:cxnSpMkLst>
        </pc:cxnChg>
        <pc:cxnChg chg="mod">
          <ac:chgData name="Dimitri Desmidt" userId="64dfcb71-c89a-4eed-a7b2-a6b8697ca05d" providerId="ADAL" clId="{B1724AC8-A543-CC4D-BF32-39C6767341ED}" dt="2022-10-11T00:17:03.199" v="11" actId="1076"/>
          <ac:cxnSpMkLst>
            <pc:docMk/>
            <pc:sldMk cId="2444603206" sldId="2147470738"/>
            <ac:cxnSpMk id="31" creationId="{F0C1E31C-F26D-6C47-9D41-CD72003C132F}"/>
          </ac:cxnSpMkLst>
        </pc:cxnChg>
        <pc:cxnChg chg="del">
          <ac:chgData name="Dimitri Desmidt" userId="64dfcb71-c89a-4eed-a7b2-a6b8697ca05d" providerId="ADAL" clId="{B1724AC8-A543-CC4D-BF32-39C6767341ED}" dt="2022-10-11T00:16:13.760" v="6" actId="478"/>
          <ac:cxnSpMkLst>
            <pc:docMk/>
            <pc:sldMk cId="2444603206" sldId="2147470738"/>
            <ac:cxnSpMk id="35" creationId="{C153BD19-79BA-4340-ACB2-4BEDAE691681}"/>
          </ac:cxnSpMkLst>
        </pc:cxnChg>
        <pc:cxnChg chg="del">
          <ac:chgData name="Dimitri Desmidt" userId="64dfcb71-c89a-4eed-a7b2-a6b8697ca05d" providerId="ADAL" clId="{B1724AC8-A543-CC4D-BF32-39C6767341ED}" dt="2022-10-11T00:16:20.148" v="7" actId="478"/>
          <ac:cxnSpMkLst>
            <pc:docMk/>
            <pc:sldMk cId="2444603206" sldId="2147470738"/>
            <ac:cxnSpMk id="56" creationId="{7D12584C-944B-7943-B33B-0233FAB639D5}"/>
          </ac:cxnSpMkLst>
        </pc:cxnChg>
        <pc:cxnChg chg="del">
          <ac:chgData name="Dimitri Desmidt" userId="64dfcb71-c89a-4eed-a7b2-a6b8697ca05d" providerId="ADAL" clId="{B1724AC8-A543-CC4D-BF32-39C6767341ED}" dt="2022-10-11T00:16:20.148" v="7" actId="478"/>
          <ac:cxnSpMkLst>
            <pc:docMk/>
            <pc:sldMk cId="2444603206" sldId="2147470738"/>
            <ac:cxnSpMk id="57" creationId="{4B456F10-EA35-DC46-ADF2-238B2B5EB702}"/>
          </ac:cxnSpMkLst>
        </pc:cxnChg>
        <pc:cxnChg chg="del">
          <ac:chgData name="Dimitri Desmidt" userId="64dfcb71-c89a-4eed-a7b2-a6b8697ca05d" providerId="ADAL" clId="{B1724AC8-A543-CC4D-BF32-39C6767341ED}" dt="2022-10-11T00:16:20.148" v="7" actId="478"/>
          <ac:cxnSpMkLst>
            <pc:docMk/>
            <pc:sldMk cId="2444603206" sldId="2147470738"/>
            <ac:cxnSpMk id="60" creationId="{B04E2231-9087-D740-B115-200F10A4CB6B}"/>
          </ac:cxnSpMkLst>
        </pc:cxnChg>
        <pc:cxnChg chg="del mod">
          <ac:chgData name="Dimitri Desmidt" userId="64dfcb71-c89a-4eed-a7b2-a6b8697ca05d" providerId="ADAL" clId="{B1724AC8-A543-CC4D-BF32-39C6767341ED}" dt="2022-10-11T00:17:05.554" v="12" actId="478"/>
          <ac:cxnSpMkLst>
            <pc:docMk/>
            <pc:sldMk cId="2444603206" sldId="2147470738"/>
            <ac:cxnSpMk id="69" creationId="{2B9E81AB-71AD-6447-B57F-6B98E208C931}"/>
          </ac:cxnSpMkLst>
        </pc:cxnChg>
        <pc:cxnChg chg="del">
          <ac:chgData name="Dimitri Desmidt" userId="64dfcb71-c89a-4eed-a7b2-a6b8697ca05d" providerId="ADAL" clId="{B1724AC8-A543-CC4D-BF32-39C6767341ED}" dt="2022-10-11T00:16:24.747" v="8" actId="478"/>
          <ac:cxnSpMkLst>
            <pc:docMk/>
            <pc:sldMk cId="2444603206" sldId="2147470738"/>
            <ac:cxnSpMk id="93" creationId="{FA46BF03-66AA-3C48-8022-DF29A1A19245}"/>
          </ac:cxnSpMkLst>
        </pc:cxnChg>
        <pc:cxnChg chg="mod">
          <ac:chgData name="Dimitri Desmidt" userId="64dfcb71-c89a-4eed-a7b2-a6b8697ca05d" providerId="ADAL" clId="{B1724AC8-A543-CC4D-BF32-39C6767341ED}" dt="2022-10-11T00:17:03.199" v="11" actId="1076"/>
          <ac:cxnSpMkLst>
            <pc:docMk/>
            <pc:sldMk cId="2444603206" sldId="2147470738"/>
            <ac:cxnSpMk id="103" creationId="{955D60F3-254D-BF4E-96C7-0FF2CD05E140}"/>
          </ac:cxnSpMkLst>
        </pc:cxnChg>
      </pc:sldChg>
    </pc:docChg>
  </pc:docChgLst>
  <pc:docChgLst>
    <pc:chgData name="Dimitri Desmidt" userId="64dfcb71-c89a-4eed-a7b2-a6b8697ca05d" providerId="ADAL" clId="{C01B061A-3692-B040-995A-AC0C6A6CE30B}"/>
    <pc:docChg chg="custSel addSld delSld modSld modSection">
      <pc:chgData name="Dimitri Desmidt" userId="64dfcb71-c89a-4eed-a7b2-a6b8697ca05d" providerId="ADAL" clId="{C01B061A-3692-B040-995A-AC0C6A6CE30B}" dt="2022-08-31T18:11:37.211" v="33" actId="2696"/>
      <pc:docMkLst>
        <pc:docMk/>
      </pc:docMkLst>
      <pc:sldChg chg="delSp modSp mod">
        <pc:chgData name="Dimitri Desmidt" userId="64dfcb71-c89a-4eed-a7b2-a6b8697ca05d" providerId="ADAL" clId="{C01B061A-3692-B040-995A-AC0C6A6CE30B}" dt="2022-08-19T19:44:21.387" v="27" actId="478"/>
        <pc:sldMkLst>
          <pc:docMk/>
          <pc:sldMk cId="702991120" sldId="230717536"/>
        </pc:sldMkLst>
        <pc:spChg chg="mod">
          <ac:chgData name="Dimitri Desmidt" userId="64dfcb71-c89a-4eed-a7b2-a6b8697ca05d" providerId="ADAL" clId="{C01B061A-3692-B040-995A-AC0C6A6CE30B}" dt="2022-07-11T07:20:51.989" v="0" actId="20577"/>
          <ac:spMkLst>
            <pc:docMk/>
            <pc:sldMk cId="702991120" sldId="230717536"/>
            <ac:spMk id="2" creationId="{C9574552-00AC-4D21-A0B3-532CDE97D88A}"/>
          </ac:spMkLst>
        </pc:spChg>
        <pc:spChg chg="del">
          <ac:chgData name="Dimitri Desmidt" userId="64dfcb71-c89a-4eed-a7b2-a6b8697ca05d" providerId="ADAL" clId="{C01B061A-3692-B040-995A-AC0C6A6CE30B}" dt="2022-08-19T19:44:21.387" v="27" actId="478"/>
          <ac:spMkLst>
            <pc:docMk/>
            <pc:sldMk cId="702991120" sldId="230717536"/>
            <ac:spMk id="4" creationId="{EAFC60D1-B3C6-477B-82D5-FE524F5DE0CF}"/>
          </ac:spMkLst>
        </pc:spChg>
        <pc:spChg chg="mod">
          <ac:chgData name="Dimitri Desmidt" userId="64dfcb71-c89a-4eed-a7b2-a6b8697ca05d" providerId="ADAL" clId="{C01B061A-3692-B040-995A-AC0C6A6CE30B}" dt="2022-08-19T19:44:18.113" v="26" actId="20577"/>
          <ac:spMkLst>
            <pc:docMk/>
            <pc:sldMk cId="702991120" sldId="230717536"/>
            <ac:spMk id="6" creationId="{EBE5972F-B89B-4C5C-BDE2-21E913B88C2F}"/>
          </ac:spMkLst>
        </pc:spChg>
        <pc:spChg chg="mod">
          <ac:chgData name="Dimitri Desmidt" userId="64dfcb71-c89a-4eed-a7b2-a6b8697ca05d" providerId="ADAL" clId="{C01B061A-3692-B040-995A-AC0C6A6CE30B}" dt="2022-08-19T19:43:24.641" v="20" actId="20577"/>
          <ac:spMkLst>
            <pc:docMk/>
            <pc:sldMk cId="702991120" sldId="230717536"/>
            <ac:spMk id="8" creationId="{85015B0B-B85A-9F48-8AD5-CA8AC3E20053}"/>
          </ac:spMkLst>
        </pc:spChg>
      </pc:sldChg>
      <pc:sldChg chg="del">
        <pc:chgData name="Dimitri Desmidt" userId="64dfcb71-c89a-4eed-a7b2-a6b8697ca05d" providerId="ADAL" clId="{C01B061A-3692-B040-995A-AC0C6A6CE30B}" dt="2022-08-30T16:50:58.213" v="29" actId="2696"/>
        <pc:sldMkLst>
          <pc:docMk/>
          <pc:sldMk cId="3735833449" sldId="2147310786"/>
        </pc:sldMkLst>
      </pc:sldChg>
      <pc:sldChg chg="addSp modSp add del mod modShow">
        <pc:chgData name="Dimitri Desmidt" userId="64dfcb71-c89a-4eed-a7b2-a6b8697ca05d" providerId="ADAL" clId="{C01B061A-3692-B040-995A-AC0C6A6CE30B}" dt="2022-08-30T16:51:02.204" v="30" actId="729"/>
        <pc:sldMkLst>
          <pc:docMk/>
          <pc:sldMk cId="2611426331" sldId="2147311169"/>
        </pc:sldMkLst>
        <pc:graphicFrameChg chg="add mod">
          <ac:chgData name="Dimitri Desmidt" userId="64dfcb71-c89a-4eed-a7b2-a6b8697ca05d" providerId="ADAL" clId="{C01B061A-3692-B040-995A-AC0C6A6CE30B}" dt="2022-08-19T19:20:50.585" v="3"/>
          <ac:graphicFrameMkLst>
            <pc:docMk/>
            <pc:sldMk cId="2611426331" sldId="2147311169"/>
            <ac:graphicFrameMk id="2" creationId="{7D1D0B86-4DC2-959E-4041-6533D9068C1F}"/>
          </ac:graphicFrameMkLst>
        </pc:graphicFrameChg>
        <pc:graphicFrameChg chg="add mod">
          <ac:chgData name="Dimitri Desmidt" userId="64dfcb71-c89a-4eed-a7b2-a6b8697ca05d" providerId="ADAL" clId="{C01B061A-3692-B040-995A-AC0C6A6CE30B}" dt="2022-08-19T19:20:52.724" v="4"/>
          <ac:graphicFrameMkLst>
            <pc:docMk/>
            <pc:sldMk cId="2611426331" sldId="2147311169"/>
            <ac:graphicFrameMk id="3" creationId="{D42B668E-D614-CBCC-37CC-445EE97B1A05}"/>
          </ac:graphicFrameMkLst>
        </pc:graphicFrameChg>
      </pc:sldChg>
      <pc:sldChg chg="add mod modShow">
        <pc:chgData name="Dimitri Desmidt" userId="64dfcb71-c89a-4eed-a7b2-a6b8697ca05d" providerId="ADAL" clId="{C01B061A-3692-B040-995A-AC0C6A6CE30B}" dt="2022-07-11T08:16:16.544" v="2" actId="729"/>
        <pc:sldMkLst>
          <pc:docMk/>
          <pc:sldMk cId="2924345150" sldId="2147311180"/>
        </pc:sldMkLst>
      </pc:sldChg>
      <pc:sldChg chg="add del mod modShow">
        <pc:chgData name="Dimitri Desmidt" userId="64dfcb71-c89a-4eed-a7b2-a6b8697ca05d" providerId="ADAL" clId="{C01B061A-3692-B040-995A-AC0C6A6CE30B}" dt="2022-08-19T19:21:23.925" v="9" actId="2696"/>
        <pc:sldMkLst>
          <pc:docMk/>
          <pc:sldMk cId="1505543984" sldId="2147311181"/>
        </pc:sldMkLst>
      </pc:sldChg>
      <pc:sldChg chg="add del mod modShow">
        <pc:chgData name="Dimitri Desmidt" userId="64dfcb71-c89a-4eed-a7b2-a6b8697ca05d" providerId="ADAL" clId="{C01B061A-3692-B040-995A-AC0C6A6CE30B}" dt="2022-08-30T16:50:58.213" v="29" actId="2696"/>
        <pc:sldMkLst>
          <pc:docMk/>
          <pc:sldMk cId="4064209931" sldId="2147311181"/>
        </pc:sldMkLst>
      </pc:sldChg>
      <pc:sldChg chg="add del mod modShow">
        <pc:chgData name="Dimitri Desmidt" userId="64dfcb71-c89a-4eed-a7b2-a6b8697ca05d" providerId="ADAL" clId="{C01B061A-3692-B040-995A-AC0C6A6CE30B}" dt="2022-08-31T18:11:37.211" v="33" actId="2696"/>
        <pc:sldMkLst>
          <pc:docMk/>
          <pc:sldMk cId="4068981016" sldId="2147470735"/>
        </pc:sldMkLst>
      </pc:sldChg>
      <pc:sldChg chg="add mod modShow">
        <pc:chgData name="Dimitri Desmidt" userId="64dfcb71-c89a-4eed-a7b2-a6b8697ca05d" providerId="ADAL" clId="{C01B061A-3692-B040-995A-AC0C6A6CE30B}" dt="2022-08-31T18:11:30.227" v="32" actId="729"/>
        <pc:sldMkLst>
          <pc:docMk/>
          <pc:sldMk cId="640193741" sldId="2147470736"/>
        </pc:sldMkLst>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1-26T15:38:33.049"/>
    </inkml:context>
    <inkml:brush xml:id="br0">
      <inkml:brushProperty name="width" value="0.03333" units="cm"/>
      <inkml:brushProperty name="height" value="0.03333" units="cm"/>
    </inkml:brush>
  </inkml:definitions>
  <inkml:trace contextRef="#ctx0" brushRef="#br0">13866 7577 4258 0 0,'0'0'-944'0'0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1-26T15:38:33.049"/>
    </inkml:context>
    <inkml:brush xml:id="br0">
      <inkml:brushProperty name="width" value="0.03333" units="cm"/>
      <inkml:brushProperty name="height" value="0.03333" units="cm"/>
    </inkml:brush>
  </inkml:definitions>
  <inkml:trace contextRef="#ctx0" brushRef="#br0">13866 7577 4258 0 0,'0'0'-944'0'0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8-01-18T15:55:36.535"/>
    </inkml:context>
    <inkml:brush xml:id="br0">
      <inkml:brushProperty name="width" value="0.03333" units="cm"/>
      <inkml:brushProperty name="height" value="0.03333" units="cm"/>
    </inkml:brush>
  </inkml:definitions>
  <inkml:trace contextRef="#ctx0" brushRef="#br0">13866 7577 4258 0 0,'0'0'-944'0'0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F98EF4-B24F-8E40-9D26-4A5D5B9A725F}" type="datetimeFigureOut">
              <a:t>9/12/23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9C9351-4B5C-7049-BA85-1429AE6A9BC7}" type="slidenum">
              <a:t>‹#›</a:t>
            </a:fld>
            <a:endParaRPr lang="en-US"/>
          </a:p>
        </p:txBody>
      </p:sp>
    </p:spTree>
    <p:extLst>
      <p:ext uri="{BB962C8B-B14F-4D97-AF65-F5344CB8AC3E}">
        <p14:creationId xmlns:p14="http://schemas.microsoft.com/office/powerpoint/2010/main" val="151300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1</a:t>
            </a:fld>
            <a:endParaRPr lang="en-US"/>
          </a:p>
        </p:txBody>
      </p:sp>
    </p:spTree>
    <p:extLst>
      <p:ext uri="{BB962C8B-B14F-4D97-AF65-F5344CB8AC3E}">
        <p14:creationId xmlns:p14="http://schemas.microsoft.com/office/powerpoint/2010/main" val="1386969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20</a:t>
            </a:fld>
            <a:endParaRPr lang="en-US"/>
          </a:p>
        </p:txBody>
      </p:sp>
    </p:spTree>
    <p:extLst>
      <p:ext uri="{BB962C8B-B14F-4D97-AF65-F5344CB8AC3E}">
        <p14:creationId xmlns:p14="http://schemas.microsoft.com/office/powerpoint/2010/main" val="504152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file types inspected by Distributed Malware:</a:t>
            </a:r>
          </a:p>
          <a:p>
            <a:r>
              <a:rPr lang="en-US" dirty="0"/>
              <a:t>https://</a:t>
            </a:r>
            <a:r>
              <a:rPr lang="en-US" dirty="0" err="1"/>
              <a:t>docs.vmware.com</a:t>
            </a:r>
            <a:r>
              <a:rPr lang="en-US" dirty="0"/>
              <a:t>/</a:t>
            </a:r>
            <a:r>
              <a:rPr lang="en-US" dirty="0" err="1"/>
              <a:t>en</a:t>
            </a:r>
            <a:r>
              <a:rPr lang="en-US" dirty="0"/>
              <a:t>/VMware-NSX/4.1/administration/GUID-0EDE5C08-F59D-45F3-8E48-0D7D038207ED.html</a:t>
            </a:r>
          </a:p>
          <a:p>
            <a:endParaRPr lang="en-US" dirty="0"/>
          </a:p>
          <a:p>
            <a:r>
              <a:rPr lang="en-US" b="1" dirty="0"/>
              <a:t>New File:</a:t>
            </a:r>
          </a:p>
          <a:p>
            <a:r>
              <a:rPr lang="en-US" dirty="0"/>
              <a:t>Any new file created on disk will be forwarded for Malware inspection.</a:t>
            </a:r>
          </a:p>
          <a:p>
            <a:r>
              <a:rPr lang="en-US" dirty="0"/>
              <a:t>Updated/Modified/Overwritten files are not inspected.</a:t>
            </a:r>
          </a:p>
        </p:txBody>
      </p:sp>
      <p:sp>
        <p:nvSpPr>
          <p:cNvPr id="4" name="Slide Number Placeholder 3"/>
          <p:cNvSpPr>
            <a:spLocks noGrp="1"/>
          </p:cNvSpPr>
          <p:nvPr>
            <p:ph type="sldNum" sz="quarter" idx="5"/>
          </p:nvPr>
        </p:nvSpPr>
        <p:spPr/>
        <p:txBody>
          <a:bodyPr/>
          <a:lstStyle/>
          <a:p>
            <a:fld id="{619C9351-4B5C-7049-BA85-1429AE6A9BC7}" type="slidenum">
              <a:rPr lang="en-US" smtClean="0"/>
              <a:t>21</a:t>
            </a:fld>
            <a:endParaRPr lang="en-US"/>
          </a:p>
        </p:txBody>
      </p:sp>
    </p:spTree>
    <p:extLst>
      <p:ext uri="{BB962C8B-B14F-4D97-AF65-F5344CB8AC3E}">
        <p14:creationId xmlns:p14="http://schemas.microsoft.com/office/powerpoint/2010/main" val="12442665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22</a:t>
            </a:fld>
            <a:endParaRPr lang="en-US"/>
          </a:p>
        </p:txBody>
      </p:sp>
    </p:spTree>
    <p:extLst>
      <p:ext uri="{BB962C8B-B14F-4D97-AF65-F5344CB8AC3E}">
        <p14:creationId xmlns:p14="http://schemas.microsoft.com/office/powerpoint/2010/main" val="3383631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2</a:t>
            </a:fld>
            <a:endParaRPr lang="en-US"/>
          </a:p>
        </p:txBody>
      </p:sp>
    </p:spTree>
    <p:extLst>
      <p:ext uri="{BB962C8B-B14F-4D97-AF65-F5344CB8AC3E}">
        <p14:creationId xmlns:p14="http://schemas.microsoft.com/office/powerpoint/2010/main" val="146935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NSX Malware Detection and Malware Prevention is a piece of the over whole NSX Security.</a:t>
            </a:r>
          </a:p>
        </p:txBody>
      </p:sp>
      <p:sp>
        <p:nvSpPr>
          <p:cNvPr id="4" name="Slide Number Placeholder 3"/>
          <p:cNvSpPr>
            <a:spLocks noGrp="1"/>
          </p:cNvSpPr>
          <p:nvPr>
            <p:ph type="sldNum" sz="quarter" idx="5"/>
          </p:nvPr>
        </p:nvSpPr>
        <p:spPr/>
        <p:txBody>
          <a:bodyPr/>
          <a:lstStyle/>
          <a:p>
            <a:fld id="{9F4FBC3A-A12C-40F9-BB8D-BC30C7901396}" type="slidenum">
              <a:rPr lang="en-US" smtClean="0"/>
              <a:pPr/>
              <a:t>5</a:t>
            </a:fld>
            <a:endParaRPr lang="en-US"/>
          </a:p>
        </p:txBody>
      </p:sp>
    </p:spTree>
    <p:extLst>
      <p:ext uri="{BB962C8B-B14F-4D97-AF65-F5344CB8AC3E}">
        <p14:creationId xmlns:p14="http://schemas.microsoft.com/office/powerpoint/2010/main" val="1327994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a:t>And NSX Malware is one data source in NDR to build its campaigns information.</a:t>
            </a:r>
          </a:p>
        </p:txBody>
      </p:sp>
      <p:sp>
        <p:nvSpPr>
          <p:cNvPr id="4" name="Slide Number Placeholder 3"/>
          <p:cNvSpPr>
            <a:spLocks noGrp="1"/>
          </p:cNvSpPr>
          <p:nvPr>
            <p:ph type="sldNum" sz="quarter" idx="5"/>
          </p:nvPr>
        </p:nvSpPr>
        <p:spPr/>
        <p:txBody>
          <a:bodyPr/>
          <a:lstStyle/>
          <a:p>
            <a:fld id="{9F4FBC3A-A12C-40F9-BB8D-BC30C7901396}" type="slidenum">
              <a:rPr lang="en-US" smtClean="0"/>
              <a:pPr/>
              <a:t>6</a:t>
            </a:fld>
            <a:endParaRPr lang="en-US"/>
          </a:p>
        </p:txBody>
      </p:sp>
    </p:spTree>
    <p:extLst>
      <p:ext uri="{BB962C8B-B14F-4D97-AF65-F5344CB8AC3E}">
        <p14:creationId xmlns:p14="http://schemas.microsoft.com/office/powerpoint/2010/main" val="1389130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Sanbox</a:t>
            </a:r>
            <a:r>
              <a:rPr lang="en-US" b="1" dirty="0"/>
              <a:t> timeout</a:t>
            </a:r>
          </a:p>
          <a:p>
            <a:r>
              <a:rPr lang="en-US" dirty="0"/>
              <a:t>Sandbox maximum time to provide file inspection result = 2h (usually a couple of minutes)</a:t>
            </a: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10</a:t>
            </a:fld>
            <a:endParaRPr lang="en-US"/>
          </a:p>
        </p:txBody>
      </p:sp>
    </p:spTree>
    <p:extLst>
      <p:ext uri="{BB962C8B-B14F-4D97-AF65-F5344CB8AC3E}">
        <p14:creationId xmlns:p14="http://schemas.microsoft.com/office/powerpoint/2010/main" val="969355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Local Analysis versus Cloud Analysis:</a:t>
            </a:r>
          </a:p>
          <a:p>
            <a:r>
              <a:rPr lang="en-US" sz="1200" b="0" i="0" u="none" strike="noStrike" kern="1200" dirty="0" err="1">
                <a:solidFill>
                  <a:schemeClr val="tx1"/>
                </a:solidFill>
                <a:effectLst/>
                <a:latin typeface="+mn-lt"/>
                <a:ea typeface="+mn-ea"/>
                <a:cs typeface="+mn-cs"/>
              </a:rPr>
              <a:t>prefiler</a:t>
            </a:r>
            <a:r>
              <a:rPr lang="en-US" sz="1200" b="0" i="0" u="none" strike="noStrike" kern="1200" dirty="0">
                <a:solidFill>
                  <a:schemeClr val="tx1"/>
                </a:solidFill>
                <a:effectLst/>
                <a:latin typeface="+mn-lt"/>
                <a:ea typeface="+mn-ea"/>
                <a:cs typeface="+mn-cs"/>
              </a:rPr>
              <a:t> files which are clearly benign:</a:t>
            </a:r>
          </a:p>
          <a:p>
            <a:pPr lvl="1"/>
            <a:r>
              <a:rPr lang="en-US" sz="1200" b="0" i="0" u="none" strike="noStrike" kern="1200" dirty="0">
                <a:solidFill>
                  <a:schemeClr val="tx1"/>
                </a:solidFill>
                <a:effectLst/>
                <a:latin typeface="+mn-lt"/>
                <a:ea typeface="+mn-ea"/>
                <a:cs typeface="+mn-cs"/>
              </a:rPr>
              <a:t>~95% of MS Office documents are filtered out, and only ~5% submitted to analysis into the cloud.</a:t>
            </a:r>
          </a:p>
          <a:p>
            <a:pPr lvl="1"/>
            <a:r>
              <a:rPr lang="en-US" sz="1200" b="0" i="0" u="none" strike="noStrike" kern="1200" dirty="0">
                <a:solidFill>
                  <a:schemeClr val="tx1"/>
                </a:solidFill>
                <a:effectLst/>
                <a:latin typeface="+mn-lt"/>
                <a:ea typeface="+mn-ea"/>
                <a:cs typeface="+mn-cs"/>
              </a:rPr>
              <a:t>~99% of PDF documents are filtered out, and only ~1% submitted to analysis into the cloud.</a:t>
            </a:r>
          </a:p>
          <a:p>
            <a:pPr lvl="1"/>
            <a:r>
              <a:rPr lang="en-US" sz="1200" b="0" i="0" u="none" strike="noStrike" kern="1200" dirty="0">
                <a:solidFill>
                  <a:schemeClr val="tx1"/>
                </a:solidFill>
                <a:effectLst/>
                <a:latin typeface="+mn-lt"/>
                <a:ea typeface="+mn-ea"/>
                <a:cs typeface="+mn-cs"/>
              </a:rPr>
              <a:t>PE files signed by valid and trusted signature are filtered out. I don't have exact numbers, but it is minority of files (on average, of course it varies from customer to customer). Thus, majority of executable files are submitted to the cloud for analysis.</a:t>
            </a:r>
          </a:p>
          <a:p>
            <a:r>
              <a:rPr lang="en-US" sz="1200" b="0" i="0" u="none" strike="noStrike" kern="1200" dirty="0">
                <a:solidFill>
                  <a:schemeClr val="tx1"/>
                </a:solidFill>
                <a:effectLst/>
                <a:latin typeface="+mn-lt"/>
                <a:ea typeface="+mn-ea"/>
                <a:cs typeface="+mn-cs"/>
              </a:rPr>
              <a:t>quickly detect malware which can be statically detected. It is used to mostly:</a:t>
            </a:r>
          </a:p>
          <a:p>
            <a:pPr lvl="1"/>
            <a:r>
              <a:rPr lang="en-US" sz="1200" b="0" i="0" u="none" strike="noStrike" kern="1200" dirty="0">
                <a:solidFill>
                  <a:schemeClr val="tx1"/>
                </a:solidFill>
                <a:effectLst/>
                <a:latin typeface="+mn-lt"/>
                <a:ea typeface="+mn-ea"/>
                <a:cs typeface="+mn-cs"/>
              </a:rPr>
              <a:t>improve customer experience by providing quick results.</a:t>
            </a:r>
          </a:p>
          <a:p>
            <a:pPr lvl="1"/>
            <a:r>
              <a:rPr lang="en-US" sz="1200" b="0" i="0" u="none" strike="noStrike" kern="1200" dirty="0">
                <a:solidFill>
                  <a:schemeClr val="tx1"/>
                </a:solidFill>
                <a:effectLst/>
                <a:latin typeface="+mn-lt"/>
                <a:ea typeface="+mn-ea"/>
                <a:cs typeface="+mn-cs"/>
              </a:rPr>
              <a:t>prevent overload of cloud infrastructure when some customers using thousands of known malware files to test our product at once.</a:t>
            </a:r>
          </a:p>
          <a:p>
            <a:r>
              <a:rPr lang="en-US" sz="1200" b="0" i="0" u="none" strike="noStrike" kern="1200" dirty="0">
                <a:solidFill>
                  <a:schemeClr val="tx1"/>
                </a:solidFill>
                <a:effectLst/>
                <a:latin typeface="+mn-lt"/>
                <a:ea typeface="+mn-ea"/>
                <a:cs typeface="+mn-cs"/>
              </a:rPr>
              <a:t> The local analysis efficiency depends on malware family and type; thus, it will vary from customer to customer and even from attack to attack. On average, I don't expect it to exceed 60%.</a:t>
            </a:r>
          </a:p>
          <a:p>
            <a:endParaRPr lang="en-US" dirty="0"/>
          </a:p>
          <a:p>
            <a:r>
              <a:rPr lang="en-US" b="1" dirty="0"/>
              <a:t>Question on Cloud Sandbox Privacy:</a:t>
            </a:r>
          </a:p>
          <a:p>
            <a:r>
              <a:rPr lang="en-US" dirty="0"/>
              <a:t>VMware NSX – Privacy Datasheet: https://</a:t>
            </a:r>
            <a:r>
              <a:rPr lang="en-US" dirty="0" err="1"/>
              <a:t>www.vmware.com</a:t>
            </a:r>
            <a:r>
              <a:rPr lang="en-US" dirty="0"/>
              <a:t>/content/dam/</a:t>
            </a:r>
            <a:r>
              <a:rPr lang="en-US" dirty="0" err="1"/>
              <a:t>digitalmarketing</a:t>
            </a:r>
            <a:r>
              <a:rPr lang="en-US" dirty="0"/>
              <a:t>/</a:t>
            </a:r>
            <a:r>
              <a:rPr lang="en-US" dirty="0" err="1"/>
              <a:t>vmware</a:t>
            </a:r>
            <a:r>
              <a:rPr lang="en-US" dirty="0"/>
              <a:t>/</a:t>
            </a:r>
            <a:r>
              <a:rPr lang="en-US" dirty="0" err="1"/>
              <a:t>en</a:t>
            </a:r>
            <a:r>
              <a:rPr lang="en-US" dirty="0"/>
              <a:t>/pdf/docs/</a:t>
            </a:r>
            <a:r>
              <a:rPr lang="en-US" dirty="0" err="1"/>
              <a:t>vmw</a:t>
            </a:r>
            <a:r>
              <a:rPr lang="en-US" dirty="0"/>
              <a:t>-datasheet-</a:t>
            </a:r>
            <a:r>
              <a:rPr lang="en-US" dirty="0" err="1"/>
              <a:t>nsx.pdf</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sz="1800" dirty="0">
                <a:effectLst/>
                <a:latin typeface="Calibri" panose="020F0502020204030204" pitchFamily="34" charset="0"/>
                <a:ea typeface="Calibri" panose="020F0502020204030204" pitchFamily="34" charset="0"/>
              </a:rPr>
              <a:t>Any files the service finds that are malicious, are kept indefinitely for research purposes. NSX Sandbox file uploads and associated metadata and logs are retained for up to 12 months and deleted 180 days after license expiration. Any files the service finds that are malicious, are kept indefinitely for research purposes.”</a:t>
            </a:r>
            <a:endParaRPr lang="en-US" sz="1800" dirty="0">
              <a:effectLst/>
              <a:latin typeface="Calibri" panose="020F0502020204030204" pitchFamily="34" charset="0"/>
              <a:ea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CA" smtClean="0"/>
              <a:t>11</a:t>
            </a:fld>
            <a:endParaRPr lang="en-CA"/>
          </a:p>
        </p:txBody>
      </p:sp>
    </p:spTree>
    <p:extLst>
      <p:ext uri="{BB962C8B-B14F-4D97-AF65-F5344CB8AC3E}">
        <p14:creationId xmlns:p14="http://schemas.microsoft.com/office/powerpoint/2010/main" val="576950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(Sender) Server IP information is available with Gateway NSX Malware only (Distributed NSX Malware works on “disk write” and so does not have visibility of the Server IP).</a:t>
            </a: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13</a:t>
            </a:fld>
            <a:endParaRPr lang="en-US"/>
          </a:p>
        </p:txBody>
      </p:sp>
    </p:spTree>
    <p:extLst>
      <p:ext uri="{BB962C8B-B14F-4D97-AF65-F5344CB8AC3E}">
        <p14:creationId xmlns:p14="http://schemas.microsoft.com/office/powerpoint/2010/main" val="1558642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NSX Malware Detection and Malware Prevention is a piece of the over whole NSX Security.</a:t>
            </a:r>
          </a:p>
        </p:txBody>
      </p:sp>
      <p:sp>
        <p:nvSpPr>
          <p:cNvPr id="4" name="Slide Number Placeholder 3"/>
          <p:cNvSpPr>
            <a:spLocks noGrp="1"/>
          </p:cNvSpPr>
          <p:nvPr>
            <p:ph type="sldNum" sz="quarter" idx="5"/>
          </p:nvPr>
        </p:nvSpPr>
        <p:spPr/>
        <p:txBody>
          <a:bodyPr/>
          <a:lstStyle/>
          <a:p>
            <a:fld id="{9F4FBC3A-A12C-40F9-BB8D-BC30C7901396}" type="slidenum">
              <a:rPr lang="en-US" smtClean="0"/>
              <a:pPr/>
              <a:t>15</a:t>
            </a:fld>
            <a:endParaRPr lang="en-US"/>
          </a:p>
        </p:txBody>
      </p:sp>
    </p:spTree>
    <p:extLst>
      <p:ext uri="{BB962C8B-B14F-4D97-AF65-F5344CB8AC3E}">
        <p14:creationId xmlns:p14="http://schemas.microsoft.com/office/powerpoint/2010/main" val="1130569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External sites / IP access required:</a:t>
            </a:r>
          </a:p>
          <a:p>
            <a:r>
              <a:rPr lang="en-US" dirty="0"/>
              <a:t>Malware Detection and Prevention requires Internet access to download the latest signatures and to send files for cloud analysis.</a:t>
            </a:r>
          </a:p>
          <a:p>
            <a:r>
              <a:rPr lang="en-US" dirty="0"/>
              <a:t>This communication is done on HTTPS</a:t>
            </a:r>
          </a:p>
          <a:p>
            <a:pPr marL="628650" lvl="1" indent="-171450">
              <a:buFont typeface="Arial" panose="020B0604020202020204" pitchFamily="34" charset="0"/>
              <a:buChar char="•"/>
            </a:pPr>
            <a:r>
              <a:rPr lang="en-US" dirty="0"/>
              <a:t>From NAPP (</a:t>
            </a:r>
            <a:r>
              <a:rPr lang="en-US" b="0" i="0" u="none" strike="noStrike" dirty="0">
                <a:solidFill>
                  <a:srgbClr val="000000"/>
                </a:solidFill>
                <a:effectLst/>
                <a:latin typeface="Calibri" panose="020F0502020204030204" pitchFamily="34" charset="0"/>
              </a:rPr>
              <a:t>K8s Workers IP address) or HTTP Proxy if NAPP is configured with Proxy</a:t>
            </a:r>
          </a:p>
          <a:p>
            <a:pPr marL="628650" lvl="1" indent="-171450">
              <a:buFont typeface="Arial" panose="020B0604020202020204" pitchFamily="34" charset="0"/>
              <a:buChar char="•"/>
            </a:pPr>
            <a:r>
              <a:rPr lang="en-US" b="0" i="0" u="none" strike="noStrike" dirty="0">
                <a:solidFill>
                  <a:srgbClr val="000000"/>
                </a:solidFill>
                <a:effectLst/>
                <a:latin typeface="Calibri" panose="020F0502020204030204" pitchFamily="34" charset="0"/>
              </a:rPr>
              <a:t>To NSX Cloud Service</a:t>
            </a: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nsx.lastline.com</a:t>
            </a:r>
            <a:endParaRPr lang="en-US" b="0" i="0" u="none" strike="noStrike" dirty="0">
              <a:solidFill>
                <a:srgbClr val="000000"/>
              </a:solidFill>
              <a:effectLst/>
              <a:latin typeface="Calibri" panose="020F0502020204030204" pitchFamily="34" charset="0"/>
            </a:endParaRP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nsx.west.us.lastline.com</a:t>
            </a:r>
            <a:r>
              <a:rPr lang="en-US" b="0" i="0" u="none" strike="noStrike" dirty="0">
                <a:solidFill>
                  <a:srgbClr val="000000"/>
                </a:solidFill>
                <a:effectLst/>
                <a:latin typeface="Calibri" panose="020F0502020204030204" pitchFamily="34" charset="0"/>
              </a:rPr>
              <a:t> if you selected at the installation “Malware Cloud Region = United States”</a:t>
            </a: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nsx.nl.emea.lastline.com</a:t>
            </a:r>
            <a:r>
              <a:rPr lang="en-US" b="0" i="0" u="none" strike="noStrike" dirty="0">
                <a:solidFill>
                  <a:srgbClr val="000000"/>
                </a:solidFill>
                <a:effectLst/>
                <a:latin typeface="Calibri" panose="020F0502020204030204" pitchFamily="34" charset="0"/>
              </a:rPr>
              <a:t> if you selected Malware Cloud “Malware Cloud Region = European Union”</a:t>
            </a: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19</a:t>
            </a:fld>
            <a:endParaRPr lang="en-US"/>
          </a:p>
        </p:txBody>
      </p:sp>
    </p:spTree>
    <p:extLst>
      <p:ext uri="{BB962C8B-B14F-4D97-AF65-F5344CB8AC3E}">
        <p14:creationId xmlns:p14="http://schemas.microsoft.com/office/powerpoint/2010/main" val="27450802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3.tif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3.tif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hyperlink" Target="https://www.vmware.com/content/dam/brand/photography-only/power-point-assets/ppt-fonts/Metropolis-Light-Regular-font.zip"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pic>
        <p:nvPicPr>
          <p:cNvPr id="3" name="Picture 2">
            <a:extLst>
              <a:ext uri="{FF2B5EF4-FFF2-40B4-BE49-F238E27FC236}">
                <a16:creationId xmlns:a16="http://schemas.microsoft.com/office/drawing/2014/main" id="{7F149634-E0EE-434D-9EF3-6AB69C31DB7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0339"/>
          <a:stretch/>
        </p:blipFill>
        <p:spPr>
          <a:xfrm>
            <a:off x="2230473" y="9236"/>
            <a:ext cx="9961527" cy="6881454"/>
          </a:xfrm>
          <a:prstGeom prst="rect">
            <a:avLst/>
          </a:prstGeom>
        </p:spPr>
      </p:pic>
      <p:grpSp>
        <p:nvGrpSpPr>
          <p:cNvPr id="4" name="Group 3">
            <a:extLst>
              <a:ext uri="{FF2B5EF4-FFF2-40B4-BE49-F238E27FC236}">
                <a16:creationId xmlns:a16="http://schemas.microsoft.com/office/drawing/2014/main" id="{D6413987-9FBF-FD48-85F0-E2A02B53B1A1}"/>
              </a:ext>
            </a:extLst>
          </p:cNvPr>
          <p:cNvGrpSpPr/>
          <p:nvPr userDrawn="1"/>
        </p:nvGrpSpPr>
        <p:grpSpPr>
          <a:xfrm>
            <a:off x="0" y="9236"/>
            <a:ext cx="11437996" cy="6881454"/>
            <a:chOff x="-1" y="0"/>
            <a:chExt cx="11435017" cy="6881454"/>
          </a:xfrm>
        </p:grpSpPr>
        <p:sp>
          <p:nvSpPr>
            <p:cNvPr id="5" name="Right Triangle 4">
              <a:extLst>
                <a:ext uri="{FF2B5EF4-FFF2-40B4-BE49-F238E27FC236}">
                  <a16:creationId xmlns:a16="http://schemas.microsoft.com/office/drawing/2014/main" id="{21721DF7-F520-874A-A91C-2FB63B4661E4}"/>
                </a:ext>
              </a:extLst>
            </p:cNvPr>
            <p:cNvSpPr/>
            <p:nvPr/>
          </p:nvSpPr>
          <p:spPr>
            <a:xfrm rot="5400000">
              <a:off x="4577016" y="0"/>
              <a:ext cx="6858000" cy="6858000"/>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Rectangle 6">
              <a:extLst>
                <a:ext uri="{FF2B5EF4-FFF2-40B4-BE49-F238E27FC236}">
                  <a16:creationId xmlns:a16="http://schemas.microsoft.com/office/drawing/2014/main" id="{5F5322CA-97B9-FA40-9047-9FC7473A69C8}"/>
                </a:ext>
              </a:extLst>
            </p:cNvPr>
            <p:cNvSpPr/>
            <p:nvPr/>
          </p:nvSpPr>
          <p:spPr>
            <a:xfrm>
              <a:off x="-1" y="0"/>
              <a:ext cx="4756727" cy="68814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11" name="Group 10">
            <a:extLst>
              <a:ext uri="{FF2B5EF4-FFF2-40B4-BE49-F238E27FC236}">
                <a16:creationId xmlns:a16="http://schemas.microsoft.com/office/drawing/2014/main" id="{366C1FC4-9BFE-3B46-B6B5-D06FC2D1B3D3}"/>
              </a:ext>
            </a:extLst>
          </p:cNvPr>
          <p:cNvGrpSpPr/>
          <p:nvPr userDrawn="1"/>
        </p:nvGrpSpPr>
        <p:grpSpPr>
          <a:xfrm>
            <a:off x="608171" y="6445106"/>
            <a:ext cx="1184706" cy="186690"/>
            <a:chOff x="863272" y="6563918"/>
            <a:chExt cx="861082" cy="135727"/>
          </a:xfrm>
          <a:solidFill>
            <a:schemeClr val="tx1"/>
          </a:solidFill>
        </p:grpSpPr>
        <p:sp>
          <p:nvSpPr>
            <p:cNvPr id="12" name="Freeform 6">
              <a:extLst>
                <a:ext uri="{FF2B5EF4-FFF2-40B4-BE49-F238E27FC236}">
                  <a16:creationId xmlns:a16="http://schemas.microsoft.com/office/drawing/2014/main" id="{BD6DF662-95B1-BA47-BB6C-BCA137359FD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3" name="Freeform 7">
              <a:extLst>
                <a:ext uri="{FF2B5EF4-FFF2-40B4-BE49-F238E27FC236}">
                  <a16:creationId xmlns:a16="http://schemas.microsoft.com/office/drawing/2014/main" id="{8887EC6E-67C1-424B-8128-8BE46A83D66B}"/>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4" name="Freeform 8">
              <a:extLst>
                <a:ext uri="{FF2B5EF4-FFF2-40B4-BE49-F238E27FC236}">
                  <a16:creationId xmlns:a16="http://schemas.microsoft.com/office/drawing/2014/main" id="{3A867F98-84AF-ED4A-A05B-F9B992B72475}"/>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5" name="Freeform 9">
              <a:extLst>
                <a:ext uri="{FF2B5EF4-FFF2-40B4-BE49-F238E27FC236}">
                  <a16:creationId xmlns:a16="http://schemas.microsoft.com/office/drawing/2014/main" id="{8260C47E-0B26-854F-89D9-2C5440E6F920}"/>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6" name="Freeform 10">
              <a:extLst>
                <a:ext uri="{FF2B5EF4-FFF2-40B4-BE49-F238E27FC236}">
                  <a16:creationId xmlns:a16="http://schemas.microsoft.com/office/drawing/2014/main" id="{FEB508F1-DD52-9040-A84E-432DDA811E8F}"/>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11">
              <a:extLst>
                <a:ext uri="{FF2B5EF4-FFF2-40B4-BE49-F238E27FC236}">
                  <a16:creationId xmlns:a16="http://schemas.microsoft.com/office/drawing/2014/main" id="{9C4C418E-C1DE-124A-B219-AC7BFDF3BCAA}"/>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12">
              <a:extLst>
                <a:ext uri="{FF2B5EF4-FFF2-40B4-BE49-F238E27FC236}">
                  <a16:creationId xmlns:a16="http://schemas.microsoft.com/office/drawing/2014/main" id="{6F57E50D-563A-794E-A99D-577156EC35A2}"/>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A6782586-C429-ED46-BFFC-A516D92C3344}"/>
                  </a:ext>
                </a:extLst>
              </p14:cNvPr>
              <p14:cNvContentPartPr/>
              <p14:nvPr userDrawn="1"/>
            </p14:nvContentPartPr>
            <p14:xfrm>
              <a:off x="4060704" y="4275792"/>
              <a:ext cx="240" cy="240"/>
            </p14:xfrm>
          </p:contentPart>
        </mc:Choice>
        <mc:Fallback xmlns="">
          <p:pic>
            <p:nvPicPr>
              <p:cNvPr id="20" name="Ink 19">
                <a:extLst>
                  <a:ext uri="{FF2B5EF4-FFF2-40B4-BE49-F238E27FC236}">
                    <a16:creationId xmlns:a16="http://schemas.microsoft.com/office/drawing/2014/main" id="{A6782586-C429-ED46-BFFC-A516D92C3344}"/>
                  </a:ext>
                </a:extLst>
              </p:cNvPr>
              <p:cNvPicPr/>
              <p:nvPr/>
            </p:nvPicPr>
            <p:blipFill>
              <a:blip r:embed="rId4"/>
              <a:stretch>
                <a:fillRect/>
              </a:stretch>
            </p:blipFill>
            <p:spPr>
              <a:xfrm>
                <a:off x="4056624" y="4271712"/>
                <a:ext cx="7920" cy="7920"/>
              </a:xfrm>
              <a:prstGeom prst="rect">
                <a:avLst/>
              </a:prstGeom>
            </p:spPr>
          </p:pic>
        </mc:Fallback>
      </mc:AlternateContent>
      <p:sp>
        <p:nvSpPr>
          <p:cNvPr id="26" name="Text Placeholder 25">
            <a:extLst>
              <a:ext uri="{FF2B5EF4-FFF2-40B4-BE49-F238E27FC236}">
                <a16:creationId xmlns:a16="http://schemas.microsoft.com/office/drawing/2014/main" id="{E42FC57A-8E19-C443-B787-12EA2EFE9890}"/>
              </a:ext>
            </a:extLst>
          </p:cNvPr>
          <p:cNvSpPr>
            <a:spLocks noGrp="1"/>
          </p:cNvSpPr>
          <p:nvPr>
            <p:ph type="body" sz="quarter" idx="12" hasCustomPrompt="1"/>
          </p:nvPr>
        </p:nvSpPr>
        <p:spPr>
          <a:xfrm>
            <a:off x="608169" y="1122878"/>
            <a:ext cx="5945148" cy="1242340"/>
          </a:xfrm>
        </p:spPr>
        <p:txBody>
          <a:bodyPr vert="horz" wrap="square" lIns="0" tIns="0" rIns="0" bIns="0" rtlCol="0" anchor="b">
            <a:noAutofit/>
          </a:bodyPr>
          <a:lstStyle>
            <a:lvl1pPr>
              <a:defRPr lang="en-US" sz="4000" b="0" i="0" cap="none" baseline="0">
                <a:solidFill>
                  <a:schemeClr val="accent2"/>
                </a:solidFill>
                <a:latin typeface="Calibri" panose="020F0502020204030204" pitchFamily="34" charset="0"/>
                <a:ea typeface="+mj-ea"/>
                <a:cs typeface="+mj-cs"/>
              </a:defRPr>
            </a:lvl1pPr>
          </a:lstStyle>
          <a:p>
            <a:pPr lvl="0">
              <a:lnSpc>
                <a:spcPct val="90000"/>
              </a:lnSpc>
              <a:spcBef>
                <a:spcPct val="0"/>
              </a:spcBef>
              <a:buNone/>
            </a:pPr>
            <a:r>
              <a:rPr lang="en-US"/>
              <a:t>Click to Edit Session Title</a:t>
            </a:r>
          </a:p>
        </p:txBody>
      </p:sp>
      <p:sp>
        <p:nvSpPr>
          <p:cNvPr id="28" name="Text Placeholder 27">
            <a:extLst>
              <a:ext uri="{FF2B5EF4-FFF2-40B4-BE49-F238E27FC236}">
                <a16:creationId xmlns:a16="http://schemas.microsoft.com/office/drawing/2014/main" id="{2363F63E-99F2-1B4C-A375-3E93B61FE17F}"/>
              </a:ext>
            </a:extLst>
          </p:cNvPr>
          <p:cNvSpPr>
            <a:spLocks noGrp="1"/>
          </p:cNvSpPr>
          <p:nvPr>
            <p:ph type="body" sz="quarter" idx="13" hasCustomPrompt="1"/>
          </p:nvPr>
        </p:nvSpPr>
        <p:spPr>
          <a:xfrm>
            <a:off x="608169" y="2501545"/>
            <a:ext cx="5945148" cy="914400"/>
          </a:xfrm>
        </p:spPr>
        <p:txBody>
          <a:bodyPr vert="horz" lIns="0" tIns="0" rIns="0" bIns="0" rtlCol="0" anchor="t">
            <a:noAutofit/>
          </a:bodyPr>
          <a:lstStyle>
            <a:lvl1pPr>
              <a:defRPr lang="en-US" sz="2400" b="0" i="0">
                <a:solidFill>
                  <a:schemeClr val="accent4"/>
                </a:solidFill>
                <a:latin typeface="Calibri" panose="020F0502020204030204" pitchFamily="34" charset="0"/>
              </a:defRPr>
            </a:lvl1pPr>
            <a:lvl2pPr>
              <a:defRPr lang="en-US"/>
            </a:lvl2pPr>
            <a:lvl3pPr>
              <a:defRPr lang="en-US"/>
            </a:lvl3pPr>
            <a:lvl4pPr>
              <a:defRPr lang="en-US"/>
            </a:lvl4pPr>
            <a:lvl5pPr>
              <a:defRPr lang="en-US"/>
            </a:lvl5pPr>
          </a:lstStyle>
          <a:p>
            <a:pPr lvl="0">
              <a:buNone/>
            </a:pPr>
            <a:r>
              <a:rPr lang="en-US"/>
              <a:t>Click to edit session subtitle</a:t>
            </a:r>
          </a:p>
        </p:txBody>
      </p:sp>
      <p:sp>
        <p:nvSpPr>
          <p:cNvPr id="22" name="Freeform: Shape 28">
            <a:extLst>
              <a:ext uri="{FF2B5EF4-FFF2-40B4-BE49-F238E27FC236}">
                <a16:creationId xmlns:a16="http://schemas.microsoft.com/office/drawing/2014/main" id="{50A3D220-A517-744D-8AEB-124578A66A4A}"/>
              </a:ext>
            </a:extLst>
          </p:cNvPr>
          <p:cNvSpPr/>
          <p:nvPr userDrawn="1"/>
        </p:nvSpPr>
        <p:spPr>
          <a:xfrm rot="2700000">
            <a:off x="6012240" y="335467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232267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6" y="-449488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4"/>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94000">
                <a:schemeClr val="bg1"/>
              </a:gs>
              <a:gs pos="26000">
                <a:schemeClr val="accent4"/>
              </a:gs>
              <a:gs pos="76000">
                <a:schemeClr val="bg1">
                  <a:alpha val="91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800114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Quote – Plum">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6" y="-449488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rgbClr val="7F35AB"/>
              </a:gs>
              <a:gs pos="87000">
                <a:srgbClr val="264088"/>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22000">
                <a:srgbClr val="7F35AB">
                  <a:alpha val="94000"/>
                </a:srgbClr>
              </a:gs>
              <a:gs pos="95000">
                <a:schemeClr val="bg1"/>
              </a:gs>
              <a:gs pos="77000">
                <a:schemeClr val="bg1">
                  <a:alpha val="79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2604441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Quote – Blu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7" y="-446770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24000">
                <a:schemeClr val="accent3"/>
              </a:gs>
              <a:gs pos="80511">
                <a:schemeClr val="bg1">
                  <a:alpha val="76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777227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Quote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24000">
                <a:schemeClr val="accent4">
                  <a:alpha val="46000"/>
                </a:schemeClr>
              </a:gs>
              <a:gs pos="79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260183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Quote with Photo –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0">
                <a:srgbClr val="7F35AB">
                  <a:alpha val="27000"/>
                </a:srgbClr>
              </a:gs>
              <a:gs pos="82000">
                <a:srgbClr val="264088"/>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98761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Quote with Photo –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24000">
                <a:schemeClr val="accent3">
                  <a:alpha val="40000"/>
                </a:schemeClr>
              </a:gs>
              <a:gs pos="82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83264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Quote with Photo –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18000">
                <a:schemeClr val="bg1">
                  <a:alpha val="25000"/>
                </a:schemeClr>
              </a:gs>
              <a:gs pos="46000">
                <a:srgbClr val="FFFFFF">
                  <a:alpha val="64000"/>
                </a:srgbClr>
              </a:gs>
              <a:gs pos="77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tx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tx2"/>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accent4"/>
                </a:solidFill>
              </a:defRPr>
            </a:lvl1pPr>
          </a:lstStyle>
          <a:p>
            <a:pPr lvl="0"/>
            <a:r>
              <a:rPr lang="en-US"/>
              <a:t>Source Name</a:t>
            </a:r>
          </a:p>
        </p:txBody>
      </p:sp>
    </p:spTree>
    <p:extLst>
      <p:ext uri="{BB962C8B-B14F-4D97-AF65-F5344CB8AC3E}">
        <p14:creationId xmlns:p14="http://schemas.microsoft.com/office/powerpoint/2010/main" val="324675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a:xfrm>
            <a:off x="616666" y="1600201"/>
            <a:ext cx="10975658" cy="4572000"/>
          </a:xfrm>
        </p:spPr>
        <p:txBody>
          <a:bodyPr/>
          <a:lstStyle>
            <a:lvl1pPr>
              <a:spcBef>
                <a:spcPts val="1500"/>
              </a:spcBef>
              <a:defRPr/>
            </a:lvl1pPr>
            <a:lvl2pPr>
              <a:spcBef>
                <a:spcPts val="300"/>
              </a:spcBef>
              <a:defRPr/>
            </a:lvl2pPr>
            <a:lvl5pPr>
              <a:defRPr/>
            </a:lvl5pPr>
            <a:lvl6pPr>
              <a:defRPr/>
            </a:lvl6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9" name="TextBox 8">
            <a:extLst>
              <a:ext uri="{FF2B5EF4-FFF2-40B4-BE49-F238E27FC236}">
                <a16:creationId xmlns:a16="http://schemas.microsoft.com/office/drawing/2014/main" id="{427E3E8B-0F66-4996-9785-6E9531D89A5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8" name="Subtitle 2">
            <a:extLst>
              <a:ext uri="{FF2B5EF4-FFF2-40B4-BE49-F238E27FC236}">
                <a16:creationId xmlns:a16="http://schemas.microsoft.com/office/drawing/2014/main" id="{216D2F66-BB7F-4F0E-A224-A105F87676EF}"/>
              </a:ext>
            </a:extLst>
          </p:cNvPr>
          <p:cNvSpPr>
            <a:spLocks noGrp="1"/>
          </p:cNvSpPr>
          <p:nvPr>
            <p:ph type="subTitle" idx="10" hasCustomPrompt="1"/>
          </p:nvPr>
        </p:nvSpPr>
        <p:spPr>
          <a:xfrm>
            <a:off x="593021" y="811831"/>
            <a:ext cx="10990809"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924E83-0498-4D8B-94A0-3FF7CDD8F127}"/>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1525411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750237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ll to Action">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
        <p:nvSpPr>
          <p:cNvPr id="6" name="Parallelogram 5">
            <a:extLst>
              <a:ext uri="{FF2B5EF4-FFF2-40B4-BE49-F238E27FC236}">
                <a16:creationId xmlns:a16="http://schemas.microsoft.com/office/drawing/2014/main" id="{B91C24D1-9C87-7B4E-9476-0CB023A874A0}"/>
              </a:ext>
            </a:extLst>
          </p:cNvPr>
          <p:cNvSpPr/>
          <p:nvPr userDrawn="1"/>
        </p:nvSpPr>
        <p:spPr>
          <a:xfrm>
            <a:off x="682082" y="1991312"/>
            <a:ext cx="1498935" cy="247743"/>
          </a:xfrm>
          <a:prstGeom prst="parallelogram">
            <a:avLst>
              <a:gd name="adj" fmla="val 30858"/>
            </a:avLst>
          </a:prstGeom>
          <a:gradFill>
            <a:gsLst>
              <a:gs pos="0">
                <a:schemeClr val="accent3">
                  <a:lumMod val="20000"/>
                  <a:lumOff val="80000"/>
                </a:schemeClr>
              </a:gs>
              <a:gs pos="100000">
                <a:schemeClr val="accent3">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Parallelogram 6">
            <a:extLst>
              <a:ext uri="{FF2B5EF4-FFF2-40B4-BE49-F238E27FC236}">
                <a16:creationId xmlns:a16="http://schemas.microsoft.com/office/drawing/2014/main" id="{08791C62-8B09-864D-9D39-1D288EF452F4}"/>
              </a:ext>
            </a:extLst>
          </p:cNvPr>
          <p:cNvSpPr/>
          <p:nvPr userDrawn="1"/>
        </p:nvSpPr>
        <p:spPr>
          <a:xfrm>
            <a:off x="4663852" y="1991312"/>
            <a:ext cx="1498935" cy="247743"/>
          </a:xfrm>
          <a:prstGeom prst="parallelogram">
            <a:avLst>
              <a:gd name="adj" fmla="val 30858"/>
            </a:avLst>
          </a:prstGeom>
          <a:gradFill>
            <a:gsLst>
              <a:gs pos="0">
                <a:schemeClr val="accent1">
                  <a:lumMod val="20000"/>
                  <a:lumOff val="80000"/>
                </a:schemeClr>
              </a:gs>
              <a:gs pos="100000">
                <a:schemeClr val="accent1">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0" name="Parallelogram 9">
            <a:extLst>
              <a:ext uri="{FF2B5EF4-FFF2-40B4-BE49-F238E27FC236}">
                <a16:creationId xmlns:a16="http://schemas.microsoft.com/office/drawing/2014/main" id="{895A6FA5-DB59-0541-936D-3C01C69977BB}"/>
              </a:ext>
            </a:extLst>
          </p:cNvPr>
          <p:cNvSpPr/>
          <p:nvPr userDrawn="1"/>
        </p:nvSpPr>
        <p:spPr>
          <a:xfrm>
            <a:off x="8635996" y="1991312"/>
            <a:ext cx="1498935" cy="247743"/>
          </a:xfrm>
          <a:prstGeom prst="parallelogram">
            <a:avLst>
              <a:gd name="adj" fmla="val 30858"/>
            </a:avLst>
          </a:prstGeom>
          <a:gradFill>
            <a:gsLst>
              <a:gs pos="0">
                <a:schemeClr val="accent5">
                  <a:lumMod val="20000"/>
                  <a:lumOff val="80000"/>
                </a:schemeClr>
              </a:gs>
              <a:gs pos="100000">
                <a:schemeClr val="accent5">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1" name="Parallelogram 10">
            <a:extLst>
              <a:ext uri="{FF2B5EF4-FFF2-40B4-BE49-F238E27FC236}">
                <a16:creationId xmlns:a16="http://schemas.microsoft.com/office/drawing/2014/main" id="{D39E5162-0D78-2348-9668-E34642C927B3}"/>
              </a:ext>
            </a:extLst>
          </p:cNvPr>
          <p:cNvSpPr/>
          <p:nvPr userDrawn="1"/>
        </p:nvSpPr>
        <p:spPr>
          <a:xfrm>
            <a:off x="608172" y="1600201"/>
            <a:ext cx="1240250" cy="561109"/>
          </a:xfrm>
          <a:prstGeom prst="parallelogram">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1</a:t>
            </a:r>
          </a:p>
        </p:txBody>
      </p:sp>
      <p:sp>
        <p:nvSpPr>
          <p:cNvPr id="12" name="Parallelogram 11">
            <a:extLst>
              <a:ext uri="{FF2B5EF4-FFF2-40B4-BE49-F238E27FC236}">
                <a16:creationId xmlns:a16="http://schemas.microsoft.com/office/drawing/2014/main" id="{18B67171-2BBC-D749-B580-DB4830FE9C7B}"/>
              </a:ext>
            </a:extLst>
          </p:cNvPr>
          <p:cNvSpPr/>
          <p:nvPr userDrawn="1"/>
        </p:nvSpPr>
        <p:spPr>
          <a:xfrm>
            <a:off x="4589942" y="1600201"/>
            <a:ext cx="1240250" cy="561109"/>
          </a:xfrm>
          <a:prstGeom prst="parallelogram">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2</a:t>
            </a:r>
          </a:p>
        </p:txBody>
      </p:sp>
      <p:sp>
        <p:nvSpPr>
          <p:cNvPr id="13" name="Parallelogram 12">
            <a:extLst>
              <a:ext uri="{FF2B5EF4-FFF2-40B4-BE49-F238E27FC236}">
                <a16:creationId xmlns:a16="http://schemas.microsoft.com/office/drawing/2014/main" id="{EEF7A232-8498-EA48-8B3A-86FDCEDA23C3}"/>
              </a:ext>
            </a:extLst>
          </p:cNvPr>
          <p:cNvSpPr/>
          <p:nvPr userDrawn="1"/>
        </p:nvSpPr>
        <p:spPr>
          <a:xfrm>
            <a:off x="8562085" y="1600201"/>
            <a:ext cx="1240250" cy="561109"/>
          </a:xfrm>
          <a:prstGeom prst="parallelogram">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3</a:t>
            </a:r>
          </a:p>
        </p:txBody>
      </p:sp>
    </p:spTree>
    <p:extLst>
      <p:ext uri="{BB962C8B-B14F-4D97-AF65-F5344CB8AC3E}">
        <p14:creationId xmlns:p14="http://schemas.microsoft.com/office/powerpoint/2010/main" val="379298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2219200"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pic>
        <p:nvPicPr>
          <p:cNvPr id="3" name="Picture 2">
            <a:extLst>
              <a:ext uri="{FF2B5EF4-FFF2-40B4-BE49-F238E27FC236}">
                <a16:creationId xmlns:a16="http://schemas.microsoft.com/office/drawing/2014/main" id="{7F149634-E0EE-434D-9EF3-6AB69C31DB7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0339" r="7732"/>
          <a:stretch/>
        </p:blipFill>
        <p:spPr>
          <a:xfrm>
            <a:off x="2955739" y="9236"/>
            <a:ext cx="9263461" cy="6881454"/>
          </a:xfrm>
          <a:prstGeom prst="rect">
            <a:avLst/>
          </a:prstGeom>
        </p:spPr>
      </p:pic>
      <p:grpSp>
        <p:nvGrpSpPr>
          <p:cNvPr id="4" name="Group 3">
            <a:extLst>
              <a:ext uri="{FF2B5EF4-FFF2-40B4-BE49-F238E27FC236}">
                <a16:creationId xmlns:a16="http://schemas.microsoft.com/office/drawing/2014/main" id="{D6413987-9FBF-FD48-85F0-E2A02B53B1A1}"/>
              </a:ext>
            </a:extLst>
          </p:cNvPr>
          <p:cNvGrpSpPr/>
          <p:nvPr userDrawn="1"/>
        </p:nvGrpSpPr>
        <p:grpSpPr>
          <a:xfrm>
            <a:off x="1" y="9236"/>
            <a:ext cx="12191999" cy="6881454"/>
            <a:chOff x="-725077" y="0"/>
            <a:chExt cx="12188824" cy="6881454"/>
          </a:xfrm>
        </p:grpSpPr>
        <p:sp>
          <p:nvSpPr>
            <p:cNvPr id="5" name="Right Triangle 4">
              <a:extLst>
                <a:ext uri="{FF2B5EF4-FFF2-40B4-BE49-F238E27FC236}">
                  <a16:creationId xmlns:a16="http://schemas.microsoft.com/office/drawing/2014/main" id="{21721DF7-F520-874A-A91C-2FB63B4661E4}"/>
                </a:ext>
              </a:extLst>
            </p:cNvPr>
            <p:cNvSpPr/>
            <p:nvPr/>
          </p:nvSpPr>
          <p:spPr>
            <a:xfrm rot="5400000">
              <a:off x="4605747" y="0"/>
              <a:ext cx="6858000" cy="6858000"/>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Rectangle 6">
              <a:extLst>
                <a:ext uri="{FF2B5EF4-FFF2-40B4-BE49-F238E27FC236}">
                  <a16:creationId xmlns:a16="http://schemas.microsoft.com/office/drawing/2014/main" id="{5F5322CA-97B9-FA40-9047-9FC7473A69C8}"/>
                </a:ext>
              </a:extLst>
            </p:cNvPr>
            <p:cNvSpPr/>
            <p:nvPr/>
          </p:nvSpPr>
          <p:spPr>
            <a:xfrm>
              <a:off x="-725077" y="0"/>
              <a:ext cx="5481804" cy="68814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11" name="Group 10">
            <a:extLst>
              <a:ext uri="{FF2B5EF4-FFF2-40B4-BE49-F238E27FC236}">
                <a16:creationId xmlns:a16="http://schemas.microsoft.com/office/drawing/2014/main" id="{366C1FC4-9BFE-3B46-B6B5-D06FC2D1B3D3}"/>
              </a:ext>
            </a:extLst>
          </p:cNvPr>
          <p:cNvGrpSpPr/>
          <p:nvPr userDrawn="1"/>
        </p:nvGrpSpPr>
        <p:grpSpPr>
          <a:xfrm>
            <a:off x="608171" y="6445106"/>
            <a:ext cx="1184706" cy="186690"/>
            <a:chOff x="863272" y="6563918"/>
            <a:chExt cx="861082" cy="135727"/>
          </a:xfrm>
          <a:solidFill>
            <a:schemeClr val="tx1"/>
          </a:solidFill>
        </p:grpSpPr>
        <p:sp>
          <p:nvSpPr>
            <p:cNvPr id="12" name="Freeform 6">
              <a:extLst>
                <a:ext uri="{FF2B5EF4-FFF2-40B4-BE49-F238E27FC236}">
                  <a16:creationId xmlns:a16="http://schemas.microsoft.com/office/drawing/2014/main" id="{BD6DF662-95B1-BA47-BB6C-BCA137359FD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3" name="Freeform 7">
              <a:extLst>
                <a:ext uri="{FF2B5EF4-FFF2-40B4-BE49-F238E27FC236}">
                  <a16:creationId xmlns:a16="http://schemas.microsoft.com/office/drawing/2014/main" id="{8887EC6E-67C1-424B-8128-8BE46A83D66B}"/>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4" name="Freeform 8">
              <a:extLst>
                <a:ext uri="{FF2B5EF4-FFF2-40B4-BE49-F238E27FC236}">
                  <a16:creationId xmlns:a16="http://schemas.microsoft.com/office/drawing/2014/main" id="{3A867F98-84AF-ED4A-A05B-F9B992B72475}"/>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5" name="Freeform 9">
              <a:extLst>
                <a:ext uri="{FF2B5EF4-FFF2-40B4-BE49-F238E27FC236}">
                  <a16:creationId xmlns:a16="http://schemas.microsoft.com/office/drawing/2014/main" id="{8260C47E-0B26-854F-89D9-2C5440E6F920}"/>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6" name="Freeform 10">
              <a:extLst>
                <a:ext uri="{FF2B5EF4-FFF2-40B4-BE49-F238E27FC236}">
                  <a16:creationId xmlns:a16="http://schemas.microsoft.com/office/drawing/2014/main" id="{FEB508F1-DD52-9040-A84E-432DDA811E8F}"/>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11">
              <a:extLst>
                <a:ext uri="{FF2B5EF4-FFF2-40B4-BE49-F238E27FC236}">
                  <a16:creationId xmlns:a16="http://schemas.microsoft.com/office/drawing/2014/main" id="{9C4C418E-C1DE-124A-B219-AC7BFDF3BCAA}"/>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12">
              <a:extLst>
                <a:ext uri="{FF2B5EF4-FFF2-40B4-BE49-F238E27FC236}">
                  <a16:creationId xmlns:a16="http://schemas.microsoft.com/office/drawing/2014/main" id="{6F57E50D-563A-794E-A99D-577156EC35A2}"/>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A6782586-C429-ED46-BFFC-A516D92C3344}"/>
                  </a:ext>
                </a:extLst>
              </p14:cNvPr>
              <p14:cNvContentPartPr/>
              <p14:nvPr userDrawn="1"/>
            </p14:nvContentPartPr>
            <p14:xfrm>
              <a:off x="4785969" y="4275792"/>
              <a:ext cx="240" cy="240"/>
            </p14:xfrm>
          </p:contentPart>
        </mc:Choice>
        <mc:Fallback xmlns="">
          <p:pic>
            <p:nvPicPr>
              <p:cNvPr id="20" name="Ink 19">
                <a:extLst>
                  <a:ext uri="{FF2B5EF4-FFF2-40B4-BE49-F238E27FC236}">
                    <a16:creationId xmlns:a16="http://schemas.microsoft.com/office/drawing/2014/main" id="{A6782586-C429-ED46-BFFC-A516D92C3344}"/>
                  </a:ext>
                </a:extLst>
              </p:cNvPr>
              <p:cNvPicPr/>
              <p:nvPr/>
            </p:nvPicPr>
            <p:blipFill>
              <a:blip r:embed="rId4"/>
              <a:stretch>
                <a:fillRect/>
              </a:stretch>
            </p:blipFill>
            <p:spPr>
              <a:xfrm>
                <a:off x="4781889" y="4271712"/>
                <a:ext cx="7920" cy="7920"/>
              </a:xfrm>
              <a:prstGeom prst="rect">
                <a:avLst/>
              </a:prstGeom>
            </p:spPr>
          </p:pic>
        </mc:Fallback>
      </mc:AlternateContent>
      <p:sp>
        <p:nvSpPr>
          <p:cNvPr id="26" name="Text Placeholder 25">
            <a:extLst>
              <a:ext uri="{FF2B5EF4-FFF2-40B4-BE49-F238E27FC236}">
                <a16:creationId xmlns:a16="http://schemas.microsoft.com/office/drawing/2014/main" id="{E42FC57A-8E19-C443-B787-12EA2EFE9890}"/>
              </a:ext>
            </a:extLst>
          </p:cNvPr>
          <p:cNvSpPr>
            <a:spLocks noGrp="1"/>
          </p:cNvSpPr>
          <p:nvPr>
            <p:ph type="body" sz="quarter" idx="12" hasCustomPrompt="1"/>
          </p:nvPr>
        </p:nvSpPr>
        <p:spPr>
          <a:xfrm>
            <a:off x="608169" y="671365"/>
            <a:ext cx="5945148" cy="1242340"/>
          </a:xfrm>
        </p:spPr>
        <p:txBody>
          <a:bodyPr vert="horz" wrap="square" lIns="0" tIns="0" rIns="0" bIns="0" rtlCol="0" anchor="b">
            <a:noAutofit/>
          </a:bodyPr>
          <a:lstStyle>
            <a:lvl1pPr>
              <a:defRPr lang="en-US" sz="4000" b="0" i="0" cap="none" baseline="0">
                <a:solidFill>
                  <a:schemeClr val="accent2"/>
                </a:solidFill>
                <a:latin typeface="Calibri" panose="020F0502020204030204" pitchFamily="34" charset="0"/>
                <a:ea typeface="+mj-ea"/>
                <a:cs typeface="+mj-cs"/>
              </a:defRPr>
            </a:lvl1pPr>
          </a:lstStyle>
          <a:p>
            <a:pPr lvl="0">
              <a:lnSpc>
                <a:spcPct val="90000"/>
              </a:lnSpc>
              <a:spcBef>
                <a:spcPct val="0"/>
              </a:spcBef>
              <a:buNone/>
            </a:pPr>
            <a:r>
              <a:rPr lang="en-US"/>
              <a:t>Click to Edit Session Title</a:t>
            </a:r>
          </a:p>
        </p:txBody>
      </p:sp>
      <p:sp>
        <p:nvSpPr>
          <p:cNvPr id="28" name="Text Placeholder 27">
            <a:extLst>
              <a:ext uri="{FF2B5EF4-FFF2-40B4-BE49-F238E27FC236}">
                <a16:creationId xmlns:a16="http://schemas.microsoft.com/office/drawing/2014/main" id="{2363F63E-99F2-1B4C-A375-3E93B61FE17F}"/>
              </a:ext>
            </a:extLst>
          </p:cNvPr>
          <p:cNvSpPr>
            <a:spLocks noGrp="1"/>
          </p:cNvSpPr>
          <p:nvPr>
            <p:ph type="body" sz="quarter" idx="13" hasCustomPrompt="1"/>
          </p:nvPr>
        </p:nvSpPr>
        <p:spPr>
          <a:xfrm>
            <a:off x="608169" y="2050032"/>
            <a:ext cx="5945148" cy="914400"/>
          </a:xfrm>
        </p:spPr>
        <p:txBody>
          <a:bodyPr vert="horz" lIns="0" tIns="0" rIns="0" bIns="0" rtlCol="0" anchor="t">
            <a:noAutofit/>
          </a:bodyPr>
          <a:lstStyle>
            <a:lvl1pPr>
              <a:defRPr lang="en-US" sz="2400" b="0" i="0">
                <a:solidFill>
                  <a:schemeClr val="accent4"/>
                </a:solidFill>
                <a:latin typeface="Calibri" panose="020F0502020204030204" pitchFamily="34" charset="0"/>
              </a:defRPr>
            </a:lvl1pPr>
            <a:lvl2pPr>
              <a:defRPr lang="en-US"/>
            </a:lvl2pPr>
            <a:lvl3pPr>
              <a:defRPr lang="en-US"/>
            </a:lvl3pPr>
            <a:lvl4pPr>
              <a:defRPr lang="en-US"/>
            </a:lvl4pPr>
            <a:lvl5pPr>
              <a:defRPr lang="en-US"/>
            </a:lvl5pPr>
          </a:lstStyle>
          <a:p>
            <a:pPr lvl="0">
              <a:buNone/>
            </a:pPr>
            <a:r>
              <a:rPr lang="en-US"/>
              <a:t>Click to edit session subtitle</a:t>
            </a:r>
          </a:p>
        </p:txBody>
      </p:sp>
      <p:sp>
        <p:nvSpPr>
          <p:cNvPr id="22" name="Freeform: Shape 28">
            <a:extLst>
              <a:ext uri="{FF2B5EF4-FFF2-40B4-BE49-F238E27FC236}">
                <a16:creationId xmlns:a16="http://schemas.microsoft.com/office/drawing/2014/main" id="{50A3D220-A517-744D-8AEB-124578A66A4A}"/>
              </a:ext>
            </a:extLst>
          </p:cNvPr>
          <p:cNvSpPr/>
          <p:nvPr userDrawn="1"/>
        </p:nvSpPr>
        <p:spPr>
          <a:xfrm rot="2700000">
            <a:off x="6778157" y="335467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44344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ntent Balance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6A9629E-98B5-43F5-8323-C894B734208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hasCustomPrompt="1"/>
          </p:nvPr>
        </p:nvSpPr>
        <p:spPr/>
        <p:txBody>
          <a:bodyPr/>
          <a:lstStyle>
            <a:lvl1pPr>
              <a:defRPr/>
            </a:lvl1pPr>
          </a:lstStyle>
          <a:p>
            <a:r>
              <a:rPr lang="en-US"/>
              <a:t>Click to Add One Line Title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Content Placeholder 3">
            <a:extLst>
              <a:ext uri="{FF2B5EF4-FFF2-40B4-BE49-F238E27FC236}">
                <a16:creationId xmlns:a16="http://schemas.microsoft.com/office/drawing/2014/main" id="{87AF420A-ED2C-4AD1-A28B-EB26178557DE}"/>
              </a:ext>
            </a:extLst>
          </p:cNvPr>
          <p:cNvSpPr>
            <a:spLocks noGrp="1"/>
          </p:cNvSpPr>
          <p:nvPr>
            <p:ph sz="quarter" idx="17" hasCustomPrompt="1"/>
          </p:nvPr>
        </p:nvSpPr>
        <p:spPr>
          <a:xfrm>
            <a:off x="0" y="1600200"/>
            <a:ext cx="5895128" cy="4572000"/>
          </a:xfrm>
        </p:spPr>
        <p:txBody>
          <a:bodyPr l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5"/>
            <a:endParaRPr lang="en-US"/>
          </a:p>
        </p:txBody>
      </p:sp>
      <p:sp>
        <p:nvSpPr>
          <p:cNvPr id="12" name="Content Placeholder 3">
            <a:extLst>
              <a:ext uri="{FF2B5EF4-FFF2-40B4-BE49-F238E27FC236}">
                <a16:creationId xmlns:a16="http://schemas.microsoft.com/office/drawing/2014/main" id="{CD860A49-A98C-4F0E-AB34-4E13B89D5EBC}"/>
              </a:ext>
            </a:extLst>
          </p:cNvPr>
          <p:cNvSpPr>
            <a:spLocks noGrp="1"/>
          </p:cNvSpPr>
          <p:nvPr>
            <p:ph sz="quarter" idx="18" hasCustomPrompt="1"/>
          </p:nvPr>
        </p:nvSpPr>
        <p:spPr>
          <a:xfrm>
            <a:off x="6322934" y="1600200"/>
            <a:ext cx="5869066" cy="4572000"/>
          </a:xfrm>
        </p:spPr>
        <p:txBody>
          <a:bodyPr lIns="0" r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Eighth level</a:t>
            </a:r>
          </a:p>
          <a:p>
            <a:pPr lvl="8"/>
            <a:r>
              <a:rPr lang="en-US"/>
              <a:t>Ninth level</a:t>
            </a:r>
          </a:p>
        </p:txBody>
      </p:sp>
    </p:spTree>
    <p:extLst>
      <p:ext uri="{BB962C8B-B14F-4D97-AF65-F5344CB8AC3E}">
        <p14:creationId xmlns:p14="http://schemas.microsoft.com/office/powerpoint/2010/main" val="2733940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Content Balanced – Color">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ltGray">
          <a:xfrm>
            <a:off x="1" y="1600201"/>
            <a:ext cx="5895128" cy="4572000"/>
          </a:xfrm>
          <a:solidFill>
            <a:schemeClr val="accent4"/>
          </a:solidFill>
        </p:spPr>
        <p:txBody>
          <a:bodyPr vert="horz" lIns="594360" tIns="457200" rIns="457200" bIns="457200" rtlCol="0">
            <a:noAutofit/>
          </a:bodyPr>
          <a:lstStyle>
            <a:lvl1pPr>
              <a:spcBef>
                <a:spcPts val="1200"/>
              </a:spcBef>
              <a:defRPr lang="en-US" sz="1800" dirty="0">
                <a:solidFill>
                  <a:schemeClr val="bg1"/>
                </a:solidFill>
              </a:defRPr>
            </a:lvl1pPr>
            <a:lvl2pPr>
              <a:buClr>
                <a:schemeClr val="bg1"/>
              </a:buClr>
              <a:defRPr lang="en-US" sz="1600" dirty="0">
                <a:solidFill>
                  <a:schemeClr val="bg1"/>
                </a:solidFill>
              </a:defRPr>
            </a:lvl2pPr>
            <a:lvl3pPr>
              <a:buClr>
                <a:schemeClr val="bg1"/>
              </a:buClr>
              <a:defRPr lang="en-US" sz="1400" dirty="0">
                <a:solidFill>
                  <a:schemeClr val="bg1"/>
                </a:solidFill>
              </a:defRPr>
            </a:lvl3pPr>
            <a:lvl4pPr>
              <a:buClr>
                <a:schemeClr val="bg1"/>
              </a:buClr>
              <a:defRPr lang="en-US" sz="1200" dirty="0">
                <a:solidFill>
                  <a:schemeClr val="bg1"/>
                </a:solidFill>
              </a:defRPr>
            </a:lvl4pPr>
            <a:lvl5pPr>
              <a:buClr>
                <a:schemeClr val="bg1"/>
              </a:buClr>
              <a:defRPr lang="en-US" sz="1200" dirty="0">
                <a:solidFill>
                  <a:schemeClr val="bg1"/>
                </a:solidFill>
              </a:defRPr>
            </a:lvl5pPr>
            <a:lvl6pPr>
              <a:buClrTx/>
              <a:defRPr sz="1800">
                <a:solidFill>
                  <a:schemeClr val="bg1"/>
                </a:solidFill>
              </a:defRPr>
            </a:lvl6pPr>
            <a:lvl7pPr>
              <a:buClrTx/>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Eighth level</a:t>
            </a:r>
          </a:p>
          <a:p>
            <a:pPr lvl="8"/>
            <a:r>
              <a:rPr lang="en-US"/>
              <a:t>Ninth level</a:t>
            </a: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ltGray">
          <a:xfrm>
            <a:off x="6325029" y="1600201"/>
            <a:ext cx="5866973" cy="4572000"/>
          </a:xfrm>
          <a:solidFill>
            <a:schemeClr val="accent1"/>
          </a:solidFill>
        </p:spPr>
        <p:txBody>
          <a:bodyPr lIns="457200" tIns="457200" rIns="594360"/>
          <a:lstStyle>
            <a:lvl1pPr>
              <a:spcBef>
                <a:spcPts val="1200"/>
              </a:spcBef>
              <a:defRPr sz="1800">
                <a:solidFill>
                  <a:schemeClr val="bg1"/>
                </a:solidFill>
              </a:defRPr>
            </a:lvl1pPr>
            <a:lvl2pPr>
              <a:buClr>
                <a:schemeClr val="bg1"/>
              </a:buClr>
              <a:defRPr sz="1600">
                <a:solidFill>
                  <a:schemeClr val="bg1"/>
                </a:solidFill>
              </a:defRPr>
            </a:lvl2pPr>
            <a:lvl3pPr>
              <a:buClr>
                <a:schemeClr val="bg1"/>
              </a:buClr>
              <a:defRPr sz="1400">
                <a:solidFill>
                  <a:schemeClr val="bg1"/>
                </a:solidFill>
              </a:defRPr>
            </a:lvl3pPr>
            <a:lvl4pPr>
              <a:buClr>
                <a:schemeClr val="bg1"/>
              </a:buClr>
              <a:defRPr sz="1200">
                <a:solidFill>
                  <a:schemeClr val="bg1"/>
                </a:solidFill>
              </a:defRPr>
            </a:lvl4pPr>
            <a:lvl5pPr>
              <a:buClr>
                <a:schemeClr val="bg1"/>
              </a:buClr>
              <a:defRPr sz="12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0" name="TextBox 9">
            <a:extLst>
              <a:ext uri="{FF2B5EF4-FFF2-40B4-BE49-F238E27FC236}">
                <a16:creationId xmlns:a16="http://schemas.microsoft.com/office/drawing/2014/main" id="{B6A9629E-98B5-43F5-8323-C894B734208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hasCustomPrompt="1"/>
          </p:nvPr>
        </p:nvSpPr>
        <p:spPr/>
        <p:txBody>
          <a:bodyPr/>
          <a:lstStyle>
            <a:lvl1pPr>
              <a:defRPr/>
            </a:lvl1pPr>
          </a:lstStyle>
          <a:p>
            <a:r>
              <a:rPr lang="en-US"/>
              <a:t>Click to Add One Line Title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8692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gray">
          <a:xfrm>
            <a:off x="1" y="1600201"/>
            <a:ext cx="5867888" cy="4572000"/>
          </a:xfrm>
          <a:solidFill>
            <a:schemeClr val="bg2"/>
          </a:solidFill>
        </p:spPr>
        <p:txBody>
          <a:bodyPr lIns="59436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4"/>
            <a:endParaRPr lang="en-US"/>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gray">
          <a:xfrm>
            <a:off x="6325029" y="1600201"/>
            <a:ext cx="5866973" cy="4572000"/>
          </a:xfrm>
          <a:solidFill>
            <a:schemeClr val="bg2"/>
          </a:solidFill>
        </p:spPr>
        <p:txBody>
          <a:bodyPr lIns="54864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p>
        </p:txBody>
      </p:sp>
      <p:sp>
        <p:nvSpPr>
          <p:cNvPr id="5" name="Text Placeholder 4">
            <a:extLst>
              <a:ext uri="{FF2B5EF4-FFF2-40B4-BE49-F238E27FC236}">
                <a16:creationId xmlns:a16="http://schemas.microsoft.com/office/drawing/2014/main" id="{C8337636-71A7-4831-B382-F842B3A29490}"/>
              </a:ext>
            </a:extLst>
          </p:cNvPr>
          <p:cNvSpPr>
            <a:spLocks noGrp="1"/>
          </p:cNvSpPr>
          <p:nvPr>
            <p:ph type="body" sz="quarter" idx="17" hasCustomPrompt="1"/>
          </p:nvPr>
        </p:nvSpPr>
        <p:spPr bwMode="gray">
          <a:xfrm>
            <a:off x="1" y="1806123"/>
            <a:ext cx="5638681" cy="911225"/>
          </a:xfrm>
          <a:solidFill>
            <a:schemeClr val="accent4"/>
          </a:solidFill>
        </p:spPr>
        <p:txBody>
          <a:bodyPr vert="horz" lIns="594360" tIns="91440" rIns="457200" bIns="91440" rtlCol="0" anchor="ctr">
            <a:noAutofit/>
          </a:bodyPr>
          <a:lstStyle>
            <a:lvl1pPr>
              <a:defRPr lang="en-US" sz="2000">
                <a:solidFill>
                  <a:schemeClr val="bg1"/>
                </a:solidFill>
              </a:defRPr>
            </a:lvl1pPr>
          </a:lstStyle>
          <a:p>
            <a:pPr lvl="0"/>
            <a:r>
              <a:rPr lang="en-US"/>
              <a:t>Click to add header </a:t>
            </a:r>
          </a:p>
        </p:txBody>
      </p:sp>
      <p:sp>
        <p:nvSpPr>
          <p:cNvPr id="21" name="Text Placeholder 4">
            <a:extLst>
              <a:ext uri="{FF2B5EF4-FFF2-40B4-BE49-F238E27FC236}">
                <a16:creationId xmlns:a16="http://schemas.microsoft.com/office/drawing/2014/main" id="{78A74DE7-78E3-4ECA-9661-D73FBD37E480}"/>
              </a:ext>
            </a:extLst>
          </p:cNvPr>
          <p:cNvSpPr>
            <a:spLocks noGrp="1"/>
          </p:cNvSpPr>
          <p:nvPr>
            <p:ph type="body" sz="quarter" idx="18" hasCustomPrompt="1"/>
          </p:nvPr>
        </p:nvSpPr>
        <p:spPr bwMode="gray">
          <a:xfrm>
            <a:off x="6553320" y="1806123"/>
            <a:ext cx="5638680" cy="911225"/>
          </a:xfrm>
          <a:solidFill>
            <a:schemeClr val="accent1"/>
          </a:solidFill>
        </p:spPr>
        <p:txBody>
          <a:bodyPr vert="horz" lIns="338328" tIns="91440" rIns="612648" bIns="91440" rtlCol="0" anchor="ctr">
            <a:noAutofit/>
          </a:bodyPr>
          <a:lstStyle>
            <a:lvl1pPr>
              <a:defRPr lang="en-US" sz="2000">
                <a:solidFill>
                  <a:schemeClr val="bg1"/>
                </a:solidFill>
              </a:defRPr>
            </a:lvl1pPr>
          </a:lstStyle>
          <a:p>
            <a:pPr lvl="0"/>
            <a:r>
              <a:rPr lang="en-US"/>
              <a:t>Click to add header</a:t>
            </a:r>
          </a:p>
        </p:txBody>
      </p:sp>
      <p:sp>
        <p:nvSpPr>
          <p:cNvPr id="12" name="TextBox 11">
            <a:extLst>
              <a:ext uri="{FF2B5EF4-FFF2-40B4-BE49-F238E27FC236}">
                <a16:creationId xmlns:a16="http://schemas.microsoft.com/office/drawing/2014/main" id="{192176E5-FE3D-4EA5-BF24-8ABF8BFBF668}"/>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66A1FE0B-90B1-4BED-9AA5-6DC9F6424E67}"/>
              </a:ext>
            </a:extLst>
          </p:cNvPr>
          <p:cNvSpPr>
            <a:spLocks noGrp="1"/>
          </p:cNvSpPr>
          <p:nvPr>
            <p:ph type="title" hasCustomPrompt="1"/>
          </p:nvPr>
        </p:nvSpPr>
        <p:spPr/>
        <p:txBody>
          <a:bodyPr/>
          <a:lstStyle>
            <a:lvl1pPr>
              <a:defRPr/>
            </a:lvl1pPr>
          </a:lstStyle>
          <a:p>
            <a:r>
              <a:rPr lang="en-US"/>
              <a:t>Click to Add One Line Title</a:t>
            </a:r>
          </a:p>
        </p:txBody>
      </p:sp>
      <p:sp>
        <p:nvSpPr>
          <p:cNvPr id="13" name="Subtitle 2">
            <a:extLst>
              <a:ext uri="{FF2B5EF4-FFF2-40B4-BE49-F238E27FC236}">
                <a16:creationId xmlns:a16="http://schemas.microsoft.com/office/drawing/2014/main" id="{D541C7AA-97CA-4F96-9506-F144DA2CD8E2}"/>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36260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Dynamic – Left">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9E4CD6E-324F-4BEC-884B-D217C07BF39E}"/>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5346AD2E-9306-49E7-A98B-7D26E458C2B2}"/>
              </a:ext>
            </a:extLst>
          </p:cNvPr>
          <p:cNvSpPr>
            <a:spLocks noGrp="1"/>
          </p:cNvSpPr>
          <p:nvPr>
            <p:ph type="title" hasCustomPrompt="1"/>
          </p:nvPr>
        </p:nvSpPr>
        <p:spPr/>
        <p:txBody>
          <a:bodyPr wrap="none"/>
          <a:lstStyle>
            <a:lvl1pPr>
              <a:defRPr/>
            </a:lvl1pPr>
          </a:lstStyle>
          <a:p>
            <a:r>
              <a:rPr lang="en-US"/>
              <a:t>Click to Add One Line Title</a:t>
            </a:r>
          </a:p>
        </p:txBody>
      </p:sp>
      <p:sp>
        <p:nvSpPr>
          <p:cNvPr id="11" name="Content Placeholder 10">
            <a:extLst>
              <a:ext uri="{FF2B5EF4-FFF2-40B4-BE49-F238E27FC236}">
                <a16:creationId xmlns:a16="http://schemas.microsoft.com/office/drawing/2014/main" id="{577AE2CA-1B34-4F04-BD7F-F624F20E94FB}"/>
              </a:ext>
            </a:extLst>
          </p:cNvPr>
          <p:cNvSpPr>
            <a:spLocks noGrp="1"/>
          </p:cNvSpPr>
          <p:nvPr>
            <p:ph sz="quarter" idx="19" hasCustomPrompt="1"/>
          </p:nvPr>
        </p:nvSpPr>
        <p:spPr>
          <a:xfrm>
            <a:off x="3352086" y="1600200"/>
            <a:ext cx="8231744" cy="4572000"/>
          </a:xfrm>
        </p:spPr>
        <p:txBody>
          <a:bodyPr/>
          <a:lstStyle>
            <a:lvl1pPr>
              <a:defRPr/>
            </a:lvl1pPr>
          </a:lstStyle>
          <a:p>
            <a:pPr lvl="0"/>
            <a:r>
              <a:rPr lang="en-US"/>
              <a:t>Click to add text </a:t>
            </a:r>
          </a:p>
          <a:p>
            <a:pPr lvl="1"/>
            <a:r>
              <a:rPr lang="en-US"/>
              <a:t>Second level</a:t>
            </a:r>
          </a:p>
          <a:p>
            <a:pPr lvl="2"/>
            <a:r>
              <a:rPr lang="en-US"/>
              <a:t>Third level</a:t>
            </a:r>
          </a:p>
          <a:p>
            <a:pPr lvl="3"/>
            <a:r>
              <a:rPr lang="en-US"/>
              <a:t>Fourth level</a:t>
            </a:r>
          </a:p>
          <a:p>
            <a:pPr lvl="4"/>
            <a:r>
              <a:rPr lang="en-US"/>
              <a:t>Fifth level</a:t>
            </a:r>
          </a:p>
        </p:txBody>
      </p:sp>
      <p:sp>
        <p:nvSpPr>
          <p:cNvPr id="14" name="Subtitle 2">
            <a:extLst>
              <a:ext uri="{FF2B5EF4-FFF2-40B4-BE49-F238E27FC236}">
                <a16:creationId xmlns:a16="http://schemas.microsoft.com/office/drawing/2014/main" id="{551435C2-3F7C-4835-8DB0-71E2C00537CF}"/>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add subtitle</a:t>
            </a:r>
          </a:p>
        </p:txBody>
      </p:sp>
      <p:sp>
        <p:nvSpPr>
          <p:cNvPr id="4" name="Text Placeholder 3">
            <a:extLst>
              <a:ext uri="{FF2B5EF4-FFF2-40B4-BE49-F238E27FC236}">
                <a16:creationId xmlns:a16="http://schemas.microsoft.com/office/drawing/2014/main" id="{830FD232-93CB-4B54-A933-93C11B099F7A}"/>
              </a:ext>
            </a:extLst>
          </p:cNvPr>
          <p:cNvSpPr>
            <a:spLocks noGrp="1"/>
          </p:cNvSpPr>
          <p:nvPr>
            <p:ph type="body" sz="quarter" idx="20" hasCustomPrompt="1"/>
          </p:nvPr>
        </p:nvSpPr>
        <p:spPr>
          <a:xfrm>
            <a:off x="0" y="1600200"/>
            <a:ext cx="2894767" cy="4572000"/>
          </a:xfrm>
          <a:solidFill>
            <a:schemeClr val="accent2"/>
          </a:solidFill>
        </p:spPr>
        <p:txBody>
          <a:bodyPr lIns="594360" tIns="457200" rIns="45720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742950" indent="-171450">
              <a:buClr>
                <a:schemeClr val="bg1"/>
              </a:buClr>
              <a:defRPr sz="1100">
                <a:solidFill>
                  <a:schemeClr val="bg1"/>
                </a:solidFill>
              </a:defRPr>
            </a:lvl5pPr>
            <a:lvl6pPr>
              <a:buClr>
                <a:schemeClr val="bg1"/>
              </a:buClr>
              <a:defRPr sz="1800">
                <a:solidFill>
                  <a:schemeClr val="bg1"/>
                </a:solidFill>
              </a:defRPr>
            </a:lvl6pPr>
            <a:lvl7pPr>
              <a:buClr>
                <a:schemeClr val="bg1"/>
              </a:buClr>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Tree>
    <p:extLst>
      <p:ext uri="{BB962C8B-B14F-4D97-AF65-F5344CB8AC3E}">
        <p14:creationId xmlns:p14="http://schemas.microsoft.com/office/powerpoint/2010/main" val="3855654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Dynamic – Right">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7460DEEA-0331-45ED-8943-6F9E74884092}"/>
              </a:ext>
            </a:extLst>
          </p:cNvPr>
          <p:cNvSpPr>
            <a:spLocks noGrp="1"/>
          </p:cNvSpPr>
          <p:nvPr>
            <p:ph sz="quarter" idx="19" hasCustomPrompt="1"/>
          </p:nvPr>
        </p:nvSpPr>
        <p:spPr>
          <a:xfrm>
            <a:off x="608171" y="1600200"/>
            <a:ext cx="8231744" cy="4572000"/>
          </a:xfrm>
        </p:spPr>
        <p:txBody>
          <a:bodyPr/>
          <a:lstStyle>
            <a:lvl1pPr>
              <a:defRPr/>
            </a:lvl1pPr>
            <a:lvl5pPr>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p:txBody>
      </p:sp>
      <p:sp>
        <p:nvSpPr>
          <p:cNvPr id="10" name="TextBox 9">
            <a:extLst>
              <a:ext uri="{FF2B5EF4-FFF2-40B4-BE49-F238E27FC236}">
                <a16:creationId xmlns:a16="http://schemas.microsoft.com/office/drawing/2014/main" id="{CDE1D12F-78DF-4A32-BDDB-1E22FB9CA5D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F92A934A-AC6B-460C-9C93-B13CF6B6263F}"/>
              </a:ext>
            </a:extLst>
          </p:cNvPr>
          <p:cNvSpPr>
            <a:spLocks noGrp="1"/>
          </p:cNvSpPr>
          <p:nvPr>
            <p:ph type="title" hasCustomPrompt="1"/>
          </p:nvPr>
        </p:nvSpPr>
        <p:spPr/>
        <p:txBody>
          <a:bodyPr wrap="none"/>
          <a:lstStyle>
            <a:lvl1pPr>
              <a:defRPr/>
            </a:lvl1pPr>
          </a:lstStyle>
          <a:p>
            <a:r>
              <a:rPr lang="en-US"/>
              <a:t>Click to Add One Line Title</a:t>
            </a:r>
          </a:p>
        </p:txBody>
      </p:sp>
      <p:sp>
        <p:nvSpPr>
          <p:cNvPr id="14" name="Subtitle 2">
            <a:extLst>
              <a:ext uri="{FF2B5EF4-FFF2-40B4-BE49-F238E27FC236}">
                <a16:creationId xmlns:a16="http://schemas.microsoft.com/office/drawing/2014/main" id="{F6F5131D-84AE-4294-83A1-243FE1C81A8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5" name="Text Placeholder 4">
            <a:extLst>
              <a:ext uri="{FF2B5EF4-FFF2-40B4-BE49-F238E27FC236}">
                <a16:creationId xmlns:a16="http://schemas.microsoft.com/office/drawing/2014/main" id="{8197ED16-D162-4BF7-B635-2F70E10855A0}"/>
              </a:ext>
            </a:extLst>
          </p:cNvPr>
          <p:cNvSpPr>
            <a:spLocks noGrp="1"/>
          </p:cNvSpPr>
          <p:nvPr>
            <p:ph type="body" sz="quarter" idx="20" hasCustomPrompt="1"/>
          </p:nvPr>
        </p:nvSpPr>
        <p:spPr>
          <a:xfrm>
            <a:off x="9297234" y="1600200"/>
            <a:ext cx="2894766" cy="4572000"/>
          </a:xfrm>
          <a:solidFill>
            <a:schemeClr val="accent1"/>
          </a:solidFill>
        </p:spPr>
        <p:txBody>
          <a:bodyPr lIns="457200" tIns="457200" rIns="59436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685800" indent="-171450">
              <a:buClr>
                <a:schemeClr val="bg1"/>
              </a:buClr>
              <a:defRPr sz="11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 level</a:t>
            </a:r>
          </a:p>
          <a:p>
            <a:pPr lvl="8"/>
            <a:r>
              <a:rPr lang="en-US"/>
              <a:t>Ninth level</a:t>
            </a:r>
          </a:p>
        </p:txBody>
      </p:sp>
    </p:spTree>
    <p:extLst>
      <p:ext uri="{BB962C8B-B14F-4D97-AF65-F5344CB8AC3E}">
        <p14:creationId xmlns:p14="http://schemas.microsoft.com/office/powerpoint/2010/main" val="38773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userDrawn="1">
            <p:ph sz="quarter" idx="14" hasCustomPrompt="1"/>
          </p:nvPr>
        </p:nvSpPr>
        <p:spPr bwMode="gray">
          <a:xfrm>
            <a:off x="616665" y="2515154"/>
            <a:ext cx="3347801"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 Level Seven</a:t>
            </a:r>
          </a:p>
          <a:p>
            <a:pPr lvl="7"/>
            <a:r>
              <a:rPr lang="en-US"/>
              <a:t>Level eight</a:t>
            </a:r>
          </a:p>
          <a:p>
            <a:pPr lvl="8"/>
            <a:r>
              <a:rPr lang="en-US"/>
              <a:t>Level Nine</a:t>
            </a:r>
          </a:p>
          <a:p>
            <a:pPr lvl="1"/>
            <a:endParaRPr lang="en-US"/>
          </a:p>
        </p:txBody>
      </p:sp>
      <p:sp>
        <p:nvSpPr>
          <p:cNvPr id="72" name="Content Placeholder 17">
            <a:extLst>
              <a:ext uri="{FF2B5EF4-FFF2-40B4-BE49-F238E27FC236}">
                <a16:creationId xmlns:a16="http://schemas.microsoft.com/office/drawing/2014/main" id="{A0456ED3-FDC5-4E29-B939-E35EA08477CA}"/>
              </a:ext>
            </a:extLst>
          </p:cNvPr>
          <p:cNvSpPr>
            <a:spLocks noGrp="1"/>
          </p:cNvSpPr>
          <p:nvPr userDrawn="1">
            <p:ph sz="quarter" idx="16" hasCustomPrompt="1"/>
          </p:nvPr>
        </p:nvSpPr>
        <p:spPr bwMode="gray">
          <a:xfrm>
            <a:off x="4420828" y="2515154"/>
            <a:ext cx="3350345"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 Level Seven </a:t>
            </a:r>
          </a:p>
          <a:p>
            <a:pPr lvl="7"/>
            <a:r>
              <a:rPr lang="en-US"/>
              <a:t>Level Eight</a:t>
            </a:r>
          </a:p>
          <a:p>
            <a:pPr lvl="8"/>
            <a:r>
              <a:rPr lang="en-US"/>
              <a:t>Level Nine</a:t>
            </a:r>
          </a:p>
          <a:p>
            <a:pPr lvl="3"/>
            <a:endParaRPr lang="en-US"/>
          </a:p>
          <a:p>
            <a:pPr lvl="1"/>
            <a:endParaRPr lang="en-US"/>
          </a:p>
        </p:txBody>
      </p:sp>
      <p:sp>
        <p:nvSpPr>
          <p:cNvPr id="73" name="Content Placeholder 17">
            <a:extLst>
              <a:ext uri="{FF2B5EF4-FFF2-40B4-BE49-F238E27FC236}">
                <a16:creationId xmlns:a16="http://schemas.microsoft.com/office/drawing/2014/main" id="{9C016467-4262-4DAA-9B43-A02E57530676}"/>
              </a:ext>
            </a:extLst>
          </p:cNvPr>
          <p:cNvSpPr>
            <a:spLocks noGrp="1"/>
          </p:cNvSpPr>
          <p:nvPr userDrawn="1">
            <p:ph sz="quarter" idx="17" hasCustomPrompt="1"/>
          </p:nvPr>
        </p:nvSpPr>
        <p:spPr bwMode="gray">
          <a:xfrm>
            <a:off x="8238506" y="2515154"/>
            <a:ext cx="3347576"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Level Seven</a:t>
            </a:r>
          </a:p>
          <a:p>
            <a:pPr lvl="7"/>
            <a:r>
              <a:rPr lang="en-US"/>
              <a:t>Level Eight</a:t>
            </a:r>
          </a:p>
          <a:p>
            <a:pPr lvl="8"/>
            <a:r>
              <a:rPr lang="en-US"/>
              <a:t>Level Nine</a:t>
            </a:r>
          </a:p>
          <a:p>
            <a:pPr lvl="1"/>
            <a:endParaRPr lang="en-US"/>
          </a:p>
        </p:txBody>
      </p:sp>
      <p:sp>
        <p:nvSpPr>
          <p:cNvPr id="818" name="TextBox 817">
            <a:extLst>
              <a:ext uri="{FF2B5EF4-FFF2-40B4-BE49-F238E27FC236}">
                <a16:creationId xmlns:a16="http://schemas.microsoft.com/office/drawing/2014/main" id="{0B7E1504-B128-423C-AA77-E7FED5DC3B79}"/>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85F2C94F-DA57-4BDB-8E5C-E4A0C7522314}"/>
              </a:ext>
            </a:extLst>
          </p:cNvPr>
          <p:cNvSpPr>
            <a:spLocks noGrp="1"/>
          </p:cNvSpPr>
          <p:nvPr>
            <p:ph type="title" hasCustomPrompt="1"/>
          </p:nvPr>
        </p:nvSpPr>
        <p:spPr/>
        <p:txBody>
          <a:bodyPr/>
          <a:lstStyle>
            <a:lvl1pPr>
              <a:defRPr/>
            </a:lvl1pPr>
          </a:lstStyle>
          <a:p>
            <a:r>
              <a:rPr lang="en-US"/>
              <a:t>Click to Add One Line Title</a:t>
            </a:r>
          </a:p>
        </p:txBody>
      </p:sp>
      <p:sp>
        <p:nvSpPr>
          <p:cNvPr id="13" name="Subtitle 2">
            <a:extLst>
              <a:ext uri="{FF2B5EF4-FFF2-40B4-BE49-F238E27FC236}">
                <a16:creationId xmlns:a16="http://schemas.microsoft.com/office/drawing/2014/main" id="{FC59F98B-A991-4DEC-A409-289E778CB84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Text Placeholder 3">
            <a:extLst>
              <a:ext uri="{FF2B5EF4-FFF2-40B4-BE49-F238E27FC236}">
                <a16:creationId xmlns:a16="http://schemas.microsoft.com/office/drawing/2014/main" id="{59392189-2D4C-4618-9072-F26EE557FD02}"/>
              </a:ext>
            </a:extLst>
          </p:cNvPr>
          <p:cNvSpPr>
            <a:spLocks noGrp="1"/>
          </p:cNvSpPr>
          <p:nvPr>
            <p:ph type="body" sz="quarter" idx="21" hasCustomPrompt="1"/>
          </p:nvPr>
        </p:nvSpPr>
        <p:spPr>
          <a:xfrm>
            <a:off x="616664" y="1600200"/>
            <a:ext cx="3347576" cy="914400"/>
          </a:xfrm>
          <a:solidFill>
            <a:schemeClr val="accent4"/>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
        <p:nvSpPr>
          <p:cNvPr id="16" name="Text Placeholder 3">
            <a:extLst>
              <a:ext uri="{FF2B5EF4-FFF2-40B4-BE49-F238E27FC236}">
                <a16:creationId xmlns:a16="http://schemas.microsoft.com/office/drawing/2014/main" id="{665955AB-F417-4DCB-8CC3-98BAC90A9AFB}"/>
              </a:ext>
            </a:extLst>
          </p:cNvPr>
          <p:cNvSpPr>
            <a:spLocks noGrp="1"/>
          </p:cNvSpPr>
          <p:nvPr>
            <p:ph type="body" sz="quarter" idx="22" hasCustomPrompt="1"/>
          </p:nvPr>
        </p:nvSpPr>
        <p:spPr>
          <a:xfrm>
            <a:off x="4420827" y="1600200"/>
            <a:ext cx="3347576" cy="914400"/>
          </a:xfrm>
          <a:solidFill>
            <a:schemeClr val="accent1"/>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
        <p:nvSpPr>
          <p:cNvPr id="17" name="Text Placeholder 3">
            <a:extLst>
              <a:ext uri="{FF2B5EF4-FFF2-40B4-BE49-F238E27FC236}">
                <a16:creationId xmlns:a16="http://schemas.microsoft.com/office/drawing/2014/main" id="{7AFB5407-642C-468A-81DB-F0C5C485F6F7}"/>
              </a:ext>
            </a:extLst>
          </p:cNvPr>
          <p:cNvSpPr>
            <a:spLocks noGrp="1"/>
          </p:cNvSpPr>
          <p:nvPr>
            <p:ph type="body" sz="quarter" idx="23" hasCustomPrompt="1"/>
          </p:nvPr>
        </p:nvSpPr>
        <p:spPr>
          <a:xfrm>
            <a:off x="8238506" y="1600200"/>
            <a:ext cx="3347576" cy="914400"/>
          </a:xfrm>
          <a:solidFill>
            <a:schemeClr val="accent2"/>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Tree>
    <p:extLst>
      <p:ext uri="{BB962C8B-B14F-4D97-AF65-F5344CB8AC3E}">
        <p14:creationId xmlns:p14="http://schemas.microsoft.com/office/powerpoint/2010/main" val="268760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agram with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0CD733-93DE-4793-929B-26E6DBA7592D}"/>
              </a:ext>
            </a:extLst>
          </p:cNvPr>
          <p:cNvSpPr/>
          <p:nvPr userDrawn="1"/>
        </p:nvSpPr>
        <p:spPr bwMode="ltGray">
          <a:xfrm>
            <a:off x="1" y="1600202"/>
            <a:ext cx="7925276" cy="45709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8382596" y="1608668"/>
            <a:ext cx="3809404"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A17EA1E-A574-444B-9004-45836D98DAD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C157BCD9-063B-4ED4-B68C-092EC2C342E6}"/>
              </a:ext>
            </a:extLst>
          </p:cNvPr>
          <p:cNvSpPr>
            <a:spLocks noGrp="1"/>
          </p:cNvSpPr>
          <p:nvPr>
            <p:ph type="title" hasCustomPrompt="1"/>
          </p:nvPr>
        </p:nvSpPr>
        <p:spPr/>
        <p:txBody>
          <a:bodyPr wrap="none"/>
          <a:lstStyle>
            <a:lvl1pPr>
              <a:defRPr/>
            </a:lvl1pPr>
          </a:lstStyle>
          <a:p>
            <a:r>
              <a:rPr lang="en-US"/>
              <a:t>Click to Add One Line Title</a:t>
            </a:r>
          </a:p>
        </p:txBody>
      </p:sp>
      <p:sp>
        <p:nvSpPr>
          <p:cNvPr id="5" name="Text Placeholder 4">
            <a:extLst>
              <a:ext uri="{FF2B5EF4-FFF2-40B4-BE49-F238E27FC236}">
                <a16:creationId xmlns:a16="http://schemas.microsoft.com/office/drawing/2014/main" id="{7F7496CC-9DD2-4299-850C-005958FB65CC}"/>
              </a:ext>
            </a:extLst>
          </p:cNvPr>
          <p:cNvSpPr>
            <a:spLocks noGrp="1"/>
          </p:cNvSpPr>
          <p:nvPr>
            <p:ph type="body" sz="quarter" idx="17" hasCustomPrompt="1"/>
          </p:nvPr>
        </p:nvSpPr>
        <p:spPr>
          <a:xfrm>
            <a:off x="8382596" y="1600200"/>
            <a:ext cx="3809404" cy="4572000"/>
          </a:xfrm>
        </p:spPr>
        <p:txBody>
          <a:bodyPr tIns="457200" rIns="594360" bIns="45720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p>
        </p:txBody>
      </p:sp>
      <p:sp>
        <p:nvSpPr>
          <p:cNvPr id="9" name="Subtitle 2">
            <a:extLst>
              <a:ext uri="{FF2B5EF4-FFF2-40B4-BE49-F238E27FC236}">
                <a16:creationId xmlns:a16="http://schemas.microsoft.com/office/drawing/2014/main" id="{A0D276D7-17CD-46AB-99B2-97FD34FEEFF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051899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utcome / Benefit">
    <p:spTree>
      <p:nvGrpSpPr>
        <p:cNvPr id="1" name=""/>
        <p:cNvGrpSpPr/>
        <p:nvPr/>
      </p:nvGrpSpPr>
      <p:grpSpPr>
        <a:xfrm>
          <a:off x="0" y="0"/>
          <a:ext cx="0" cy="0"/>
          <a:chOff x="0" y="0"/>
          <a:chExt cx="0" cy="0"/>
        </a:xfrm>
      </p:grpSpPr>
      <p:sp>
        <p:nvSpPr>
          <p:cNvPr id="16" name="Text Placeholder 3">
            <a:extLst>
              <a:ext uri="{FF2B5EF4-FFF2-40B4-BE49-F238E27FC236}">
                <a16:creationId xmlns:a16="http://schemas.microsoft.com/office/drawing/2014/main" id="{BB1458BF-96C1-46C6-A67F-AD0FB4B4E5C0}"/>
              </a:ext>
            </a:extLst>
          </p:cNvPr>
          <p:cNvSpPr>
            <a:spLocks noGrp="1"/>
          </p:cNvSpPr>
          <p:nvPr>
            <p:ph type="body" sz="quarter" idx="21" hasCustomPrompt="1"/>
          </p:nvPr>
        </p:nvSpPr>
        <p:spPr>
          <a:xfrm>
            <a:off x="8381008" y="4347904"/>
            <a:ext cx="3202822" cy="1600200"/>
          </a:xfrm>
        </p:spPr>
        <p:txBody>
          <a:bodyPr/>
          <a:lstStyle>
            <a:lvl1pPr>
              <a:defRPr sz="1400"/>
            </a:lvl1pPr>
            <a:lvl2pPr>
              <a:defRPr sz="1200"/>
            </a:lvl2pPr>
            <a:lvl3pPr>
              <a:defRPr sz="1200"/>
            </a:lvl3pPr>
          </a:lstStyle>
          <a:p>
            <a:pPr lvl="0"/>
            <a:r>
              <a:rPr lang="en-US"/>
              <a:t>Click to add text</a:t>
            </a:r>
          </a:p>
          <a:p>
            <a:pPr lvl="1"/>
            <a:r>
              <a:rPr lang="en-US"/>
              <a:t>Second level</a:t>
            </a:r>
          </a:p>
          <a:p>
            <a:pPr lvl="2"/>
            <a:r>
              <a:rPr lang="en-US"/>
              <a:t>Third level</a:t>
            </a:r>
          </a:p>
        </p:txBody>
      </p:sp>
      <p:sp>
        <p:nvSpPr>
          <p:cNvPr id="4" name="Text Placeholder 3">
            <a:extLst>
              <a:ext uri="{FF2B5EF4-FFF2-40B4-BE49-F238E27FC236}">
                <a16:creationId xmlns:a16="http://schemas.microsoft.com/office/drawing/2014/main" id="{A8781D19-2DDB-4D83-983D-3D159A7DE7C0}"/>
              </a:ext>
            </a:extLst>
          </p:cNvPr>
          <p:cNvSpPr>
            <a:spLocks noGrp="1"/>
          </p:cNvSpPr>
          <p:nvPr>
            <p:ph type="body" sz="quarter" idx="20" hasCustomPrompt="1"/>
          </p:nvPr>
        </p:nvSpPr>
        <p:spPr>
          <a:xfrm>
            <a:off x="8381008" y="2063048"/>
            <a:ext cx="3202822" cy="1600200"/>
          </a:xfrm>
        </p:spPr>
        <p:txBody>
          <a:bodyPr/>
          <a:lstStyle>
            <a:lvl1pPr>
              <a:defRPr sz="1400"/>
            </a:lvl1pPr>
            <a:lvl2pPr>
              <a:defRPr sz="1200"/>
            </a:lvl2pPr>
            <a:lvl3pPr>
              <a:defRPr sz="1200"/>
            </a:lvl3pPr>
          </a:lstStyle>
          <a:p>
            <a:pPr lvl="0"/>
            <a:r>
              <a:rPr lang="en-US"/>
              <a:t>Click to add text</a:t>
            </a:r>
          </a:p>
          <a:p>
            <a:pPr lvl="1"/>
            <a:r>
              <a:rPr lang="en-US"/>
              <a:t>Second level</a:t>
            </a:r>
          </a:p>
          <a:p>
            <a:pPr lvl="2"/>
            <a:r>
              <a:rPr lang="en-US"/>
              <a:t>Third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8382596" y="1699688"/>
            <a:ext cx="2007123" cy="298450"/>
          </a:xfrm>
        </p:spPr>
        <p:txBody>
          <a:bodyPr anchor="b"/>
          <a:lstStyle>
            <a:lvl1pPr>
              <a:defRPr sz="1600">
                <a:solidFill>
                  <a:schemeClr val="accent1"/>
                </a:solidFill>
              </a:defRPr>
            </a:lvl1pPr>
            <a:lvl5pPr>
              <a:defRPr/>
            </a:lvl5pPr>
          </a:lstStyle>
          <a:p>
            <a:pPr lvl="0"/>
            <a:r>
              <a:rPr lang="en-US"/>
              <a:t>Outcome</a:t>
            </a:r>
          </a:p>
        </p:txBody>
      </p: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8382596" y="3872441"/>
            <a:ext cx="3809404"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p:ph type="body" sz="quarter" idx="19" hasCustomPrompt="1"/>
          </p:nvPr>
        </p:nvSpPr>
        <p:spPr>
          <a:xfrm>
            <a:off x="8382596" y="3972469"/>
            <a:ext cx="2007123" cy="298450"/>
          </a:xfrm>
        </p:spPr>
        <p:txBody>
          <a:bodyPr anchor="b"/>
          <a:lstStyle>
            <a:lvl1pPr>
              <a:defRPr sz="1600">
                <a:solidFill>
                  <a:schemeClr val="accent4"/>
                </a:solidFill>
              </a:defRPr>
            </a:lvl1pPr>
            <a:lvl5pPr>
              <a:defRPr/>
            </a:lvl5pPr>
          </a:lstStyle>
          <a:p>
            <a:pPr lvl="0"/>
            <a:r>
              <a:rPr lang="en-US"/>
              <a:t>Benefit</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9E15888C-CFB4-4BEC-9B94-46E698DFC481}"/>
              </a:ext>
            </a:extLst>
          </p:cNvPr>
          <p:cNvSpPr>
            <a:spLocks noGrp="1"/>
          </p:cNvSpPr>
          <p:nvPr>
            <p:ph type="title" hasCustomPrompt="1"/>
          </p:nvPr>
        </p:nvSpPr>
        <p:spPr/>
        <p:txBody>
          <a:bodyPr wrap="none"/>
          <a:lstStyle>
            <a:lvl1pPr>
              <a:defRPr/>
            </a:lvl1pPr>
          </a:lstStyle>
          <a:p>
            <a:r>
              <a:rPr lang="en-US"/>
              <a:t>Click to Add One Line Title</a:t>
            </a:r>
          </a:p>
        </p:txBody>
      </p:sp>
      <p:sp>
        <p:nvSpPr>
          <p:cNvPr id="18" name="Rectangle 17">
            <a:extLst>
              <a:ext uri="{FF2B5EF4-FFF2-40B4-BE49-F238E27FC236}">
                <a16:creationId xmlns:a16="http://schemas.microsoft.com/office/drawing/2014/main" id="{92EE86E2-0F2F-484B-8170-3AEBA1DDEB2D}"/>
              </a:ext>
            </a:extLst>
          </p:cNvPr>
          <p:cNvSpPr/>
          <p:nvPr userDrawn="1"/>
        </p:nvSpPr>
        <p:spPr bwMode="ltGray">
          <a:xfrm>
            <a:off x="1" y="1600202"/>
            <a:ext cx="7925276"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cxnSp>
        <p:nvCxnSpPr>
          <p:cNvPr id="138" name="Straight Connector 137">
            <a:extLst>
              <a:ext uri="{FF2B5EF4-FFF2-40B4-BE49-F238E27FC236}">
                <a16:creationId xmlns:a16="http://schemas.microsoft.com/office/drawing/2014/main" id="{56D4D92B-574E-4F63-A5BA-8F7282B54C27}"/>
              </a:ext>
            </a:extLst>
          </p:cNvPr>
          <p:cNvCxnSpPr>
            <a:cxnSpLocks/>
          </p:cNvCxnSpPr>
          <p:nvPr userDrawn="1"/>
        </p:nvCxnSpPr>
        <p:spPr>
          <a:xfrm>
            <a:off x="8382596" y="1608668"/>
            <a:ext cx="3809404"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Subtitle 2">
            <a:extLst>
              <a:ext uri="{FF2B5EF4-FFF2-40B4-BE49-F238E27FC236}">
                <a16:creationId xmlns:a16="http://schemas.microsoft.com/office/drawing/2014/main" id="{E9D6A872-88BD-4DFC-AFFD-1E9BEEB6533B}"/>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018079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er Success">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09367CD-64CE-4B7B-91B1-53B17F8F693D}"/>
              </a:ext>
            </a:extLst>
          </p:cNvPr>
          <p:cNvSpPr/>
          <p:nvPr userDrawn="1"/>
        </p:nvSpPr>
        <p:spPr bwMode="ltGray">
          <a:xfrm>
            <a:off x="1" y="1600202"/>
            <a:ext cx="7925276"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00000"/>
              </a:lnSpc>
              <a:spcBef>
                <a:spcPts val="0"/>
              </a:spcBef>
            </a:pPr>
            <a:endParaRPr lang="en-US" sz="2800" b="0" i="0">
              <a:solidFill>
                <a:schemeClr val="accent2"/>
              </a:solidFill>
              <a:latin typeface="Calibri" panose="020F0502020204030204" pitchFamily="34" charset="0"/>
            </a:endParaRP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a:xfrm>
            <a:off x="611804" y="2409553"/>
            <a:ext cx="3202682"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613253" y="2079840"/>
            <a:ext cx="2007123" cy="227454"/>
          </a:xfrm>
        </p:spPr>
        <p:txBody>
          <a:bodyPr anchor="b"/>
          <a:lstStyle>
            <a:lvl1pPr>
              <a:lnSpc>
                <a:spcPct val="100000"/>
              </a:lnSpc>
              <a:spcBef>
                <a:spcPts val="0"/>
              </a:spcBef>
              <a:defRPr sz="1600">
                <a:solidFill>
                  <a:schemeClr val="accent1"/>
                </a:solidFill>
              </a:defRPr>
            </a:lvl1pPr>
            <a:lvl5pPr>
              <a:defRPr/>
            </a:lvl5pPr>
          </a:lstStyle>
          <a:p>
            <a:pPr lvl="0"/>
            <a:r>
              <a:rPr lang="en-US"/>
              <a:t>About</a:t>
            </a:r>
          </a:p>
        </p:txBody>
      </p:sp>
      <p:sp>
        <p:nvSpPr>
          <p:cNvPr id="74" name="Content Placeholder 17">
            <a:extLst>
              <a:ext uri="{FF2B5EF4-FFF2-40B4-BE49-F238E27FC236}">
                <a16:creationId xmlns:a16="http://schemas.microsoft.com/office/drawing/2014/main" id="{F00013B6-2241-400E-9E61-946C485F8D5E}"/>
              </a:ext>
            </a:extLst>
          </p:cNvPr>
          <p:cNvSpPr>
            <a:spLocks noGrp="1"/>
          </p:cNvSpPr>
          <p:nvPr>
            <p:ph sz="quarter" idx="18" hasCustomPrompt="1"/>
          </p:nvPr>
        </p:nvSpPr>
        <p:spPr>
          <a:xfrm>
            <a:off x="611804" y="3952605"/>
            <a:ext cx="3202682"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609759" y="1964843"/>
            <a:ext cx="3199645"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609759" y="3547676"/>
            <a:ext cx="3199645" cy="0"/>
          </a:xfrm>
          <a:prstGeom prst="line">
            <a:avLst/>
          </a:prstGeom>
          <a:ln w="25400">
            <a:solidFill>
              <a:schemeClr val="accent2"/>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userDrawn="1">
            <p:ph type="body" sz="quarter" idx="19" hasCustomPrompt="1"/>
          </p:nvPr>
        </p:nvSpPr>
        <p:spPr>
          <a:xfrm>
            <a:off x="613253" y="3634037"/>
            <a:ext cx="2007123" cy="227454"/>
          </a:xfrm>
        </p:spPr>
        <p:txBody>
          <a:bodyPr anchor="b"/>
          <a:lstStyle>
            <a:lvl1pPr>
              <a:lnSpc>
                <a:spcPct val="100000"/>
              </a:lnSpc>
              <a:spcBef>
                <a:spcPts val="0"/>
              </a:spcBef>
              <a:defRPr sz="1600">
                <a:solidFill>
                  <a:schemeClr val="accent2"/>
                </a:solidFill>
              </a:defRPr>
            </a:lvl1pPr>
            <a:lvl5pPr>
              <a:defRPr/>
            </a:lvl5pPr>
          </a:lstStyle>
          <a:p>
            <a:pPr lvl="0"/>
            <a:r>
              <a:rPr lang="en-US"/>
              <a:t>Challenges</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100000"/>
              </a:lnSpc>
              <a:spcBef>
                <a:spcPts val="0"/>
              </a:spcBef>
            </a:pPr>
            <a:fld id="{7A51DB15-7364-4F0B-A3A0-1309F8830053}" type="slidenum">
              <a:rPr lang="en-US" sz="800" b="0" i="0" smtClean="0">
                <a:latin typeface="Calibri" panose="020F0502020204030204" pitchFamily="34" charset="0"/>
              </a:rPr>
              <a:pPr algn="r">
                <a:lnSpc>
                  <a:spcPct val="100000"/>
                </a:lnSpc>
                <a:spcBef>
                  <a:spcPts val="0"/>
                </a:spcBef>
              </a:pPr>
              <a:t>‹#›</a:t>
            </a:fld>
            <a:endParaRPr lang="en-US" sz="1800" b="0" i="0">
              <a:latin typeface="Calibri" panose="020F0502020204030204" pitchFamily="34" charset="0"/>
            </a:endParaRPr>
          </a:p>
        </p:txBody>
      </p:sp>
      <p:sp>
        <p:nvSpPr>
          <p:cNvPr id="87" name="Content Placeholder 17">
            <a:extLst>
              <a:ext uri="{FF2B5EF4-FFF2-40B4-BE49-F238E27FC236}">
                <a16:creationId xmlns:a16="http://schemas.microsoft.com/office/drawing/2014/main" id="{CB3B18B9-1B70-4F2B-86D9-C5183A845D12}"/>
              </a:ext>
            </a:extLst>
          </p:cNvPr>
          <p:cNvSpPr>
            <a:spLocks noGrp="1"/>
          </p:cNvSpPr>
          <p:nvPr>
            <p:ph sz="quarter" idx="20" hasCustomPrompt="1"/>
          </p:nvPr>
        </p:nvSpPr>
        <p:spPr>
          <a:xfrm>
            <a:off x="4270357" y="2409553"/>
            <a:ext cx="3202682"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sp>
        <p:nvSpPr>
          <p:cNvPr id="88" name="Text Placeholder 6">
            <a:extLst>
              <a:ext uri="{FF2B5EF4-FFF2-40B4-BE49-F238E27FC236}">
                <a16:creationId xmlns:a16="http://schemas.microsoft.com/office/drawing/2014/main" id="{45C2837B-EA55-4186-A2EA-1E7FB5B122D2}"/>
              </a:ext>
            </a:extLst>
          </p:cNvPr>
          <p:cNvSpPr>
            <a:spLocks noGrp="1"/>
          </p:cNvSpPr>
          <p:nvPr>
            <p:ph type="body" sz="quarter" idx="21" hasCustomPrompt="1"/>
          </p:nvPr>
        </p:nvSpPr>
        <p:spPr>
          <a:xfrm>
            <a:off x="4271805" y="2079840"/>
            <a:ext cx="2007123" cy="227454"/>
          </a:xfrm>
        </p:spPr>
        <p:txBody>
          <a:bodyPr anchor="b"/>
          <a:lstStyle>
            <a:lvl1pPr>
              <a:lnSpc>
                <a:spcPct val="100000"/>
              </a:lnSpc>
              <a:spcBef>
                <a:spcPts val="0"/>
              </a:spcBef>
              <a:buNone/>
              <a:defRPr sz="1600">
                <a:solidFill>
                  <a:schemeClr val="accent4"/>
                </a:solidFill>
              </a:defRPr>
            </a:lvl1pPr>
            <a:lvl5pPr>
              <a:defRPr/>
            </a:lvl5pPr>
          </a:lstStyle>
          <a:p>
            <a:pPr lvl="0"/>
            <a:r>
              <a:rPr lang="en-US"/>
              <a:t>Solution</a:t>
            </a:r>
          </a:p>
        </p:txBody>
      </p:sp>
      <p:sp>
        <p:nvSpPr>
          <p:cNvPr id="89" name="Content Placeholder 17">
            <a:extLst>
              <a:ext uri="{FF2B5EF4-FFF2-40B4-BE49-F238E27FC236}">
                <a16:creationId xmlns:a16="http://schemas.microsoft.com/office/drawing/2014/main" id="{00A3A11C-EA43-4ACC-83B9-C4C7C1080E3C}"/>
              </a:ext>
            </a:extLst>
          </p:cNvPr>
          <p:cNvSpPr>
            <a:spLocks noGrp="1"/>
          </p:cNvSpPr>
          <p:nvPr>
            <p:ph sz="quarter" idx="22" hasCustomPrompt="1"/>
          </p:nvPr>
        </p:nvSpPr>
        <p:spPr>
          <a:xfrm>
            <a:off x="4270357" y="3952605"/>
            <a:ext cx="3202682"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cxnSp>
        <p:nvCxnSpPr>
          <p:cNvPr id="90" name="Straight Connector 89">
            <a:extLst>
              <a:ext uri="{FF2B5EF4-FFF2-40B4-BE49-F238E27FC236}">
                <a16:creationId xmlns:a16="http://schemas.microsoft.com/office/drawing/2014/main" id="{EAAB5B3C-AE89-4605-BB4B-0C07DE733C40}"/>
              </a:ext>
            </a:extLst>
          </p:cNvPr>
          <p:cNvCxnSpPr>
            <a:cxnSpLocks/>
          </p:cNvCxnSpPr>
          <p:nvPr userDrawn="1"/>
        </p:nvCxnSpPr>
        <p:spPr>
          <a:xfrm>
            <a:off x="4268312" y="1964843"/>
            <a:ext cx="3199645"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4709593A-BC10-40A3-842E-346F6E0EE30C}"/>
              </a:ext>
            </a:extLst>
          </p:cNvPr>
          <p:cNvCxnSpPr>
            <a:cxnSpLocks/>
          </p:cNvCxnSpPr>
          <p:nvPr userDrawn="1"/>
        </p:nvCxnSpPr>
        <p:spPr>
          <a:xfrm>
            <a:off x="4268312" y="3547676"/>
            <a:ext cx="3199645" cy="0"/>
          </a:xfrm>
          <a:prstGeom prst="line">
            <a:avLst/>
          </a:prstGeom>
          <a:ln w="25400">
            <a:solidFill>
              <a:schemeClr val="accent6"/>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2" name="Text Placeholder 6">
            <a:extLst>
              <a:ext uri="{FF2B5EF4-FFF2-40B4-BE49-F238E27FC236}">
                <a16:creationId xmlns:a16="http://schemas.microsoft.com/office/drawing/2014/main" id="{48CE9E08-388B-4458-B1F4-453A8413D639}"/>
              </a:ext>
            </a:extLst>
          </p:cNvPr>
          <p:cNvSpPr>
            <a:spLocks noGrp="1"/>
          </p:cNvSpPr>
          <p:nvPr>
            <p:ph type="body" sz="quarter" idx="23" hasCustomPrompt="1"/>
          </p:nvPr>
        </p:nvSpPr>
        <p:spPr>
          <a:xfrm>
            <a:off x="4271805" y="3634037"/>
            <a:ext cx="2007123" cy="227454"/>
          </a:xfrm>
        </p:spPr>
        <p:txBody>
          <a:bodyPr anchor="b"/>
          <a:lstStyle>
            <a:lvl1pPr>
              <a:lnSpc>
                <a:spcPct val="100000"/>
              </a:lnSpc>
              <a:spcBef>
                <a:spcPts val="0"/>
              </a:spcBef>
              <a:defRPr sz="1600">
                <a:solidFill>
                  <a:schemeClr val="accent6"/>
                </a:solidFill>
              </a:defRPr>
            </a:lvl1pPr>
            <a:lvl5pPr>
              <a:defRPr/>
            </a:lvl5pPr>
          </a:lstStyle>
          <a:p>
            <a:pPr lvl="0"/>
            <a:r>
              <a:rPr lang="en-US"/>
              <a:t>Impact</a:t>
            </a:r>
          </a:p>
        </p:txBody>
      </p:sp>
      <p:sp>
        <p:nvSpPr>
          <p:cNvPr id="6" name="Picture Placeholder 5">
            <a:extLst>
              <a:ext uri="{FF2B5EF4-FFF2-40B4-BE49-F238E27FC236}">
                <a16:creationId xmlns:a16="http://schemas.microsoft.com/office/drawing/2014/main" id="{4D909953-1B24-4C7D-A173-A53DF3FC7EC3}"/>
              </a:ext>
            </a:extLst>
          </p:cNvPr>
          <p:cNvSpPr>
            <a:spLocks noGrp="1"/>
          </p:cNvSpPr>
          <p:nvPr>
            <p:ph type="pic" sz="quarter" idx="24"/>
          </p:nvPr>
        </p:nvSpPr>
        <p:spPr>
          <a:xfrm>
            <a:off x="8384183" y="2971800"/>
            <a:ext cx="3194882" cy="1828800"/>
          </a:xfrm>
        </p:spPr>
        <p:txBody>
          <a:bodyPr/>
          <a:lstStyle>
            <a:lvl1pPr>
              <a:lnSpc>
                <a:spcPct val="100000"/>
              </a:lnSpc>
              <a:spcBef>
                <a:spcPts val="0"/>
              </a:spcBef>
              <a:defRPr/>
            </a:lvl1pPr>
          </a:lstStyle>
          <a:p>
            <a:r>
              <a:rPr lang="en-US"/>
              <a:t>Click icon to add picture</a:t>
            </a:r>
          </a:p>
        </p:txBody>
      </p:sp>
      <p:sp>
        <p:nvSpPr>
          <p:cNvPr id="9" name="Picture Placeholder 8">
            <a:extLst>
              <a:ext uri="{FF2B5EF4-FFF2-40B4-BE49-F238E27FC236}">
                <a16:creationId xmlns:a16="http://schemas.microsoft.com/office/drawing/2014/main" id="{D0ED48B1-3A1C-41E2-BEC6-E8E6B54A07B0}"/>
              </a:ext>
            </a:extLst>
          </p:cNvPr>
          <p:cNvSpPr>
            <a:spLocks noGrp="1"/>
          </p:cNvSpPr>
          <p:nvPr>
            <p:ph type="pic" sz="quarter" idx="25" hasCustomPrompt="1"/>
          </p:nvPr>
        </p:nvSpPr>
        <p:spPr>
          <a:xfrm>
            <a:off x="9076514" y="1600201"/>
            <a:ext cx="1841980" cy="660399"/>
          </a:xfrm>
        </p:spPr>
        <p:txBody>
          <a:bodyPr anchor="ctr"/>
          <a:lstStyle>
            <a:lvl1pPr algn="ctr">
              <a:lnSpc>
                <a:spcPct val="100000"/>
              </a:lnSpc>
              <a:spcBef>
                <a:spcPts val="0"/>
              </a:spcBef>
              <a:defRPr/>
            </a:lvl1pPr>
          </a:lstStyle>
          <a:p>
            <a:r>
              <a:rPr lang="en-US"/>
              <a:t>Insert Logo here</a:t>
            </a:r>
          </a:p>
        </p:txBody>
      </p:sp>
      <p:sp>
        <p:nvSpPr>
          <p:cNvPr id="11" name="Text Placeholder 10">
            <a:extLst>
              <a:ext uri="{FF2B5EF4-FFF2-40B4-BE49-F238E27FC236}">
                <a16:creationId xmlns:a16="http://schemas.microsoft.com/office/drawing/2014/main" id="{D0A78DDD-5F83-4940-98A7-CF6D7FB81405}"/>
              </a:ext>
            </a:extLst>
          </p:cNvPr>
          <p:cNvSpPr>
            <a:spLocks noGrp="1"/>
          </p:cNvSpPr>
          <p:nvPr>
            <p:ph type="body" sz="quarter" idx="26" hasCustomPrompt="1"/>
          </p:nvPr>
        </p:nvSpPr>
        <p:spPr>
          <a:xfrm>
            <a:off x="8384183" y="5022215"/>
            <a:ext cx="3201234" cy="1153795"/>
          </a:xfrm>
        </p:spPr>
        <p:txBody>
          <a:bodyPr/>
          <a:lstStyle>
            <a:lvl1pPr algn="ctr">
              <a:lnSpc>
                <a:spcPct val="100000"/>
              </a:lnSpc>
              <a:spcBef>
                <a:spcPts val="0"/>
              </a:spcBef>
              <a:defRPr sz="1400"/>
            </a:lvl1pPr>
            <a:lvl2pPr marL="0" indent="0" algn="ctr">
              <a:lnSpc>
                <a:spcPct val="100000"/>
              </a:lnSpc>
              <a:spcBef>
                <a:spcPts val="0"/>
              </a:spcBef>
              <a:buFont typeface="Open Sans" panose="020B0606030504020204" pitchFamily="34" charset="0"/>
              <a:buChar char="​"/>
              <a:defRPr sz="1200">
                <a:solidFill>
                  <a:schemeClr val="accent1"/>
                </a:solidFill>
              </a:defRPr>
            </a:lvl2pPr>
            <a:lvl3pPr marL="0" indent="0" algn="ctr">
              <a:buFont typeface="Open Sans" panose="020B0606030504020204" pitchFamily="34" charset="0"/>
              <a:buNone/>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Click to add text</a:t>
            </a:r>
          </a:p>
          <a:p>
            <a:pPr lvl="1"/>
            <a:r>
              <a:rPr lang="en-US"/>
              <a:t>Second level</a:t>
            </a:r>
          </a:p>
        </p:txBody>
      </p:sp>
      <p:sp>
        <p:nvSpPr>
          <p:cNvPr id="93" name="Text Placeholder 10">
            <a:extLst>
              <a:ext uri="{FF2B5EF4-FFF2-40B4-BE49-F238E27FC236}">
                <a16:creationId xmlns:a16="http://schemas.microsoft.com/office/drawing/2014/main" id="{356F2006-5264-4FEB-8EBA-8BA6A55D19B4}"/>
              </a:ext>
            </a:extLst>
          </p:cNvPr>
          <p:cNvSpPr>
            <a:spLocks noGrp="1"/>
          </p:cNvSpPr>
          <p:nvPr>
            <p:ph type="body" sz="quarter" idx="27" hasCustomPrompt="1"/>
          </p:nvPr>
        </p:nvSpPr>
        <p:spPr>
          <a:xfrm>
            <a:off x="8377832" y="2347933"/>
            <a:ext cx="3207585"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Location</a:t>
            </a:r>
          </a:p>
        </p:txBody>
      </p:sp>
      <p:sp>
        <p:nvSpPr>
          <p:cNvPr id="12" name="Rectangle 11">
            <a:extLst>
              <a:ext uri="{FF2B5EF4-FFF2-40B4-BE49-F238E27FC236}">
                <a16:creationId xmlns:a16="http://schemas.microsoft.com/office/drawing/2014/main" id="{8AF7F59A-4C67-4F41-A6E0-906850EDF3F1}"/>
              </a:ext>
            </a:extLst>
          </p:cNvPr>
          <p:cNvSpPr/>
          <p:nvPr userDrawn="1"/>
        </p:nvSpPr>
        <p:spPr>
          <a:xfrm>
            <a:off x="608898" y="4978400"/>
            <a:ext cx="3205588" cy="879645"/>
          </a:xfrm>
          <a:prstGeom prst="rect">
            <a:avLst/>
          </a:prstGeom>
          <a:gradFill>
            <a:gsLst>
              <a:gs pos="0">
                <a:schemeClr val="accent4"/>
              </a:gs>
              <a:gs pos="98000">
                <a:schemeClr val="accent4"/>
              </a:gs>
            </a:gsLst>
            <a:lin ang="5400000" scaled="1"/>
          </a:gradFill>
        </p:spPr>
        <p:txBody>
          <a:bodyPr vert="horz" lIns="594360" tIns="457200" rIns="457200" bIns="45720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sz="1800" b="0" i="0">
              <a:solidFill>
                <a:schemeClr val="bg1"/>
              </a:solidFill>
              <a:latin typeface="Calibri" panose="020F0502020204030204" pitchFamily="34" charset="0"/>
            </a:endParaRPr>
          </a:p>
        </p:txBody>
      </p:sp>
      <p:sp>
        <p:nvSpPr>
          <p:cNvPr id="152" name="Rectangle 151">
            <a:extLst>
              <a:ext uri="{FF2B5EF4-FFF2-40B4-BE49-F238E27FC236}">
                <a16:creationId xmlns:a16="http://schemas.microsoft.com/office/drawing/2014/main" id="{85779326-D874-4DC4-BA73-C7157B414B05}"/>
              </a:ext>
            </a:extLst>
          </p:cNvPr>
          <p:cNvSpPr/>
          <p:nvPr userDrawn="1"/>
        </p:nvSpPr>
        <p:spPr>
          <a:xfrm>
            <a:off x="4268311" y="4978400"/>
            <a:ext cx="3204728" cy="878840"/>
          </a:xfrm>
          <a:prstGeom prst="rect">
            <a:avLst/>
          </a:prstGeom>
          <a:solidFill>
            <a:schemeClr val="accent1"/>
          </a:solidFill>
        </p:spPr>
        <p:txBody>
          <a:bodyPr vert="horz" lIns="457200" tIns="457200" rIns="594360" bIns="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sz="1800" b="0" i="0">
              <a:solidFill>
                <a:schemeClr val="bg1"/>
              </a:solidFill>
              <a:latin typeface="Calibri" panose="020F0502020204030204" pitchFamily="34" charset="0"/>
            </a:endParaRPr>
          </a:p>
        </p:txBody>
      </p:sp>
      <p:sp>
        <p:nvSpPr>
          <p:cNvPr id="2" name="Title 1">
            <a:extLst>
              <a:ext uri="{FF2B5EF4-FFF2-40B4-BE49-F238E27FC236}">
                <a16:creationId xmlns:a16="http://schemas.microsoft.com/office/drawing/2014/main" id="{10FD359B-DBB1-4A58-B3A5-88DBD360EFA4}"/>
              </a:ext>
            </a:extLst>
          </p:cNvPr>
          <p:cNvSpPr>
            <a:spLocks noGrp="1"/>
          </p:cNvSpPr>
          <p:nvPr>
            <p:ph type="title" hasCustomPrompt="1"/>
          </p:nvPr>
        </p:nvSpPr>
        <p:spPr/>
        <p:txBody>
          <a:bodyPr/>
          <a:lstStyle>
            <a:lvl1pPr>
              <a:defRPr/>
            </a:lvl1pPr>
          </a:lstStyle>
          <a:p>
            <a:r>
              <a:rPr lang="en-US"/>
              <a:t>Company Name</a:t>
            </a:r>
          </a:p>
        </p:txBody>
      </p:sp>
      <p:sp>
        <p:nvSpPr>
          <p:cNvPr id="27" name="Subtitle 2">
            <a:extLst>
              <a:ext uri="{FF2B5EF4-FFF2-40B4-BE49-F238E27FC236}">
                <a16:creationId xmlns:a16="http://schemas.microsoft.com/office/drawing/2014/main" id="{9A29AA74-2865-4B6A-BD11-7A351A336A6C}"/>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9" name="Text Placeholder 10">
            <a:extLst>
              <a:ext uri="{FF2B5EF4-FFF2-40B4-BE49-F238E27FC236}">
                <a16:creationId xmlns:a16="http://schemas.microsoft.com/office/drawing/2014/main" id="{09C7727F-F570-4AF1-856D-98544836237D}"/>
              </a:ext>
            </a:extLst>
          </p:cNvPr>
          <p:cNvSpPr>
            <a:spLocks noGrp="1"/>
          </p:cNvSpPr>
          <p:nvPr>
            <p:ph type="body" sz="quarter" idx="28" hasCustomPrompt="1"/>
          </p:nvPr>
        </p:nvSpPr>
        <p:spPr>
          <a:xfrm>
            <a:off x="8377832" y="2647290"/>
            <a:ext cx="3207585"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Industry</a:t>
            </a:r>
          </a:p>
        </p:txBody>
      </p:sp>
      <p:sp>
        <p:nvSpPr>
          <p:cNvPr id="30" name="Text Placeholder 6">
            <a:extLst>
              <a:ext uri="{FF2B5EF4-FFF2-40B4-BE49-F238E27FC236}">
                <a16:creationId xmlns:a16="http://schemas.microsoft.com/office/drawing/2014/main" id="{F13DC67D-58A2-45BD-A728-B6ECDD8B5A5B}"/>
              </a:ext>
            </a:extLst>
          </p:cNvPr>
          <p:cNvSpPr>
            <a:spLocks noGrp="1"/>
          </p:cNvSpPr>
          <p:nvPr>
            <p:ph type="body" sz="quarter" idx="29" hasCustomPrompt="1"/>
          </p:nvPr>
        </p:nvSpPr>
        <p:spPr>
          <a:xfrm>
            <a:off x="613253" y="4978400"/>
            <a:ext cx="3201234" cy="227454"/>
          </a:xfrm>
        </p:spPr>
        <p:txBody>
          <a:bodyPr anchor="b"/>
          <a:lstStyle>
            <a:lvl1pPr algn="ctr">
              <a:lnSpc>
                <a:spcPct val="100000"/>
              </a:lnSpc>
              <a:spcBef>
                <a:spcPts val="0"/>
              </a:spcBef>
              <a:defRPr sz="1000">
                <a:solidFill>
                  <a:schemeClr val="bg1"/>
                </a:solidFill>
              </a:defRPr>
            </a:lvl1pPr>
            <a:lvl5pPr>
              <a:defRPr/>
            </a:lvl5pPr>
          </a:lstStyle>
          <a:p>
            <a:pPr lvl="0"/>
            <a:r>
              <a:rPr lang="en-US"/>
              <a:t>Products</a:t>
            </a:r>
          </a:p>
        </p:txBody>
      </p:sp>
      <p:sp>
        <p:nvSpPr>
          <p:cNvPr id="31" name="Text Placeholder 6">
            <a:extLst>
              <a:ext uri="{FF2B5EF4-FFF2-40B4-BE49-F238E27FC236}">
                <a16:creationId xmlns:a16="http://schemas.microsoft.com/office/drawing/2014/main" id="{53D9F0A4-74F4-4BA6-AD21-4791EF0A203A}"/>
              </a:ext>
            </a:extLst>
          </p:cNvPr>
          <p:cNvSpPr>
            <a:spLocks noGrp="1"/>
          </p:cNvSpPr>
          <p:nvPr>
            <p:ph type="body" sz="quarter" idx="30" hasCustomPrompt="1"/>
          </p:nvPr>
        </p:nvSpPr>
        <p:spPr>
          <a:xfrm>
            <a:off x="4275108" y="4978400"/>
            <a:ext cx="3201234" cy="227454"/>
          </a:xfrm>
        </p:spPr>
        <p:txBody>
          <a:bodyPr anchor="b"/>
          <a:lstStyle>
            <a:lvl1pPr algn="ctr">
              <a:lnSpc>
                <a:spcPct val="100000"/>
              </a:lnSpc>
              <a:spcBef>
                <a:spcPts val="0"/>
              </a:spcBef>
              <a:defRPr sz="1000">
                <a:solidFill>
                  <a:schemeClr val="bg1"/>
                </a:solidFill>
              </a:defRPr>
            </a:lvl1pPr>
            <a:lvl5pPr>
              <a:defRPr/>
            </a:lvl5pPr>
          </a:lstStyle>
          <a:p>
            <a:pPr lvl="0"/>
            <a:r>
              <a:rPr lang="en-US"/>
              <a:t>Strategic Priorities</a:t>
            </a:r>
          </a:p>
        </p:txBody>
      </p:sp>
    </p:spTree>
    <p:extLst>
      <p:ext uri="{BB962C8B-B14F-4D97-AF65-F5344CB8AC3E}">
        <p14:creationId xmlns:p14="http://schemas.microsoft.com/office/powerpoint/2010/main" val="1249904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Full-Bleed Photo">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F5379A2-B049-4A1C-A18D-79A1F237E82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bg1"/>
                </a:solidFill>
                <a:latin typeface="Calibri" panose="020F0502020204030204" pitchFamily="34" charset="0"/>
              </a:rPr>
              <a:pPr algn="r">
                <a:lnSpc>
                  <a:spcPct val="90000"/>
                </a:lnSpc>
              </a:pPr>
              <a:t>‹#›</a:t>
            </a:fld>
            <a:endParaRPr lang="en-US" sz="1800" b="0" i="0">
              <a:solidFill>
                <a:schemeClr val="bg1"/>
              </a:solidFill>
              <a:latin typeface="Calibri" panose="020F0502020204030204" pitchFamily="34" charset="0"/>
            </a:endParaRPr>
          </a:p>
        </p:txBody>
      </p:sp>
      <p:pic>
        <p:nvPicPr>
          <p:cNvPr id="14" name="Graphic 13">
            <a:extLst>
              <a:ext uri="{FF2B5EF4-FFF2-40B4-BE49-F238E27FC236}">
                <a16:creationId xmlns:a16="http://schemas.microsoft.com/office/drawing/2014/main" id="{82963ABA-B135-4D13-8059-831B7A9446D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6766561"/>
            <a:ext cx="12192000" cy="95225"/>
          </a:xfrm>
          <a:prstGeom prst="rect">
            <a:avLst/>
          </a:prstGeom>
        </p:spPr>
      </p:pic>
      <p:grpSp>
        <p:nvGrpSpPr>
          <p:cNvPr id="15" name="Group 14">
            <a:extLst>
              <a:ext uri="{FF2B5EF4-FFF2-40B4-BE49-F238E27FC236}">
                <a16:creationId xmlns:a16="http://schemas.microsoft.com/office/drawing/2014/main" id="{EEA9A53D-C1B8-4AC0-AF50-F242E124EF75}"/>
              </a:ext>
            </a:extLst>
          </p:cNvPr>
          <p:cNvGrpSpPr/>
          <p:nvPr userDrawn="1"/>
        </p:nvGrpSpPr>
        <p:grpSpPr>
          <a:xfrm>
            <a:off x="608171" y="6445106"/>
            <a:ext cx="1184706" cy="186690"/>
            <a:chOff x="863272" y="6563918"/>
            <a:chExt cx="861082" cy="135727"/>
          </a:xfrm>
          <a:solidFill>
            <a:schemeClr val="bg1"/>
          </a:solidFill>
        </p:grpSpPr>
        <p:sp>
          <p:nvSpPr>
            <p:cNvPr id="16" name="Freeform 6">
              <a:extLst>
                <a:ext uri="{FF2B5EF4-FFF2-40B4-BE49-F238E27FC236}">
                  <a16:creationId xmlns:a16="http://schemas.microsoft.com/office/drawing/2014/main" id="{A5945F4E-578F-4EE5-B98E-A75643A79F3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7">
              <a:extLst>
                <a:ext uri="{FF2B5EF4-FFF2-40B4-BE49-F238E27FC236}">
                  <a16:creationId xmlns:a16="http://schemas.microsoft.com/office/drawing/2014/main" id="{19DCDB05-0E28-45DE-9267-3E480A230004}"/>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8">
              <a:extLst>
                <a:ext uri="{FF2B5EF4-FFF2-40B4-BE49-F238E27FC236}">
                  <a16:creationId xmlns:a16="http://schemas.microsoft.com/office/drawing/2014/main" id="{9C693093-F44C-4AF7-8565-38BF0EC750AE}"/>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9" name="Freeform 9">
              <a:extLst>
                <a:ext uri="{FF2B5EF4-FFF2-40B4-BE49-F238E27FC236}">
                  <a16:creationId xmlns:a16="http://schemas.microsoft.com/office/drawing/2014/main" id="{83C36CFC-0A28-4E5C-BEAB-B63CE60700F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0" name="Freeform 10">
              <a:extLst>
                <a:ext uri="{FF2B5EF4-FFF2-40B4-BE49-F238E27FC236}">
                  <a16:creationId xmlns:a16="http://schemas.microsoft.com/office/drawing/2014/main" id="{45A3F9BB-BAC6-4065-B81D-9F3DF81635DC}"/>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1" name="Freeform 11">
              <a:extLst>
                <a:ext uri="{FF2B5EF4-FFF2-40B4-BE49-F238E27FC236}">
                  <a16:creationId xmlns:a16="http://schemas.microsoft.com/office/drawing/2014/main" id="{2C0EF4D9-E299-4B39-8F2A-BD56CEC524BF}"/>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2" name="Freeform 12">
              <a:extLst>
                <a:ext uri="{FF2B5EF4-FFF2-40B4-BE49-F238E27FC236}">
                  <a16:creationId xmlns:a16="http://schemas.microsoft.com/office/drawing/2014/main" id="{51F9A586-3983-444B-A345-4A891295D746}"/>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Tree>
    <p:extLst>
      <p:ext uri="{BB962C8B-B14F-4D97-AF65-F5344CB8AC3E}">
        <p14:creationId xmlns:p14="http://schemas.microsoft.com/office/powerpoint/2010/main" val="3828849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 Aqua">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BCB68143-A247-4F5B-9173-3D82D6706BFE}"/>
              </a:ext>
            </a:extLst>
          </p:cNvPr>
          <p:cNvSpPr/>
          <p:nvPr userDrawn="1"/>
        </p:nvSpPr>
        <p:spPr>
          <a:xfrm rot="2700000">
            <a:off x="1531793" y="-2553623"/>
            <a:ext cx="3206987" cy="9626036"/>
          </a:xfrm>
          <a:custGeom>
            <a:avLst/>
            <a:gdLst>
              <a:gd name="connsiteX0" fmla="*/ 3621 w 3204432"/>
              <a:gd name="connsiteY0" fmla="*/ 3200811 h 9623529"/>
              <a:gd name="connsiteX1" fmla="*/ 3204432 w 3204432"/>
              <a:gd name="connsiteY1" fmla="*/ 0 h 9623529"/>
              <a:gd name="connsiteX2" fmla="*/ 3204432 w 3204432"/>
              <a:gd name="connsiteY2" fmla="*/ 8389488 h 9623529"/>
              <a:gd name="connsiteX3" fmla="*/ 3197162 w 3204432"/>
              <a:gd name="connsiteY3" fmla="*/ 8389488 h 9623529"/>
              <a:gd name="connsiteX4" fmla="*/ 3201565 w 3204432"/>
              <a:gd name="connsiteY4" fmla="*/ 8393890 h 9623529"/>
              <a:gd name="connsiteX5" fmla="*/ 1971926 w 3204432"/>
              <a:gd name="connsiteY5" fmla="*/ 9623529 h 9623529"/>
              <a:gd name="connsiteX6" fmla="*/ 0 w 3204432"/>
              <a:gd name="connsiteY6" fmla="*/ 7651603 h 9623529"/>
              <a:gd name="connsiteX7" fmla="*/ 3621 w 3204432"/>
              <a:gd name="connsiteY7" fmla="*/ 7647982 h 9623529"/>
              <a:gd name="connsiteX8" fmla="*/ 3621 w 3204432"/>
              <a:gd name="connsiteY8" fmla="*/ 3200811 h 9623529"/>
              <a:gd name="connsiteX0" fmla="*/ 3621 w 3206055"/>
              <a:gd name="connsiteY0" fmla="*/ 3200811 h 9623529"/>
              <a:gd name="connsiteX1" fmla="*/ 3204432 w 3206055"/>
              <a:gd name="connsiteY1" fmla="*/ 0 h 9623529"/>
              <a:gd name="connsiteX2" fmla="*/ 3204432 w 3206055"/>
              <a:gd name="connsiteY2" fmla="*/ 8389488 h 9623529"/>
              <a:gd name="connsiteX3" fmla="*/ 3197162 w 3206055"/>
              <a:gd name="connsiteY3" fmla="*/ 8389488 h 9623529"/>
              <a:gd name="connsiteX4" fmla="*/ 3206055 w 3206055"/>
              <a:gd name="connsiteY4" fmla="*/ 9386208 h 9623529"/>
              <a:gd name="connsiteX5" fmla="*/ 1971926 w 3206055"/>
              <a:gd name="connsiteY5" fmla="*/ 9623529 h 9623529"/>
              <a:gd name="connsiteX6" fmla="*/ 0 w 3206055"/>
              <a:gd name="connsiteY6" fmla="*/ 7651603 h 9623529"/>
              <a:gd name="connsiteX7" fmla="*/ 3621 w 3206055"/>
              <a:gd name="connsiteY7" fmla="*/ 7647982 h 9623529"/>
              <a:gd name="connsiteX8" fmla="*/ 3621 w 3206055"/>
              <a:gd name="connsiteY8" fmla="*/ 3200811 h 9623529"/>
              <a:gd name="connsiteX0" fmla="*/ 3621 w 3206987"/>
              <a:gd name="connsiteY0" fmla="*/ 3200811 h 9623529"/>
              <a:gd name="connsiteX1" fmla="*/ 3204432 w 3206987"/>
              <a:gd name="connsiteY1" fmla="*/ 0 h 9623529"/>
              <a:gd name="connsiteX2" fmla="*/ 3204432 w 3206987"/>
              <a:gd name="connsiteY2" fmla="*/ 8389488 h 9623529"/>
              <a:gd name="connsiteX3" fmla="*/ 3206142 w 3206987"/>
              <a:gd name="connsiteY3" fmla="*/ 8407448 h 9623529"/>
              <a:gd name="connsiteX4" fmla="*/ 3206055 w 3206987"/>
              <a:gd name="connsiteY4" fmla="*/ 9386208 h 9623529"/>
              <a:gd name="connsiteX5" fmla="*/ 1971926 w 3206987"/>
              <a:gd name="connsiteY5" fmla="*/ 9623529 h 9623529"/>
              <a:gd name="connsiteX6" fmla="*/ 0 w 3206987"/>
              <a:gd name="connsiteY6" fmla="*/ 7651603 h 9623529"/>
              <a:gd name="connsiteX7" fmla="*/ 3621 w 3206987"/>
              <a:gd name="connsiteY7" fmla="*/ 7647982 h 9623529"/>
              <a:gd name="connsiteX8" fmla="*/ 3621 w 3206987"/>
              <a:gd name="connsiteY8" fmla="*/ 3200811 h 962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6987" h="9623529">
                <a:moveTo>
                  <a:pt x="3621" y="3200811"/>
                </a:moveTo>
                <a:lnTo>
                  <a:pt x="3204432" y="0"/>
                </a:lnTo>
                <a:lnTo>
                  <a:pt x="3204432" y="8389488"/>
                </a:lnTo>
                <a:lnTo>
                  <a:pt x="3206142" y="8407448"/>
                </a:lnTo>
                <a:cubicBezTo>
                  <a:pt x="3209106" y="8739688"/>
                  <a:pt x="3203091" y="9053968"/>
                  <a:pt x="3206055" y="9386208"/>
                </a:cubicBezTo>
                <a:lnTo>
                  <a:pt x="1971926" y="9623529"/>
                </a:lnTo>
                <a:lnTo>
                  <a:pt x="0" y="7651603"/>
                </a:lnTo>
                <a:lnTo>
                  <a:pt x="3621" y="7647982"/>
                </a:lnTo>
                <a:lnTo>
                  <a:pt x="3621" y="3200811"/>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6" name="Freeform: Shape 25">
            <a:extLst>
              <a:ext uri="{FF2B5EF4-FFF2-40B4-BE49-F238E27FC236}">
                <a16:creationId xmlns:a16="http://schemas.microsoft.com/office/drawing/2014/main" id="{865D9BB8-44B7-4046-A859-7B01AD84E349}"/>
              </a:ext>
            </a:extLst>
          </p:cNvPr>
          <p:cNvSpPr/>
          <p:nvPr userDrawn="1"/>
        </p:nvSpPr>
        <p:spPr>
          <a:xfrm rot="2700000">
            <a:off x="1633012" y="1229961"/>
            <a:ext cx="3535790" cy="7516105"/>
          </a:xfrm>
          <a:custGeom>
            <a:avLst/>
            <a:gdLst>
              <a:gd name="connsiteX0" fmla="*/ 0 w 3535790"/>
              <a:gd name="connsiteY0" fmla="*/ 0 h 7514148"/>
              <a:gd name="connsiteX1" fmla="*/ 3535790 w 3535790"/>
              <a:gd name="connsiteY1" fmla="*/ 0 h 7514148"/>
              <a:gd name="connsiteX2" fmla="*/ 3535790 w 3535790"/>
              <a:gd name="connsiteY2" fmla="*/ 4642648 h 7514148"/>
              <a:gd name="connsiteX3" fmla="*/ 706090 w 3535790"/>
              <a:gd name="connsiteY3" fmla="*/ 7514148 h 7514148"/>
              <a:gd name="connsiteX4" fmla="*/ 0 w 3535790"/>
              <a:gd name="connsiteY4" fmla="*/ 6808058 h 7514148"/>
              <a:gd name="connsiteX5" fmla="*/ 0 w 3535790"/>
              <a:gd name="connsiteY5" fmla="*/ 0 h 75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35790" h="7514148">
                <a:moveTo>
                  <a:pt x="0" y="0"/>
                </a:moveTo>
                <a:lnTo>
                  <a:pt x="3535790" y="0"/>
                </a:lnTo>
                <a:lnTo>
                  <a:pt x="3535790" y="4642648"/>
                </a:lnTo>
                <a:lnTo>
                  <a:pt x="706090" y="7514148"/>
                </a:lnTo>
                <a:lnTo>
                  <a:pt x="0" y="6808058"/>
                </a:lnTo>
                <a:lnTo>
                  <a:pt x="0" y="0"/>
                </a:lnTo>
                <a:close/>
              </a:path>
            </a:pathLst>
          </a:custGeom>
          <a:gradFill>
            <a:gsLst>
              <a:gs pos="1143">
                <a:schemeClr val="bg1">
                  <a:alpha val="0"/>
                </a:schemeClr>
              </a:gs>
              <a:gs pos="14000">
                <a:schemeClr val="bg1">
                  <a:alpha val="0"/>
                </a:schemeClr>
              </a:gs>
              <a:gs pos="72000">
                <a:schemeClr val="accent1"/>
              </a:gs>
            </a:gsLst>
            <a:lin ang="42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 name="Title 1"/>
          <p:cNvSpPr>
            <a:spLocks noGrp="1"/>
          </p:cNvSpPr>
          <p:nvPr>
            <p:ph type="title" hasCustomPrompt="1"/>
          </p:nvPr>
        </p:nvSpPr>
        <p:spPr>
          <a:xfrm>
            <a:off x="6594666" y="1582578"/>
            <a:ext cx="4997704" cy="1234440"/>
          </a:xfrm>
        </p:spPr>
        <p:txBody>
          <a:bodyPr wrap="square" anchor="b"/>
          <a:lstStyle>
            <a:lvl1pPr algn="l">
              <a:defRPr sz="4000" b="0" cap="none" baseline="0"/>
            </a:lvl1pPr>
          </a:lstStyle>
          <a:p>
            <a:r>
              <a:rPr lang="en-US"/>
              <a:t>Click to Edit Master Title Style</a:t>
            </a:r>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594665" y="2871217"/>
            <a:ext cx="5117785" cy="416403"/>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 Placeholder 6">
            <a:extLst>
              <a:ext uri="{FF2B5EF4-FFF2-40B4-BE49-F238E27FC236}">
                <a16:creationId xmlns:a16="http://schemas.microsoft.com/office/drawing/2014/main" id="{DEA43E1E-B208-4DC4-9D6A-01669D00DA14}"/>
              </a:ext>
            </a:extLst>
          </p:cNvPr>
          <p:cNvSpPr>
            <a:spLocks noGrp="1"/>
          </p:cNvSpPr>
          <p:nvPr>
            <p:ph type="body" sz="quarter" idx="11" hasCustomPrompt="1"/>
          </p:nvPr>
        </p:nvSpPr>
        <p:spPr>
          <a:xfrm>
            <a:off x="6594665" y="4737426"/>
            <a:ext cx="3658553" cy="355601"/>
          </a:xfrm>
        </p:spPr>
        <p:txBody>
          <a:bodyPr anchor="b"/>
          <a:lstStyle>
            <a:lvl1pPr algn="l">
              <a:buNone/>
              <a:defRPr sz="1600">
                <a:solidFill>
                  <a:schemeClr val="tx2"/>
                </a:solidFill>
              </a:defRPr>
            </a:lvl1pPr>
          </a:lstStyle>
          <a:p>
            <a:pPr lvl="0"/>
            <a:r>
              <a:rPr lang="en-US"/>
              <a:t>Speaker Name</a:t>
            </a:r>
          </a:p>
        </p:txBody>
      </p:sp>
      <p:sp>
        <p:nvSpPr>
          <p:cNvPr id="129" name="Text Placeholder 6">
            <a:extLst>
              <a:ext uri="{FF2B5EF4-FFF2-40B4-BE49-F238E27FC236}">
                <a16:creationId xmlns:a16="http://schemas.microsoft.com/office/drawing/2014/main" id="{2111BB8B-7B37-4FB4-B2CD-984FE1C6C5E4}"/>
              </a:ext>
            </a:extLst>
          </p:cNvPr>
          <p:cNvSpPr>
            <a:spLocks noGrp="1"/>
          </p:cNvSpPr>
          <p:nvPr>
            <p:ph type="body" sz="quarter" idx="12" hasCustomPrompt="1"/>
          </p:nvPr>
        </p:nvSpPr>
        <p:spPr>
          <a:xfrm>
            <a:off x="6594665" y="5138746"/>
            <a:ext cx="3658553" cy="355601"/>
          </a:xfrm>
        </p:spPr>
        <p:txBody>
          <a:bodyPr/>
          <a:lstStyle>
            <a:lvl1pPr algn="l">
              <a:buNone/>
              <a:defRPr sz="1600">
                <a:solidFill>
                  <a:schemeClr val="tx2"/>
                </a:solidFill>
              </a:defRPr>
            </a:lvl1pPr>
          </a:lstStyle>
          <a:p>
            <a:pPr lvl="0"/>
            <a:r>
              <a:rPr lang="en-US"/>
              <a:t>Role / Division at VMware</a:t>
            </a:r>
          </a:p>
        </p:txBody>
      </p:sp>
      <p:sp>
        <p:nvSpPr>
          <p:cNvPr id="16" name="Text Placeholder 6">
            <a:extLst>
              <a:ext uri="{FF2B5EF4-FFF2-40B4-BE49-F238E27FC236}">
                <a16:creationId xmlns:a16="http://schemas.microsoft.com/office/drawing/2014/main" id="{68E7D54E-C753-48F7-AB43-C7A586277F50}"/>
              </a:ext>
            </a:extLst>
          </p:cNvPr>
          <p:cNvSpPr>
            <a:spLocks noGrp="1"/>
          </p:cNvSpPr>
          <p:nvPr>
            <p:ph type="body" sz="quarter" idx="13" hasCustomPrompt="1"/>
          </p:nvPr>
        </p:nvSpPr>
        <p:spPr>
          <a:xfrm>
            <a:off x="6594665" y="5494345"/>
            <a:ext cx="3658553" cy="265176"/>
          </a:xfrm>
        </p:spPr>
        <p:txBody>
          <a:bodyPr/>
          <a:lstStyle>
            <a:lvl1pPr algn="l">
              <a:buNone/>
              <a:defRPr sz="1200">
                <a:solidFill>
                  <a:schemeClr val="tx2"/>
                </a:solidFill>
              </a:defRPr>
            </a:lvl1pPr>
          </a:lstStyle>
          <a:p>
            <a:pPr lvl="0"/>
            <a:r>
              <a:rPr lang="en-US"/>
              <a:t>Date</a:t>
            </a:r>
          </a:p>
        </p:txBody>
      </p:sp>
      <p:grpSp>
        <p:nvGrpSpPr>
          <p:cNvPr id="17" name="Group 16">
            <a:extLst>
              <a:ext uri="{FF2B5EF4-FFF2-40B4-BE49-F238E27FC236}">
                <a16:creationId xmlns:a16="http://schemas.microsoft.com/office/drawing/2014/main" id="{571B1726-E7C5-4C32-A22F-BB8C0CA833E9}"/>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0AEE4566-BDD0-43EB-8593-753B4AFC538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9" name="Freeform 7">
              <a:extLst>
                <a:ext uri="{FF2B5EF4-FFF2-40B4-BE49-F238E27FC236}">
                  <a16:creationId xmlns:a16="http://schemas.microsoft.com/office/drawing/2014/main" id="{CDDDBBBD-2B47-4F32-9507-B47217AD31D1}"/>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0" name="Freeform 8">
              <a:extLst>
                <a:ext uri="{FF2B5EF4-FFF2-40B4-BE49-F238E27FC236}">
                  <a16:creationId xmlns:a16="http://schemas.microsoft.com/office/drawing/2014/main" id="{9A63A2EB-B414-427C-8975-27B69B276D4B}"/>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1" name="Freeform 9">
              <a:extLst>
                <a:ext uri="{FF2B5EF4-FFF2-40B4-BE49-F238E27FC236}">
                  <a16:creationId xmlns:a16="http://schemas.microsoft.com/office/drawing/2014/main" id="{4AFD0B14-399F-447F-BBDD-FF049C867FA7}"/>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2" name="Freeform 10">
              <a:extLst>
                <a:ext uri="{FF2B5EF4-FFF2-40B4-BE49-F238E27FC236}">
                  <a16:creationId xmlns:a16="http://schemas.microsoft.com/office/drawing/2014/main" id="{0778A2AC-9D1D-4FDB-973A-47DEA988606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3" name="Freeform 11">
              <a:extLst>
                <a:ext uri="{FF2B5EF4-FFF2-40B4-BE49-F238E27FC236}">
                  <a16:creationId xmlns:a16="http://schemas.microsoft.com/office/drawing/2014/main" id="{52873CFF-17A0-467C-B061-5E3FD5E92C7C}"/>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4" name="Freeform 12">
              <a:extLst>
                <a:ext uri="{FF2B5EF4-FFF2-40B4-BE49-F238E27FC236}">
                  <a16:creationId xmlns:a16="http://schemas.microsoft.com/office/drawing/2014/main" id="{C351EEF9-CE8C-4948-8867-FDC697419BE3}"/>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229416F8-1B20-4892-97FA-108F191A5885}"/>
                  </a:ext>
                </a:extLst>
              </p14:cNvPr>
              <p14:cNvContentPartPr/>
              <p14:nvPr userDrawn="1"/>
            </p14:nvContentPartPr>
            <p14:xfrm>
              <a:off x="9862161" y="4881179"/>
              <a:ext cx="240" cy="240"/>
            </p14:xfrm>
          </p:contentPart>
        </mc:Choice>
        <mc:Fallback xmlns="">
          <p:pic>
            <p:nvPicPr>
              <p:cNvPr id="3" name="Ink 2">
                <a:extLst>
                  <a:ext uri="{FF2B5EF4-FFF2-40B4-BE49-F238E27FC236}">
                    <a16:creationId xmlns:a16="http://schemas.microsoft.com/office/drawing/2014/main" id="{229416F8-1B20-4892-97FA-108F191A5885}"/>
                  </a:ext>
                </a:extLst>
              </p:cNvPr>
              <p:cNvPicPr/>
              <p:nvPr/>
            </p:nvPicPr>
            <p:blipFill>
              <a:blip r:embed="rId3"/>
              <a:stretch>
                <a:fillRect/>
              </a:stretch>
            </p:blipFill>
            <p:spPr>
              <a:xfrm>
                <a:off x="9858081" y="4877099"/>
                <a:ext cx="7920" cy="7920"/>
              </a:xfrm>
              <a:prstGeom prst="rect">
                <a:avLst/>
              </a:prstGeom>
            </p:spPr>
          </p:pic>
        </mc:Fallback>
      </mc:AlternateContent>
    </p:spTree>
    <p:extLst>
      <p:ext uri="{BB962C8B-B14F-4D97-AF65-F5344CB8AC3E}">
        <p14:creationId xmlns:p14="http://schemas.microsoft.com/office/powerpoint/2010/main" val="3254801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Icon ">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B1C210DC-5DBB-4F0D-875F-CD8AAAB938CE}"/>
              </a:ext>
            </a:extLst>
          </p:cNvPr>
          <p:cNvSpPr/>
          <p:nvPr userDrawn="1"/>
        </p:nvSpPr>
        <p:spPr bwMode="gray">
          <a:xfrm>
            <a:off x="1982394" y="2055430"/>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22" name="Oval 21">
            <a:extLst>
              <a:ext uri="{FF2B5EF4-FFF2-40B4-BE49-F238E27FC236}">
                <a16:creationId xmlns:a16="http://schemas.microsoft.com/office/drawing/2014/main" id="{446F04B0-7860-407F-85B7-42E38FAFE34B}"/>
              </a:ext>
            </a:extLst>
          </p:cNvPr>
          <p:cNvSpPr/>
          <p:nvPr userDrawn="1"/>
        </p:nvSpPr>
        <p:spPr bwMode="gray">
          <a:xfrm>
            <a:off x="8391487" y="2055430"/>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23" name="Oval 22">
            <a:extLst>
              <a:ext uri="{FF2B5EF4-FFF2-40B4-BE49-F238E27FC236}">
                <a16:creationId xmlns:a16="http://schemas.microsoft.com/office/drawing/2014/main" id="{6FECF9D0-D7A8-43DD-B38D-E1090C0B322F}"/>
              </a:ext>
            </a:extLst>
          </p:cNvPr>
          <p:cNvSpPr/>
          <p:nvPr userDrawn="1"/>
        </p:nvSpPr>
        <p:spPr bwMode="gray">
          <a:xfrm>
            <a:off x="5186275" y="2055430"/>
            <a:ext cx="1829435"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78" name="TextBox 77">
            <a:extLst>
              <a:ext uri="{FF2B5EF4-FFF2-40B4-BE49-F238E27FC236}">
                <a16:creationId xmlns:a16="http://schemas.microsoft.com/office/drawing/2014/main" id="{AD23688F-2550-4740-B5D6-C78F74FDE08D}"/>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14C5A99F-0678-4DC4-A266-1AD031E9C8E4}"/>
              </a:ext>
            </a:extLst>
          </p:cNvPr>
          <p:cNvSpPr>
            <a:spLocks noGrp="1"/>
          </p:cNvSpPr>
          <p:nvPr>
            <p:ph type="title" hasCustomPrompt="1"/>
          </p:nvPr>
        </p:nvSpPr>
        <p:spPr/>
        <p:txBody>
          <a:bodyPr/>
          <a:lstStyle>
            <a:lvl1pPr>
              <a:defRPr/>
            </a:lvl1pPr>
          </a:lstStyle>
          <a:p>
            <a:r>
              <a:rPr lang="en-US"/>
              <a:t>Click to Add One Line Title</a:t>
            </a:r>
          </a:p>
        </p:txBody>
      </p:sp>
      <p:sp>
        <p:nvSpPr>
          <p:cNvPr id="12" name="Subtitle 2">
            <a:extLst>
              <a:ext uri="{FF2B5EF4-FFF2-40B4-BE49-F238E27FC236}">
                <a16:creationId xmlns:a16="http://schemas.microsoft.com/office/drawing/2014/main" id="{4EBF1472-E940-4CC7-B5D3-349346A425A8}"/>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Text Placeholder 3">
            <a:extLst>
              <a:ext uri="{FF2B5EF4-FFF2-40B4-BE49-F238E27FC236}">
                <a16:creationId xmlns:a16="http://schemas.microsoft.com/office/drawing/2014/main" id="{B9CC9B40-9AF4-4EF7-8384-2ACE79EA95C9}"/>
              </a:ext>
            </a:extLst>
          </p:cNvPr>
          <p:cNvSpPr>
            <a:spLocks noGrp="1"/>
          </p:cNvSpPr>
          <p:nvPr>
            <p:ph type="body" sz="quarter" idx="18" hasCustomPrompt="1"/>
          </p:nvPr>
        </p:nvSpPr>
        <p:spPr>
          <a:xfrm>
            <a:off x="1526302" y="4267940"/>
            <a:ext cx="2745503"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14" name="Text Placeholder 3">
            <a:extLst>
              <a:ext uri="{FF2B5EF4-FFF2-40B4-BE49-F238E27FC236}">
                <a16:creationId xmlns:a16="http://schemas.microsoft.com/office/drawing/2014/main" id="{D69CA39A-E967-4A68-A944-35C345A456D5}"/>
              </a:ext>
            </a:extLst>
          </p:cNvPr>
          <p:cNvSpPr>
            <a:spLocks noGrp="1"/>
          </p:cNvSpPr>
          <p:nvPr>
            <p:ph type="body" sz="quarter" idx="19" hasCustomPrompt="1"/>
          </p:nvPr>
        </p:nvSpPr>
        <p:spPr>
          <a:xfrm>
            <a:off x="4722455" y="4267940"/>
            <a:ext cx="2745503"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15" name="Text Placeholder 3">
            <a:extLst>
              <a:ext uri="{FF2B5EF4-FFF2-40B4-BE49-F238E27FC236}">
                <a16:creationId xmlns:a16="http://schemas.microsoft.com/office/drawing/2014/main" id="{41A16A22-350B-4B24-A3CD-4D5DE470DEEB}"/>
              </a:ext>
            </a:extLst>
          </p:cNvPr>
          <p:cNvSpPr>
            <a:spLocks noGrp="1"/>
          </p:cNvSpPr>
          <p:nvPr>
            <p:ph type="body" sz="quarter" idx="20" hasCustomPrompt="1"/>
          </p:nvPr>
        </p:nvSpPr>
        <p:spPr>
          <a:xfrm>
            <a:off x="7925277" y="4267940"/>
            <a:ext cx="2745503"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solidFill>
                  <a:schemeClr val="tx2"/>
                </a:solidFill>
              </a:defRPr>
            </a:lvl2pPr>
          </a:lstStyle>
          <a:p>
            <a:pPr lvl="0"/>
            <a:r>
              <a:rPr lang="en-US"/>
              <a:t>Click to add text</a:t>
            </a:r>
          </a:p>
          <a:p>
            <a:pPr lvl="1"/>
            <a:r>
              <a:rPr lang="en-US"/>
              <a:t>Second level</a:t>
            </a:r>
          </a:p>
        </p:txBody>
      </p:sp>
    </p:spTree>
    <p:extLst>
      <p:ext uri="{BB962C8B-B14F-4D97-AF65-F5344CB8AC3E}">
        <p14:creationId xmlns:p14="http://schemas.microsoft.com/office/powerpoint/2010/main" val="6152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ur Icon ">
    <p:spTree>
      <p:nvGrpSpPr>
        <p:cNvPr id="1" name=""/>
        <p:cNvGrpSpPr/>
        <p:nvPr/>
      </p:nvGrpSpPr>
      <p:grpSpPr>
        <a:xfrm>
          <a:off x="0" y="0"/>
          <a:ext cx="0" cy="0"/>
          <a:chOff x="0" y="0"/>
          <a:chExt cx="0" cy="0"/>
        </a:xfrm>
      </p:grpSpPr>
      <p:sp>
        <p:nvSpPr>
          <p:cNvPr id="84" name="Oval 83">
            <a:extLst>
              <a:ext uri="{FF2B5EF4-FFF2-40B4-BE49-F238E27FC236}">
                <a16:creationId xmlns:a16="http://schemas.microsoft.com/office/drawing/2014/main" id="{085441A7-EBA5-4ABB-8D29-CE4338F0F9B5}"/>
              </a:ext>
            </a:extLst>
          </p:cNvPr>
          <p:cNvSpPr/>
          <p:nvPr userDrawn="1"/>
        </p:nvSpPr>
        <p:spPr bwMode="gray">
          <a:xfrm>
            <a:off x="1066027" y="2060873"/>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85" name="Oval 84">
            <a:extLst>
              <a:ext uri="{FF2B5EF4-FFF2-40B4-BE49-F238E27FC236}">
                <a16:creationId xmlns:a16="http://schemas.microsoft.com/office/drawing/2014/main" id="{3019BB56-AE7C-42CA-A8FF-432F4F176B8B}"/>
              </a:ext>
            </a:extLst>
          </p:cNvPr>
          <p:cNvSpPr/>
          <p:nvPr userDrawn="1"/>
        </p:nvSpPr>
        <p:spPr bwMode="gray">
          <a:xfrm>
            <a:off x="9304556" y="2060873"/>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86" name="Oval 85">
            <a:extLst>
              <a:ext uri="{FF2B5EF4-FFF2-40B4-BE49-F238E27FC236}">
                <a16:creationId xmlns:a16="http://schemas.microsoft.com/office/drawing/2014/main" id="{5670C03F-6336-45E3-A9F4-0CD130D80D1B}"/>
              </a:ext>
            </a:extLst>
          </p:cNvPr>
          <p:cNvSpPr/>
          <p:nvPr userDrawn="1"/>
        </p:nvSpPr>
        <p:spPr bwMode="gray">
          <a:xfrm>
            <a:off x="6563810" y="2060873"/>
            <a:ext cx="1829435"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87" name="Oval 86">
            <a:extLst>
              <a:ext uri="{FF2B5EF4-FFF2-40B4-BE49-F238E27FC236}">
                <a16:creationId xmlns:a16="http://schemas.microsoft.com/office/drawing/2014/main" id="{45D908EF-1F96-4808-A8DB-F55AB9E8E436}"/>
              </a:ext>
            </a:extLst>
          </p:cNvPr>
          <p:cNvSpPr/>
          <p:nvPr userDrawn="1"/>
        </p:nvSpPr>
        <p:spPr bwMode="gray">
          <a:xfrm>
            <a:off x="3807924" y="2060873"/>
            <a:ext cx="1829435" cy="1828959"/>
          </a:xfrm>
          <a:prstGeom prst="ellipse">
            <a:avLst/>
          </a:prstGeom>
          <a:solidFill>
            <a:schemeClr val="accent3"/>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88" name="TextBox 87">
            <a:extLst>
              <a:ext uri="{FF2B5EF4-FFF2-40B4-BE49-F238E27FC236}">
                <a16:creationId xmlns:a16="http://schemas.microsoft.com/office/drawing/2014/main" id="{0AAF357F-A1D5-401D-94D2-9C67E6AEDA09}"/>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6A6ED71B-2619-4816-B753-5E850ED08FBC}"/>
              </a:ext>
            </a:extLst>
          </p:cNvPr>
          <p:cNvSpPr>
            <a:spLocks noGrp="1"/>
          </p:cNvSpPr>
          <p:nvPr>
            <p:ph type="title" hasCustomPrompt="1"/>
          </p:nvPr>
        </p:nvSpPr>
        <p:spPr/>
        <p:txBody>
          <a:bodyPr/>
          <a:lstStyle>
            <a:lvl1pPr>
              <a:defRPr/>
            </a:lvl1pPr>
          </a:lstStyle>
          <a:p>
            <a:r>
              <a:rPr lang="en-US"/>
              <a:t>Click to Add One Line Title</a:t>
            </a:r>
          </a:p>
        </p:txBody>
      </p:sp>
      <p:sp>
        <p:nvSpPr>
          <p:cNvPr id="14" name="Subtitle 2">
            <a:extLst>
              <a:ext uri="{FF2B5EF4-FFF2-40B4-BE49-F238E27FC236}">
                <a16:creationId xmlns:a16="http://schemas.microsoft.com/office/drawing/2014/main" id="{BB679D5C-AEFA-4052-96E3-7DF67D7C105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15" name="Text Placeholder 3">
            <a:extLst>
              <a:ext uri="{FF2B5EF4-FFF2-40B4-BE49-F238E27FC236}">
                <a16:creationId xmlns:a16="http://schemas.microsoft.com/office/drawing/2014/main" id="{83A73281-E5F0-4C3B-BE4E-A12D56CC1003}"/>
              </a:ext>
            </a:extLst>
          </p:cNvPr>
          <p:cNvSpPr>
            <a:spLocks noGrp="1"/>
          </p:cNvSpPr>
          <p:nvPr>
            <p:ph type="body" sz="quarter" idx="19" hasCustomPrompt="1"/>
          </p:nvPr>
        </p:nvSpPr>
        <p:spPr>
          <a:xfrm>
            <a:off x="842893" y="4269508"/>
            <a:ext cx="2286595"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1" name="Text Placeholder 3">
            <a:extLst>
              <a:ext uri="{FF2B5EF4-FFF2-40B4-BE49-F238E27FC236}">
                <a16:creationId xmlns:a16="http://schemas.microsoft.com/office/drawing/2014/main" id="{70078EAE-661A-4C72-917B-F0225239F68A}"/>
              </a:ext>
            </a:extLst>
          </p:cNvPr>
          <p:cNvSpPr>
            <a:spLocks noGrp="1"/>
          </p:cNvSpPr>
          <p:nvPr>
            <p:ph type="body" sz="quarter" idx="20" hasCustomPrompt="1"/>
          </p:nvPr>
        </p:nvSpPr>
        <p:spPr>
          <a:xfrm>
            <a:off x="3580746" y="4269508"/>
            <a:ext cx="2286595" cy="1458912"/>
          </a:xfrm>
        </p:spPr>
        <p:txBody>
          <a:bodyPr/>
          <a:lstStyle>
            <a:lvl1pPr algn="ctr">
              <a:lnSpc>
                <a:spcPct val="100000"/>
              </a:lnSpc>
              <a:spcBef>
                <a:spcPts val="600"/>
              </a:spcBef>
              <a:defRPr sz="2400">
                <a:solidFill>
                  <a:schemeClr val="accent3"/>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2" name="Text Placeholder 3">
            <a:extLst>
              <a:ext uri="{FF2B5EF4-FFF2-40B4-BE49-F238E27FC236}">
                <a16:creationId xmlns:a16="http://schemas.microsoft.com/office/drawing/2014/main" id="{566D6B40-9CB0-4B56-A3E1-9A7F945F094A}"/>
              </a:ext>
            </a:extLst>
          </p:cNvPr>
          <p:cNvSpPr>
            <a:spLocks noGrp="1"/>
          </p:cNvSpPr>
          <p:nvPr>
            <p:ph type="body" sz="quarter" idx="21" hasCustomPrompt="1"/>
          </p:nvPr>
        </p:nvSpPr>
        <p:spPr>
          <a:xfrm>
            <a:off x="6324660" y="4269508"/>
            <a:ext cx="2286595"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3" name="Text Placeholder 3">
            <a:extLst>
              <a:ext uri="{FF2B5EF4-FFF2-40B4-BE49-F238E27FC236}">
                <a16:creationId xmlns:a16="http://schemas.microsoft.com/office/drawing/2014/main" id="{16F5CA9C-E491-4F70-B6EE-A50641060112}"/>
              </a:ext>
            </a:extLst>
          </p:cNvPr>
          <p:cNvSpPr>
            <a:spLocks noGrp="1"/>
          </p:cNvSpPr>
          <p:nvPr>
            <p:ph type="body" sz="quarter" idx="22" hasCustomPrompt="1"/>
          </p:nvPr>
        </p:nvSpPr>
        <p:spPr>
          <a:xfrm>
            <a:off x="9068575" y="4269508"/>
            <a:ext cx="2286595"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Tree>
    <p:extLst>
      <p:ext uri="{BB962C8B-B14F-4D97-AF65-F5344CB8AC3E}">
        <p14:creationId xmlns:p14="http://schemas.microsoft.com/office/powerpoint/2010/main" val="108896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ve Icon ">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A1FDF9D3-5B68-4A75-97BF-2C5113CFAA66}"/>
              </a:ext>
            </a:extLst>
          </p:cNvPr>
          <p:cNvSpPr/>
          <p:nvPr userDrawn="1"/>
        </p:nvSpPr>
        <p:spPr bwMode="gray">
          <a:xfrm>
            <a:off x="609960" y="2064664"/>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23" name="Oval 22">
            <a:extLst>
              <a:ext uri="{FF2B5EF4-FFF2-40B4-BE49-F238E27FC236}">
                <a16:creationId xmlns:a16="http://schemas.microsoft.com/office/drawing/2014/main" id="{7EAB1992-E472-4489-8A4E-A8FE45DE10CF}"/>
              </a:ext>
            </a:extLst>
          </p:cNvPr>
          <p:cNvSpPr/>
          <p:nvPr userDrawn="1"/>
        </p:nvSpPr>
        <p:spPr bwMode="gray">
          <a:xfrm>
            <a:off x="9747012" y="2064664"/>
            <a:ext cx="1829435" cy="1828959"/>
          </a:xfrm>
          <a:prstGeom prst="ellipse">
            <a:avLst/>
          </a:prstGeom>
          <a:solidFill>
            <a:schemeClr val="accent5"/>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24" name="Oval 23">
            <a:extLst>
              <a:ext uri="{FF2B5EF4-FFF2-40B4-BE49-F238E27FC236}">
                <a16:creationId xmlns:a16="http://schemas.microsoft.com/office/drawing/2014/main" id="{C551C90A-573F-4E4A-9359-5C7B0F546BF9}"/>
              </a:ext>
            </a:extLst>
          </p:cNvPr>
          <p:cNvSpPr/>
          <p:nvPr userDrawn="1"/>
        </p:nvSpPr>
        <p:spPr bwMode="gray">
          <a:xfrm>
            <a:off x="5202736" y="2064664"/>
            <a:ext cx="1829435" cy="1828959"/>
          </a:xfrm>
          <a:prstGeom prst="ellipse">
            <a:avLst/>
          </a:prstGeom>
          <a:solidFill>
            <a:schemeClr val="accent1"/>
          </a:solidFill>
          <a:ln>
            <a:noFill/>
          </a:ln>
          <a:effectLst/>
        </p:spPr>
        <p:txBody>
          <a:bodyPr vert="horz" wrap="square" lIns="0" tIns="0" rIns="0" bIns="0" numCol="1" anchor="ctr" anchorCtr="0" compatLnSpc="1">
            <a:prstTxWarp prst="textNoShape">
              <a:avLst/>
            </a:prstTxWarp>
          </a:bodyPr>
          <a:lstStyle/>
          <a:p>
            <a:pPr lvl="0" algn="ctr"/>
            <a:endParaRPr lang="en-US" sz="1800" b="0" i="0">
              <a:solidFill>
                <a:schemeClr val="bg1"/>
              </a:solidFill>
              <a:latin typeface="Calibri" panose="020F0502020204030204" pitchFamily="34" charset="0"/>
            </a:endParaRPr>
          </a:p>
        </p:txBody>
      </p:sp>
      <p:sp>
        <p:nvSpPr>
          <p:cNvPr id="25" name="Oval 24">
            <a:extLst>
              <a:ext uri="{FF2B5EF4-FFF2-40B4-BE49-F238E27FC236}">
                <a16:creationId xmlns:a16="http://schemas.microsoft.com/office/drawing/2014/main" id="{AF79E162-3D8F-4829-A4AD-02A03597B11A}"/>
              </a:ext>
            </a:extLst>
          </p:cNvPr>
          <p:cNvSpPr/>
          <p:nvPr userDrawn="1"/>
        </p:nvSpPr>
        <p:spPr bwMode="gray">
          <a:xfrm>
            <a:off x="2893206" y="2064664"/>
            <a:ext cx="1829435" cy="1828959"/>
          </a:xfrm>
          <a:prstGeom prst="ellipse">
            <a:avLst/>
          </a:prstGeom>
          <a:solidFill>
            <a:schemeClr val="accent3"/>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93" name="Oval 92">
            <a:extLst>
              <a:ext uri="{FF2B5EF4-FFF2-40B4-BE49-F238E27FC236}">
                <a16:creationId xmlns:a16="http://schemas.microsoft.com/office/drawing/2014/main" id="{026B9B36-08E7-4664-970C-13123F24C793}"/>
              </a:ext>
            </a:extLst>
          </p:cNvPr>
          <p:cNvSpPr/>
          <p:nvPr userDrawn="1"/>
        </p:nvSpPr>
        <p:spPr bwMode="gray">
          <a:xfrm>
            <a:off x="7466866" y="2064664"/>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solidFill>
                <a:schemeClr val="lt1"/>
              </a:solidFill>
              <a:latin typeface="Calibri" panose="020F0502020204030204" pitchFamily="34" charset="0"/>
            </a:endParaRPr>
          </a:p>
        </p:txBody>
      </p:sp>
      <p:sp>
        <p:nvSpPr>
          <p:cNvPr id="94" name="TextBox 93">
            <a:extLst>
              <a:ext uri="{FF2B5EF4-FFF2-40B4-BE49-F238E27FC236}">
                <a16:creationId xmlns:a16="http://schemas.microsoft.com/office/drawing/2014/main" id="{0E19ACAF-9401-49DF-ACFF-2BA2129506AB}"/>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CBA8A47F-2243-412F-A1A8-FA8E3475F5E1}"/>
              </a:ext>
            </a:extLst>
          </p:cNvPr>
          <p:cNvSpPr>
            <a:spLocks noGrp="1"/>
          </p:cNvSpPr>
          <p:nvPr>
            <p:ph type="title" hasCustomPrompt="1"/>
          </p:nvPr>
        </p:nvSpPr>
        <p:spPr/>
        <p:txBody>
          <a:bodyPr/>
          <a:lstStyle>
            <a:lvl1pPr>
              <a:defRPr/>
            </a:lvl1pPr>
          </a:lstStyle>
          <a:p>
            <a:r>
              <a:rPr lang="en-US"/>
              <a:t>Click to Add One Line Title</a:t>
            </a:r>
          </a:p>
        </p:txBody>
      </p:sp>
      <p:sp>
        <p:nvSpPr>
          <p:cNvPr id="16" name="Subtitle 2">
            <a:extLst>
              <a:ext uri="{FF2B5EF4-FFF2-40B4-BE49-F238E27FC236}">
                <a16:creationId xmlns:a16="http://schemas.microsoft.com/office/drawing/2014/main" id="{EEA64E97-C31D-49B1-B8E1-20E5F404F516}"/>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17" name="Text Placeholder 3">
            <a:extLst>
              <a:ext uri="{FF2B5EF4-FFF2-40B4-BE49-F238E27FC236}">
                <a16:creationId xmlns:a16="http://schemas.microsoft.com/office/drawing/2014/main" id="{2E201879-B985-4ADE-8AD6-6C3E14CE0AFE}"/>
              </a:ext>
            </a:extLst>
          </p:cNvPr>
          <p:cNvSpPr>
            <a:spLocks noGrp="1"/>
          </p:cNvSpPr>
          <p:nvPr>
            <p:ph type="body" sz="quarter" idx="19" hasCustomPrompt="1"/>
          </p:nvPr>
        </p:nvSpPr>
        <p:spPr>
          <a:xfrm>
            <a:off x="611009" y="4282873"/>
            <a:ext cx="1829276" cy="1458912"/>
          </a:xfrm>
        </p:spPr>
        <p:txBody>
          <a:bodyPr/>
          <a:lstStyle>
            <a:lvl1pPr algn="ctr">
              <a:lnSpc>
                <a:spcPct val="100000"/>
              </a:lnSpc>
              <a:spcBef>
                <a:spcPts val="600"/>
              </a:spcBef>
              <a:defRPr sz="2000">
                <a:solidFill>
                  <a:schemeClr val="accent4"/>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28" name="Text Placeholder 3">
            <a:extLst>
              <a:ext uri="{FF2B5EF4-FFF2-40B4-BE49-F238E27FC236}">
                <a16:creationId xmlns:a16="http://schemas.microsoft.com/office/drawing/2014/main" id="{9495BAAB-E860-4075-9DA3-ABA7C32D235E}"/>
              </a:ext>
            </a:extLst>
          </p:cNvPr>
          <p:cNvSpPr>
            <a:spLocks noGrp="1"/>
          </p:cNvSpPr>
          <p:nvPr>
            <p:ph type="body" sz="quarter" idx="20" hasCustomPrompt="1"/>
          </p:nvPr>
        </p:nvSpPr>
        <p:spPr>
          <a:xfrm>
            <a:off x="2894767" y="4282873"/>
            <a:ext cx="1829276" cy="1458912"/>
          </a:xfrm>
        </p:spPr>
        <p:txBody>
          <a:bodyPr/>
          <a:lstStyle>
            <a:lvl1pPr algn="ctr">
              <a:lnSpc>
                <a:spcPct val="100000"/>
              </a:lnSpc>
              <a:spcBef>
                <a:spcPts val="600"/>
              </a:spcBef>
              <a:defRPr sz="2000">
                <a:solidFill>
                  <a:schemeClr val="accent3"/>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29" name="Text Placeholder 3">
            <a:extLst>
              <a:ext uri="{FF2B5EF4-FFF2-40B4-BE49-F238E27FC236}">
                <a16:creationId xmlns:a16="http://schemas.microsoft.com/office/drawing/2014/main" id="{62D3946B-F2F1-42AF-8E89-00761A7745D4}"/>
              </a:ext>
            </a:extLst>
          </p:cNvPr>
          <p:cNvSpPr>
            <a:spLocks noGrp="1"/>
          </p:cNvSpPr>
          <p:nvPr>
            <p:ph type="body" sz="quarter" idx="21" hasCustomPrompt="1"/>
          </p:nvPr>
        </p:nvSpPr>
        <p:spPr>
          <a:xfrm>
            <a:off x="5186444" y="4282873"/>
            <a:ext cx="1829276" cy="1458912"/>
          </a:xfrm>
        </p:spPr>
        <p:txBody>
          <a:bodyPr/>
          <a:lstStyle>
            <a:lvl1pPr algn="ctr">
              <a:lnSpc>
                <a:spcPct val="100000"/>
              </a:lnSpc>
              <a:spcBef>
                <a:spcPts val="600"/>
              </a:spcBef>
              <a:defRPr sz="2000">
                <a:solidFill>
                  <a:schemeClr val="accent1"/>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30" name="Text Placeholder 3">
            <a:extLst>
              <a:ext uri="{FF2B5EF4-FFF2-40B4-BE49-F238E27FC236}">
                <a16:creationId xmlns:a16="http://schemas.microsoft.com/office/drawing/2014/main" id="{22F84664-2E68-46AE-AE2C-E8D2B6C9A1DD}"/>
              </a:ext>
            </a:extLst>
          </p:cNvPr>
          <p:cNvSpPr>
            <a:spLocks noGrp="1"/>
          </p:cNvSpPr>
          <p:nvPr>
            <p:ph type="body" sz="quarter" idx="22" hasCustomPrompt="1"/>
          </p:nvPr>
        </p:nvSpPr>
        <p:spPr>
          <a:xfrm>
            <a:off x="7471947" y="4282873"/>
            <a:ext cx="1829276" cy="1458912"/>
          </a:xfrm>
        </p:spPr>
        <p:txBody>
          <a:bodyPr/>
          <a:lstStyle>
            <a:lvl1pPr algn="ctr">
              <a:lnSpc>
                <a:spcPct val="100000"/>
              </a:lnSpc>
              <a:spcBef>
                <a:spcPts val="600"/>
              </a:spcBef>
              <a:defRPr sz="2000">
                <a:solidFill>
                  <a:schemeClr val="accent2"/>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32" name="Text Placeholder 3">
            <a:extLst>
              <a:ext uri="{FF2B5EF4-FFF2-40B4-BE49-F238E27FC236}">
                <a16:creationId xmlns:a16="http://schemas.microsoft.com/office/drawing/2014/main" id="{CDC9B65E-8BAA-4676-9F32-44EC3772D342}"/>
              </a:ext>
            </a:extLst>
          </p:cNvPr>
          <p:cNvSpPr>
            <a:spLocks noGrp="1"/>
          </p:cNvSpPr>
          <p:nvPr>
            <p:ph type="body" sz="quarter" idx="23" hasCustomPrompt="1"/>
          </p:nvPr>
        </p:nvSpPr>
        <p:spPr>
          <a:xfrm>
            <a:off x="9754553" y="4282873"/>
            <a:ext cx="1829276" cy="1458912"/>
          </a:xfrm>
        </p:spPr>
        <p:txBody>
          <a:bodyPr/>
          <a:lstStyle>
            <a:lvl1pPr algn="ctr">
              <a:lnSpc>
                <a:spcPct val="100000"/>
              </a:lnSpc>
              <a:spcBef>
                <a:spcPts val="600"/>
              </a:spcBef>
              <a:defRPr sz="2000">
                <a:solidFill>
                  <a:schemeClr val="accent5"/>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Tree>
    <p:extLst>
      <p:ext uri="{BB962C8B-B14F-4D97-AF65-F5344CB8AC3E}">
        <p14:creationId xmlns:p14="http://schemas.microsoft.com/office/powerpoint/2010/main" val="1447975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ig Statement">
    <p:spTree>
      <p:nvGrpSpPr>
        <p:cNvPr id="1" name=""/>
        <p:cNvGrpSpPr/>
        <p:nvPr/>
      </p:nvGrpSpPr>
      <p:grpSpPr>
        <a:xfrm>
          <a:off x="0" y="0"/>
          <a:ext cx="0" cy="0"/>
          <a:chOff x="0" y="0"/>
          <a:chExt cx="0" cy="0"/>
        </a:xfrm>
      </p:grpSpPr>
      <p:sp>
        <p:nvSpPr>
          <p:cNvPr id="33" name="Freeform: Shape 32">
            <a:extLst>
              <a:ext uri="{FF2B5EF4-FFF2-40B4-BE49-F238E27FC236}">
                <a16:creationId xmlns:a16="http://schemas.microsoft.com/office/drawing/2014/main" id="{3FC38F94-115E-4DBE-80BB-680CB172F9FB}"/>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608172" y="2057401"/>
            <a:ext cx="5945147" cy="22859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7" name="Freeform: Shape 26">
            <a:extLst>
              <a:ext uri="{FF2B5EF4-FFF2-40B4-BE49-F238E27FC236}">
                <a16:creationId xmlns:a16="http://schemas.microsoft.com/office/drawing/2014/main" id="{C5E11EA0-C34E-47CC-A1C4-C041612819E2}"/>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4"/>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03648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Big Statement – Purpl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4AA04BF1-028D-4BDA-A4B7-2EF92A074224}"/>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3123427" y="492761"/>
            <a:ext cx="5945147" cy="2087880"/>
          </a:xfrm>
        </p:spPr>
        <p:txBody>
          <a:bodyPr anchor="ctr"/>
          <a:lstStyle>
            <a:lvl1pPr algn="ct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4274938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ig Statement – Blu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19A14F3E-8802-40CC-94BC-F7A8969E93E3}"/>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Freeform: Shape 19">
            <a:extLst>
              <a:ext uri="{FF2B5EF4-FFF2-40B4-BE49-F238E27FC236}">
                <a16:creationId xmlns:a16="http://schemas.microsoft.com/office/drawing/2014/main" id="{0CD52C01-87CF-4DAA-AF73-217E439433CA}"/>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608172" y="2057401"/>
            <a:ext cx="5945147" cy="22859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305347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ig Statement with Icon">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275710" y="1515193"/>
            <a:ext cx="3736885" cy="3735912"/>
          </a:xfrm>
          <a:prstGeom prst="ellipse">
            <a:avLst/>
          </a:prstGeom>
          <a:solidFill>
            <a:schemeClr val="accent1"/>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grpSp>
        <p:nvGrpSpPr>
          <p:cNvPr id="2" name="Group 1">
            <a:extLst>
              <a:ext uri="{FF2B5EF4-FFF2-40B4-BE49-F238E27FC236}">
                <a16:creationId xmlns:a16="http://schemas.microsoft.com/office/drawing/2014/main" id="{52D16F20-8FC1-8A4D-ADA3-4B8F988DFF22}"/>
              </a:ext>
            </a:extLst>
          </p:cNvPr>
          <p:cNvGrpSpPr/>
          <p:nvPr userDrawn="1"/>
        </p:nvGrpSpPr>
        <p:grpSpPr>
          <a:xfrm>
            <a:off x="8134132" y="2680328"/>
            <a:ext cx="2020041" cy="1497343"/>
            <a:chOff x="8134132" y="2988447"/>
            <a:chExt cx="2020041" cy="1497343"/>
          </a:xfrm>
        </p:grpSpPr>
        <p:sp>
          <p:nvSpPr>
            <p:cNvPr id="6" name="TextBox 5">
              <a:extLst>
                <a:ext uri="{FF2B5EF4-FFF2-40B4-BE49-F238E27FC236}">
                  <a16:creationId xmlns:a16="http://schemas.microsoft.com/office/drawing/2014/main" id="{AFE25421-4F86-6F48-8429-70DDF802D341}"/>
                </a:ext>
              </a:extLst>
            </p:cNvPr>
            <p:cNvSpPr txBox="1"/>
            <p:nvPr userDrawn="1"/>
          </p:nvSpPr>
          <p:spPr>
            <a:xfrm>
              <a:off x="8134132" y="2988447"/>
              <a:ext cx="2020041" cy="738664"/>
            </a:xfrm>
            <a:prstGeom prst="rect">
              <a:avLst/>
            </a:prstGeom>
          </p:spPr>
          <p:txBody>
            <a:bodyPr wrap="square" lIns="0" tIns="0" rIns="0" bIns="0" rtlCol="0">
              <a:spAutoFit/>
            </a:bodyPr>
            <a:lstStyle/>
            <a:p>
              <a:pPr algn="ctr">
                <a:spcAft>
                  <a:spcPts val="600"/>
                </a:spcAft>
              </a:pPr>
              <a:r>
                <a:rPr lang="en-US" sz="2400" b="0" i="0">
                  <a:solidFill>
                    <a:schemeClr val="bg1"/>
                  </a:solidFill>
                  <a:latin typeface="Calibri" panose="020F0502020204030204" pitchFamily="34" charset="0"/>
                </a:rPr>
                <a:t>What’s In It For Me?</a:t>
              </a:r>
            </a:p>
          </p:txBody>
        </p:sp>
        <p:pic>
          <p:nvPicPr>
            <p:cNvPr id="7" name="Graphic 6">
              <a:extLst>
                <a:ext uri="{FF2B5EF4-FFF2-40B4-BE49-F238E27FC236}">
                  <a16:creationId xmlns:a16="http://schemas.microsoft.com/office/drawing/2014/main" id="{3636B84A-DEEE-0A48-81D4-1119E601F83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48078" y="3906170"/>
              <a:ext cx="792147" cy="579620"/>
            </a:xfrm>
            <a:prstGeom prst="rect">
              <a:avLst/>
            </a:prstGeom>
          </p:spPr>
        </p:pic>
      </p:grpSp>
    </p:spTree>
    <p:extLst>
      <p:ext uri="{BB962C8B-B14F-4D97-AF65-F5344CB8AC3E}">
        <p14:creationId xmlns:p14="http://schemas.microsoft.com/office/powerpoint/2010/main" val="261381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Statement with Icon – Green">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rot="10800000">
            <a:off x="7275710" y="1515193"/>
            <a:ext cx="3736885" cy="3735912"/>
          </a:xfrm>
          <a:prstGeom prst="ellipse">
            <a:avLst/>
          </a:prstGeom>
          <a:solidFill>
            <a:schemeClr val="accent4"/>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Tree>
    <p:extLst>
      <p:ext uri="{BB962C8B-B14F-4D97-AF65-F5344CB8AC3E}">
        <p14:creationId xmlns:p14="http://schemas.microsoft.com/office/powerpoint/2010/main" val="44841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Statement with Icon – Purple">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275710" y="1515193"/>
            <a:ext cx="3736885" cy="3735912"/>
          </a:xfrm>
          <a:prstGeom prst="ellipse">
            <a:avLst/>
          </a:prstGeom>
          <a:solidFill>
            <a:schemeClr val="accent5"/>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Tree>
    <p:extLst>
      <p:ext uri="{BB962C8B-B14F-4D97-AF65-F5344CB8AC3E}">
        <p14:creationId xmlns:p14="http://schemas.microsoft.com/office/powerpoint/2010/main" val="422634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Statement with 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5DD6E7D-B875-48DF-B6A8-450BD6AE1716}"/>
              </a:ext>
            </a:extLst>
          </p:cNvPr>
          <p:cNvSpPr>
            <a:spLocks noGrp="1"/>
          </p:cNvSpPr>
          <p:nvPr>
            <p:ph type="pic" sz="quarter" idx="11" hasCustomPrompt="1"/>
          </p:nvPr>
        </p:nvSpPr>
        <p:spPr>
          <a:xfrm>
            <a:off x="6787456" y="0"/>
            <a:ext cx="5404545" cy="6764798"/>
          </a:xfrm>
        </p:spPr>
        <p:txBody>
          <a:bodyPr lIns="640080" tIns="0" rIns="640080" anchor="ctr"/>
          <a:lstStyle>
            <a:lvl1pPr algn="ctr">
              <a:defRPr/>
            </a:lvl1pPr>
          </a:lstStyle>
          <a:p>
            <a:r>
              <a:rPr lang="en-US"/>
              <a:t>Click on the icon to insert a picture from your computer</a:t>
            </a:r>
          </a:p>
        </p:txBody>
      </p:sp>
      <p:sp>
        <p:nvSpPr>
          <p:cNvPr id="17" name="Text Placeholder 862">
            <a:extLst>
              <a:ext uri="{FF2B5EF4-FFF2-40B4-BE49-F238E27FC236}">
                <a16:creationId xmlns:a16="http://schemas.microsoft.com/office/drawing/2014/main" id="{C8F55BC8-3E55-49EB-BF20-18EB4F7F5970}"/>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21" name="TextBox 20">
            <a:extLst>
              <a:ext uri="{FF2B5EF4-FFF2-40B4-BE49-F238E27FC236}">
                <a16:creationId xmlns:a16="http://schemas.microsoft.com/office/drawing/2014/main" id="{EA6E1A1B-7C56-4DE3-BC90-B387C7F3E67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Tree>
    <p:extLst>
      <p:ext uri="{BB962C8B-B14F-4D97-AF65-F5344CB8AC3E}">
        <p14:creationId xmlns:p14="http://schemas.microsoft.com/office/powerpoint/2010/main" val="269562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56" name="TextBox 755">
            <a:extLst>
              <a:ext uri="{FF2B5EF4-FFF2-40B4-BE49-F238E27FC236}">
                <a16:creationId xmlns:a16="http://schemas.microsoft.com/office/drawing/2014/main" id="{2387BAEF-04D4-4DE9-B7A0-5B5AD8C8A831}"/>
              </a:ext>
            </a:extLst>
          </p:cNvPr>
          <p:cNvSpPr txBox="1"/>
          <p:nvPr userDrawn="1"/>
        </p:nvSpPr>
        <p:spPr>
          <a:xfrm>
            <a:off x="608171" y="1261595"/>
            <a:ext cx="2200415" cy="534891"/>
          </a:xfrm>
          <a:prstGeom prst="rect">
            <a:avLst/>
          </a:prstGeom>
          <a:noFill/>
        </p:spPr>
        <p:txBody>
          <a:bodyPr wrap="square" lIns="0" tIns="0" rIns="0" bIns="0" rtlCol="0">
            <a:noAutofit/>
          </a:bodyPr>
          <a:lstStyle/>
          <a:p>
            <a:pPr>
              <a:lnSpc>
                <a:spcPct val="90000"/>
              </a:lnSpc>
            </a:pPr>
            <a:r>
              <a:rPr lang="en-US" sz="3200" b="0" i="0">
                <a:solidFill>
                  <a:schemeClr val="accent2"/>
                </a:solidFill>
                <a:latin typeface="Calibri" panose="020F0502020204030204" pitchFamily="34" charset="0"/>
              </a:rPr>
              <a:t>In This Session</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6" name="Text Placeholder 757">
            <a:extLst>
              <a:ext uri="{FF2B5EF4-FFF2-40B4-BE49-F238E27FC236}">
                <a16:creationId xmlns:a16="http://schemas.microsoft.com/office/drawing/2014/main" id="{B29EB907-51A5-4D60-B03A-85DECB7627F9}"/>
              </a:ext>
            </a:extLst>
          </p:cNvPr>
          <p:cNvSpPr>
            <a:spLocks noGrp="1"/>
          </p:cNvSpPr>
          <p:nvPr>
            <p:ph type="body" sz="quarter" idx="23"/>
          </p:nvPr>
        </p:nvSpPr>
        <p:spPr>
          <a:xfrm>
            <a:off x="3310511" y="1359908"/>
            <a:ext cx="7317105" cy="4322783"/>
          </a:xfrm>
        </p:spPr>
        <p:txBody>
          <a:bodyPr anchor="t"/>
          <a:lstStyle>
            <a:lvl1pPr marL="0" indent="0">
              <a:spcBef>
                <a:spcPts val="1800"/>
              </a:spcBef>
              <a:buClr>
                <a:schemeClr val="accent2"/>
              </a:buClr>
              <a:buFont typeface="Open Sans" panose="020B0606030504020204" pitchFamily="34" charset="0"/>
              <a:buChar char="​"/>
              <a:defRPr>
                <a:solidFill>
                  <a:schemeClr val="accent4"/>
                </a:solidFill>
              </a:defRPr>
            </a:lvl1pPr>
            <a:lvl2pPr marL="0" indent="0">
              <a:spcBef>
                <a:spcPts val="600"/>
              </a:spcBef>
              <a:buFont typeface="Open Sans" panose="020B0606030504020204" pitchFamily="34" charset="0"/>
              <a:buChar char="​"/>
              <a:defRPr/>
            </a:lvl2pPr>
            <a:lvl3pPr marL="342900" indent="0">
              <a:buFont typeface="Open Sans" panose="020B0606030504020204" pitchFamily="34" charset="0"/>
              <a:buNone/>
              <a:defRPr sz="1800"/>
            </a:lvl3pPr>
            <a:lvl4pPr marL="342900" indent="0">
              <a:buFont typeface="Open Sans" panose="020B0606030504020204" pitchFamily="34" charset="0"/>
              <a:buChar char="​"/>
              <a:tabLst/>
              <a:defRPr sz="1800">
                <a:solidFill>
                  <a:schemeClr val="tx2"/>
                </a:solidFill>
              </a:defRPr>
            </a:lvl4pPr>
            <a:lvl5pPr marL="342900" indent="0">
              <a:buFont typeface="Open Sans" panose="020B0606030504020204" pitchFamily="34" charset="0"/>
              <a:buChar char="​"/>
              <a:tabLst/>
              <a:defRPr sz="1800">
                <a:solidFill>
                  <a:schemeClr val="tx2"/>
                </a:solidFill>
              </a:defRPr>
            </a:lvl5pPr>
            <a:lvl6pPr marL="342900" indent="0">
              <a:buFont typeface="Open Sans" panose="020B0606030504020204" pitchFamily="34" charset="0"/>
              <a:buChar char="​"/>
              <a:defRPr sz="1800">
                <a:solidFill>
                  <a:schemeClr val="tx2"/>
                </a:solidFill>
              </a:defRPr>
            </a:lvl6pPr>
            <a:lvl7pPr marL="342900" indent="0">
              <a:buFont typeface="Open Sans" panose="020B0606030504020204" pitchFamily="34" charset="0"/>
              <a:buChar char="​"/>
              <a:defRPr sz="1800">
                <a:solidFill>
                  <a:schemeClr val="tx2"/>
                </a:solidFill>
              </a:defRPr>
            </a:lvl7pPr>
            <a:lvl8pPr marL="342900" indent="0">
              <a:buFont typeface="Open Sans" panose="020B0606030504020204" pitchFamily="34" charset="0"/>
              <a:buChar char="​"/>
              <a:defRPr sz="1800">
                <a:solidFill>
                  <a:schemeClr val="tx2"/>
                </a:solidFill>
              </a:defRPr>
            </a:lvl8pPr>
            <a:lvl9pPr marL="342900" indent="0">
              <a:buFont typeface="Open Sans" panose="020B0606030504020204" pitchFamily="34" charset="0"/>
              <a:buChar char="​"/>
              <a:defRPr sz="1800">
                <a:solidFill>
                  <a:schemeClr val="tx2"/>
                </a:solidFill>
              </a:defRPr>
            </a:lvl9pPr>
          </a:lstStyle>
          <a:p>
            <a:pPr lvl="0"/>
            <a:r>
              <a:rPr lang="en-US"/>
              <a:t>Edit Master text styles</a:t>
            </a:r>
          </a:p>
          <a:p>
            <a:pPr lvl="1"/>
            <a:r>
              <a:rPr lang="en-US"/>
              <a:t>Second level</a:t>
            </a:r>
          </a:p>
        </p:txBody>
      </p:sp>
    </p:spTree>
    <p:extLst>
      <p:ext uri="{BB962C8B-B14F-4D97-AF65-F5344CB8AC3E}">
        <p14:creationId xmlns:p14="http://schemas.microsoft.com/office/powerpoint/2010/main" val="2886039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Tree>
    <p:extLst>
      <p:ext uri="{BB962C8B-B14F-4D97-AF65-F5344CB8AC3E}">
        <p14:creationId xmlns:p14="http://schemas.microsoft.com/office/powerpoint/2010/main" val="393398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hank You / Closing – Blu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5B1C875-AD13-4256-9E56-D2FCF94B81E1}"/>
              </a:ext>
            </a:extLst>
          </p:cNvPr>
          <p:cNvGrpSpPr/>
          <p:nvPr userDrawn="1"/>
        </p:nvGrpSpPr>
        <p:grpSpPr>
          <a:xfrm>
            <a:off x="608171" y="6445106"/>
            <a:ext cx="1184706" cy="186690"/>
            <a:chOff x="863272" y="6563918"/>
            <a:chExt cx="861082" cy="135727"/>
          </a:xfrm>
          <a:solidFill>
            <a:schemeClr val="bg1"/>
          </a:solidFill>
        </p:grpSpPr>
        <p:sp>
          <p:nvSpPr>
            <p:cNvPr id="16" name="Freeform 6">
              <a:extLst>
                <a:ext uri="{FF2B5EF4-FFF2-40B4-BE49-F238E27FC236}">
                  <a16:creationId xmlns:a16="http://schemas.microsoft.com/office/drawing/2014/main" id="{E1B65455-CBDD-4B2B-8BB7-0D016422E285}"/>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7" name="Freeform 7">
              <a:extLst>
                <a:ext uri="{FF2B5EF4-FFF2-40B4-BE49-F238E27FC236}">
                  <a16:creationId xmlns:a16="http://schemas.microsoft.com/office/drawing/2014/main" id="{AF202269-FCD9-4D84-82E7-4E6E4F5B7EE5}"/>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8">
              <a:extLst>
                <a:ext uri="{FF2B5EF4-FFF2-40B4-BE49-F238E27FC236}">
                  <a16:creationId xmlns:a16="http://schemas.microsoft.com/office/drawing/2014/main" id="{68585838-6A08-43B0-827A-D33942E82F3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9">
              <a:extLst>
                <a:ext uri="{FF2B5EF4-FFF2-40B4-BE49-F238E27FC236}">
                  <a16:creationId xmlns:a16="http://schemas.microsoft.com/office/drawing/2014/main" id="{AAAE7B3A-0116-4C7F-85A1-4CDFE95B9B5A}"/>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10">
              <a:extLst>
                <a:ext uri="{FF2B5EF4-FFF2-40B4-BE49-F238E27FC236}">
                  <a16:creationId xmlns:a16="http://schemas.microsoft.com/office/drawing/2014/main" id="{9CA84427-5217-43A1-9C71-25D9E1DFDD85}"/>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1">
              <a:extLst>
                <a:ext uri="{FF2B5EF4-FFF2-40B4-BE49-F238E27FC236}">
                  <a16:creationId xmlns:a16="http://schemas.microsoft.com/office/drawing/2014/main" id="{A60ADC44-391E-4E50-A7BB-332F2C9E8B4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2">
              <a:extLst>
                <a:ext uri="{FF2B5EF4-FFF2-40B4-BE49-F238E27FC236}">
                  <a16:creationId xmlns:a16="http://schemas.microsoft.com/office/drawing/2014/main" id="{1DA390D7-F8F5-442A-8A17-9A9EB73BF940}"/>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18" name="TextBox 17">
            <a:extLst>
              <a:ext uri="{FF2B5EF4-FFF2-40B4-BE49-F238E27FC236}">
                <a16:creationId xmlns:a16="http://schemas.microsoft.com/office/drawing/2014/main" id="{539F709C-1996-44DB-8C47-9CBD9243BF4E}"/>
              </a:ext>
            </a:extLst>
          </p:cNvPr>
          <p:cNvSpPr txBox="1"/>
          <p:nvPr userDrawn="1"/>
        </p:nvSpPr>
        <p:spPr>
          <a:xfrm>
            <a:off x="7124768" y="4133698"/>
            <a:ext cx="3586491" cy="692497"/>
          </a:xfrm>
          <a:prstGeom prst="rect">
            <a:avLst/>
          </a:prstGeom>
        </p:spPr>
        <p:txBody>
          <a:bodyPr wrap="square" lIns="0" tIns="0" rIns="0" bIns="0" rtlCol="0">
            <a:spAutoFit/>
          </a:bodyPr>
          <a:lstStyle/>
          <a:p>
            <a:pPr algn="r" defTabSz="914400" rtl="0" eaLnBrk="1" latinLnBrk="0" hangingPunct="1">
              <a:lnSpc>
                <a:spcPct val="90000"/>
              </a:lnSpc>
              <a:spcBef>
                <a:spcPct val="0"/>
              </a:spcBef>
              <a:spcAft>
                <a:spcPts val="600"/>
              </a:spcAft>
              <a:buNone/>
            </a:pPr>
            <a:r>
              <a:rPr lang="en-US" sz="5000" b="0" i="0" kern="1200" cap="none" baseline="0">
                <a:solidFill>
                  <a:schemeClr val="accent2"/>
                </a:solidFill>
                <a:latin typeface="Calibri" panose="020F0502020204030204" pitchFamily="34" charset="0"/>
                <a:ea typeface="+mj-ea"/>
                <a:cs typeface="+mj-cs"/>
              </a:rPr>
              <a:t>Thank You</a:t>
            </a:r>
          </a:p>
        </p:txBody>
      </p:sp>
      <p:sp>
        <p:nvSpPr>
          <p:cNvPr id="26" name="Freeform: Shape 25">
            <a:extLst>
              <a:ext uri="{FF2B5EF4-FFF2-40B4-BE49-F238E27FC236}">
                <a16:creationId xmlns:a16="http://schemas.microsoft.com/office/drawing/2014/main" id="{811A168A-1363-4430-87C6-83E5143B39F6}"/>
              </a:ext>
            </a:extLst>
          </p:cNvPr>
          <p:cNvSpPr/>
          <p:nvPr userDrawn="1"/>
        </p:nvSpPr>
        <p:spPr>
          <a:xfrm rot="2700000">
            <a:off x="500610" y="-2251805"/>
            <a:ext cx="2891746" cy="8397980"/>
          </a:xfrm>
          <a:custGeom>
            <a:avLst/>
            <a:gdLst>
              <a:gd name="connsiteX0" fmla="*/ 0 w 2891746"/>
              <a:gd name="connsiteY0" fmla="*/ 2890035 h 8395793"/>
              <a:gd name="connsiteX1" fmla="*/ 1390389 w 2891746"/>
              <a:gd name="connsiteY1" fmla="*/ 1499646 h 8395793"/>
              <a:gd name="connsiteX2" fmla="*/ 1390389 w 2891746"/>
              <a:gd name="connsiteY2" fmla="*/ 1499646 h 8395793"/>
              <a:gd name="connsiteX3" fmla="*/ 2890036 w 2891746"/>
              <a:gd name="connsiteY3" fmla="*/ 0 h 8395793"/>
              <a:gd name="connsiteX4" fmla="*/ 2890036 w 2891746"/>
              <a:gd name="connsiteY4" fmla="*/ 8322767 h 8395793"/>
              <a:gd name="connsiteX5" fmla="*/ 2891746 w 2891746"/>
              <a:gd name="connsiteY5" fmla="*/ 8340727 h 8395793"/>
              <a:gd name="connsiteX6" fmla="*/ 2891741 w 2891746"/>
              <a:gd name="connsiteY6" fmla="*/ 8395793 h 8395793"/>
              <a:gd name="connsiteX7" fmla="*/ 2546313 w 2891746"/>
              <a:gd name="connsiteY7" fmla="*/ 8050365 h 8395793"/>
              <a:gd name="connsiteX8" fmla="*/ 2546315 w 2891746"/>
              <a:gd name="connsiteY8" fmla="*/ 8050364 h 8395793"/>
              <a:gd name="connsiteX9" fmla="*/ 0 w 2891746"/>
              <a:gd name="connsiteY9" fmla="*/ 5504049 h 839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746" h="8395793">
                <a:moveTo>
                  <a:pt x="0" y="2890035"/>
                </a:moveTo>
                <a:lnTo>
                  <a:pt x="1390389" y="1499646"/>
                </a:lnTo>
                <a:lnTo>
                  <a:pt x="1390389" y="1499646"/>
                </a:lnTo>
                <a:lnTo>
                  <a:pt x="2890036" y="0"/>
                </a:lnTo>
                <a:lnTo>
                  <a:pt x="2890036" y="8322767"/>
                </a:lnTo>
                <a:lnTo>
                  <a:pt x="2891746" y="8340727"/>
                </a:lnTo>
                <a:lnTo>
                  <a:pt x="2891741" y="8395793"/>
                </a:lnTo>
                <a:lnTo>
                  <a:pt x="2546313" y="8050365"/>
                </a:lnTo>
                <a:lnTo>
                  <a:pt x="2546315" y="8050364"/>
                </a:lnTo>
                <a:lnTo>
                  <a:pt x="0" y="5504049"/>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7" name="Freeform: Shape 26">
            <a:extLst>
              <a:ext uri="{FF2B5EF4-FFF2-40B4-BE49-F238E27FC236}">
                <a16:creationId xmlns:a16="http://schemas.microsoft.com/office/drawing/2014/main" id="{2C946B50-6B2C-4792-825B-BEFD24908723}"/>
              </a:ext>
            </a:extLst>
          </p:cNvPr>
          <p:cNvSpPr/>
          <p:nvPr userDrawn="1"/>
        </p:nvSpPr>
        <p:spPr>
          <a:xfrm rot="18900000">
            <a:off x="-1253764" y="2913755"/>
            <a:ext cx="6374445" cy="905566"/>
          </a:xfrm>
          <a:custGeom>
            <a:avLst/>
            <a:gdLst>
              <a:gd name="connsiteX0" fmla="*/ 6372785 w 6372785"/>
              <a:gd name="connsiteY0" fmla="*/ 0 h 905566"/>
              <a:gd name="connsiteX1" fmla="*/ 6372785 w 6372785"/>
              <a:gd name="connsiteY1" fmla="*/ 905566 h 905566"/>
              <a:gd name="connsiteX2" fmla="*/ 0 w 6372785"/>
              <a:gd name="connsiteY2" fmla="*/ 905566 h 905566"/>
              <a:gd name="connsiteX3" fmla="*/ 905566 w 6372785"/>
              <a:gd name="connsiteY3" fmla="*/ 0 h 905566"/>
            </a:gdLst>
            <a:ahLst/>
            <a:cxnLst>
              <a:cxn ang="0">
                <a:pos x="connsiteX0" y="connsiteY0"/>
              </a:cxn>
              <a:cxn ang="0">
                <a:pos x="connsiteX1" y="connsiteY1"/>
              </a:cxn>
              <a:cxn ang="0">
                <a:pos x="connsiteX2" y="connsiteY2"/>
              </a:cxn>
              <a:cxn ang="0">
                <a:pos x="connsiteX3" y="connsiteY3"/>
              </a:cxn>
            </a:cxnLst>
            <a:rect l="l" t="t" r="r" b="b"/>
            <a:pathLst>
              <a:path w="6372785" h="905566">
                <a:moveTo>
                  <a:pt x="6372785" y="0"/>
                </a:moveTo>
                <a:lnTo>
                  <a:pt x="6372785" y="905566"/>
                </a:lnTo>
                <a:lnTo>
                  <a:pt x="0" y="905566"/>
                </a:lnTo>
                <a:lnTo>
                  <a:pt x="905566" y="0"/>
                </a:lnTo>
                <a:close/>
              </a:path>
            </a:pathLst>
          </a:custGeom>
          <a:gradFill>
            <a:gsLst>
              <a:gs pos="24000">
                <a:schemeClr val="accent3"/>
              </a:gs>
              <a:gs pos="80511">
                <a:schemeClr val="bg1">
                  <a:alpha val="76000"/>
                </a:schemeClr>
              </a:gs>
              <a:gs pos="100000">
                <a:schemeClr val="bg1"/>
              </a:gs>
            </a:gsLst>
            <a:lin ang="8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01513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ont Chec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EA75217-7D87-4C71-8F80-833477FCB149}"/>
              </a:ext>
            </a:extLst>
          </p:cNvPr>
          <p:cNvSpPr/>
          <p:nvPr userDrawn="1"/>
        </p:nvSpPr>
        <p:spPr bwMode="hidden">
          <a:xfrm>
            <a:off x="1" y="0"/>
            <a:ext cx="12192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8" name="Title 1">
            <a:extLst>
              <a:ext uri="{FF2B5EF4-FFF2-40B4-BE49-F238E27FC236}">
                <a16:creationId xmlns:a16="http://schemas.microsoft.com/office/drawing/2014/main" id="{549AC7DF-BFC1-4044-BB52-C9946AD8A327}"/>
              </a:ext>
            </a:extLst>
          </p:cNvPr>
          <p:cNvSpPr txBox="1">
            <a:spLocks/>
          </p:cNvSpPr>
          <p:nvPr userDrawn="1"/>
        </p:nvSpPr>
        <p:spPr>
          <a:xfrm>
            <a:off x="564716" y="366687"/>
            <a:ext cx="11003870" cy="706118"/>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endParaRPr lang="en-US" sz="5000" b="0" i="0">
              <a:solidFill>
                <a:schemeClr val="bg1"/>
              </a:solidFill>
              <a:latin typeface="Calibri" panose="020F0502020204030204" pitchFamily="34" charset="0"/>
            </a:endParaRPr>
          </a:p>
        </p:txBody>
      </p:sp>
      <p:sp>
        <p:nvSpPr>
          <p:cNvPr id="13" name="TextBox 12">
            <a:extLst>
              <a:ext uri="{FF2B5EF4-FFF2-40B4-BE49-F238E27FC236}">
                <a16:creationId xmlns:a16="http://schemas.microsoft.com/office/drawing/2014/main" id="{13C12014-9EC5-4F8C-BD3D-B60E85EC9FFD}"/>
              </a:ext>
            </a:extLst>
          </p:cNvPr>
          <p:cNvSpPr txBox="1"/>
          <p:nvPr userDrawn="1"/>
        </p:nvSpPr>
        <p:spPr>
          <a:xfrm>
            <a:off x="621057" y="3906061"/>
            <a:ext cx="10965543" cy="2380795"/>
          </a:xfrm>
          <a:prstGeom prst="rect">
            <a:avLst/>
          </a:prstGeom>
          <a:noFill/>
        </p:spPr>
        <p:txBody>
          <a:bodyPr wrap="square" lIns="0" tIns="0" rIns="0" bIns="0" rtlCol="0">
            <a:noAutofit/>
          </a:bodyPr>
          <a:lstStyle/>
          <a:p>
            <a:pPr>
              <a:lnSpc>
                <a:spcPct val="130000"/>
              </a:lnSpc>
            </a:pPr>
            <a:r>
              <a:rPr lang="en-US" sz="1800" b="0" i="0">
                <a:solidFill>
                  <a:schemeClr val="bg1"/>
                </a:solidFill>
                <a:latin typeface="Calibri" panose="020F0502020204030204" pitchFamily="34" charset="0"/>
              </a:rPr>
              <a:t>If yes, you are good to go!</a:t>
            </a:r>
          </a:p>
          <a:p>
            <a:pPr>
              <a:lnSpc>
                <a:spcPct val="130000"/>
              </a:lnSpc>
            </a:pPr>
            <a:r>
              <a:rPr lang="en-US" sz="1800" b="0" i="0">
                <a:solidFill>
                  <a:schemeClr val="bg1"/>
                </a:solidFill>
                <a:latin typeface="Calibri" panose="020F0502020204030204" pitchFamily="34" charset="0"/>
              </a:rPr>
              <a:t>If the answer is no, you do not have the Metropolis font installed.</a:t>
            </a:r>
          </a:p>
          <a:p>
            <a:pPr>
              <a:lnSpc>
                <a:spcPct val="130000"/>
              </a:lnSpc>
            </a:pPr>
            <a:endParaRPr lang="en-US" sz="1800" b="0" i="0">
              <a:solidFill>
                <a:schemeClr val="bg1"/>
              </a:solidFill>
              <a:latin typeface="Calibri" panose="020F0502020204030204"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1800" b="0" i="0">
                <a:solidFill>
                  <a:schemeClr val="bg1"/>
                </a:solidFill>
                <a:latin typeface="Calibri" panose="020F0502020204030204" pitchFamily="34" charset="0"/>
                <a:hlinkClick r:id="rId2">
                  <a:extLst>
                    <a:ext uri="{A12FA001-AC4F-418D-AE19-62706E023703}">
                      <ahyp:hlinkClr xmlns:ahyp="http://schemas.microsoft.com/office/drawing/2018/hyperlinkcolor" val="tx"/>
                    </a:ext>
                  </a:extLst>
                </a:hlinkClick>
              </a:rPr>
              <a:t>Click here</a:t>
            </a:r>
            <a:r>
              <a:rPr lang="en-US" sz="1800" b="0" i="0">
                <a:solidFill>
                  <a:schemeClr val="bg1"/>
                </a:solidFill>
                <a:latin typeface="Calibri" panose="020F0502020204030204" pitchFamily="34" charset="0"/>
              </a:rPr>
              <a:t> to download the font</a:t>
            </a:r>
            <a:r>
              <a:rPr lang="en-US" sz="1800" b="0" i="0" baseline="0">
                <a:solidFill>
                  <a:schemeClr val="bg1"/>
                </a:solidFill>
                <a:latin typeface="Calibri" panose="020F0502020204030204" pitchFamily="34" charset="0"/>
              </a:rPr>
              <a:t>.</a:t>
            </a:r>
          </a:p>
          <a:p>
            <a:pPr marL="400050" marR="0" lvl="0" indent="-227013" algn="l" defTabSz="914400" rtl="0" eaLnBrk="1" fontAlgn="auto" latinLnBrk="0" hangingPunct="1">
              <a:lnSpc>
                <a:spcPct val="130000"/>
              </a:lnSpc>
              <a:spcBef>
                <a:spcPts val="0"/>
              </a:spcBef>
              <a:spcAft>
                <a:spcPts val="0"/>
              </a:spcAft>
              <a:buClrTx/>
              <a:buSzTx/>
              <a:buFont typeface="Arial" charset="0"/>
              <a:buChar char="•"/>
              <a:tabLst/>
              <a:defRPr/>
            </a:pPr>
            <a:r>
              <a:rPr lang="en-US" sz="1800" b="0" i="0" strike="noStrike" baseline="0">
                <a:solidFill>
                  <a:schemeClr val="bg1"/>
                </a:solidFill>
                <a:latin typeface="Calibri" panose="020F0502020204030204" pitchFamily="34" charset="0"/>
              </a:rPr>
              <a:t>Log in with SSO and select the Brand Assets tab in the portal</a:t>
            </a:r>
          </a:p>
          <a:p>
            <a:pPr>
              <a:lnSpc>
                <a:spcPct val="130000"/>
              </a:lnSpc>
            </a:pPr>
            <a:r>
              <a:rPr lang="en-US" sz="1800" b="0" i="0">
                <a:solidFill>
                  <a:schemeClr val="bg1"/>
                </a:solidFill>
                <a:latin typeface="Calibri" panose="020F0502020204030204" pitchFamily="34" charset="0"/>
              </a:rPr>
              <a:t>Need more information on how to install fonts? </a:t>
            </a:r>
            <a:br>
              <a:rPr lang="en-US" sz="1800" b="0" i="0">
                <a:solidFill>
                  <a:schemeClr val="bg1"/>
                </a:solidFill>
                <a:latin typeface="Calibri" panose="020F0502020204030204" pitchFamily="34" charset="0"/>
              </a:rPr>
            </a:br>
            <a:r>
              <a:rPr lang="en-US" sz="1800" b="0" i="0">
                <a:solidFill>
                  <a:schemeClr val="bg1"/>
                </a:solidFill>
                <a:latin typeface="Calibri" panose="020F0502020204030204" pitchFamily="34" charset="0"/>
              </a:rPr>
              <a:t>Refer to the quick-start section in the template guideline or contact Oasis.</a:t>
            </a:r>
          </a:p>
          <a:p>
            <a:pPr>
              <a:lnSpc>
                <a:spcPct val="130000"/>
              </a:lnSpc>
            </a:pPr>
            <a:r>
              <a:rPr lang="en-US" sz="1800" b="0" i="0">
                <a:solidFill>
                  <a:schemeClr val="bg1"/>
                </a:solidFill>
                <a:latin typeface="Calibri" panose="020F0502020204030204" pitchFamily="34" charset="0"/>
              </a:rPr>
              <a:t> </a:t>
            </a:r>
            <a:endParaRPr lang="en-US" sz="3200" b="0" i="0">
              <a:solidFill>
                <a:schemeClr val="bg1"/>
              </a:solidFill>
              <a:latin typeface="Calibri" panose="020F0502020204030204" pitchFamily="34" charset="0"/>
            </a:endParaRPr>
          </a:p>
        </p:txBody>
      </p:sp>
      <p:sp>
        <p:nvSpPr>
          <p:cNvPr id="44" name="Text Placeholder 43">
            <a:extLst>
              <a:ext uri="{FF2B5EF4-FFF2-40B4-BE49-F238E27FC236}">
                <a16:creationId xmlns:a16="http://schemas.microsoft.com/office/drawing/2014/main" id="{DDDC76C1-EE98-469A-A6AD-21148374D6C8}"/>
              </a:ext>
            </a:extLst>
          </p:cNvPr>
          <p:cNvSpPr>
            <a:spLocks noGrp="1"/>
          </p:cNvSpPr>
          <p:nvPr>
            <p:ph type="body" sz="quarter" idx="12" hasCustomPrompt="1"/>
          </p:nvPr>
        </p:nvSpPr>
        <p:spPr>
          <a:xfrm>
            <a:off x="598270" y="2908233"/>
            <a:ext cx="5356032" cy="895350"/>
          </a:xfrm>
        </p:spPr>
        <p:txBody>
          <a:bodyPr/>
          <a:lstStyle>
            <a:lvl1pPr>
              <a:defRPr sz="4900">
                <a:solidFill>
                  <a:schemeClr val="bg1"/>
                </a:solidFill>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a:t>Metropolis</a:t>
            </a:r>
          </a:p>
        </p:txBody>
      </p:sp>
      <p:sp>
        <p:nvSpPr>
          <p:cNvPr id="9" name="Title 8">
            <a:extLst>
              <a:ext uri="{FF2B5EF4-FFF2-40B4-BE49-F238E27FC236}">
                <a16:creationId xmlns:a16="http://schemas.microsoft.com/office/drawing/2014/main" id="{029BE03A-21B0-4196-A033-4E90957BA156}"/>
              </a:ext>
            </a:extLst>
          </p:cNvPr>
          <p:cNvSpPr>
            <a:spLocks noGrp="1"/>
          </p:cNvSpPr>
          <p:nvPr>
            <p:ph type="title" hasCustomPrompt="1"/>
          </p:nvPr>
        </p:nvSpPr>
        <p:spPr/>
        <p:txBody>
          <a:bodyPr/>
          <a:lstStyle>
            <a:lvl1pPr>
              <a:defRPr>
                <a:solidFill>
                  <a:schemeClr val="bg1"/>
                </a:solidFill>
              </a:defRPr>
            </a:lvl1pPr>
          </a:lstStyle>
          <a:p>
            <a:r>
              <a:rPr lang="en-US" sz="2800">
                <a:solidFill>
                  <a:schemeClr val="bg1"/>
                </a:solidFill>
              </a:rPr>
              <a:t>Metropolis Font Check</a:t>
            </a:r>
          </a:p>
        </p:txBody>
      </p:sp>
      <p:sp>
        <p:nvSpPr>
          <p:cNvPr id="51" name="Subtitle 2">
            <a:extLst>
              <a:ext uri="{FF2B5EF4-FFF2-40B4-BE49-F238E27FC236}">
                <a16:creationId xmlns:a16="http://schemas.microsoft.com/office/drawing/2014/main" id="{CB049186-CC25-4BD3-8410-4DE62ED4B08B}"/>
              </a:ext>
            </a:extLst>
          </p:cNvPr>
          <p:cNvSpPr>
            <a:spLocks noGrp="1"/>
          </p:cNvSpPr>
          <p:nvPr>
            <p:ph type="subTitle" idx="10" hasCustomPrompt="1"/>
          </p:nvPr>
        </p:nvSpPr>
        <p:spPr>
          <a:xfrm>
            <a:off x="593021" y="838105"/>
            <a:ext cx="10965543" cy="247743"/>
          </a:xfrm>
        </p:spPr>
        <p:txBody>
          <a:bodyPr/>
          <a:lstStyle>
            <a:lvl1pPr marL="0" indent="0" algn="l">
              <a:buNone/>
              <a:defRPr sz="2000" b="0" i="0">
                <a:solidFill>
                  <a:schemeClr val="bg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Is the Metropolis font installed on my computer?</a:t>
            </a:r>
          </a:p>
        </p:txBody>
      </p:sp>
      <p:sp>
        <p:nvSpPr>
          <p:cNvPr id="43" name="Rectangle 42">
            <a:extLst>
              <a:ext uri="{FF2B5EF4-FFF2-40B4-BE49-F238E27FC236}">
                <a16:creationId xmlns:a16="http://schemas.microsoft.com/office/drawing/2014/main" id="{51A92F24-FC82-4FA9-9362-801284731CC8}"/>
              </a:ext>
            </a:extLst>
          </p:cNvPr>
          <p:cNvSpPr/>
          <p:nvPr userDrawn="1"/>
        </p:nvSpPr>
        <p:spPr bwMode="gray">
          <a:xfrm>
            <a:off x="623526" y="1616678"/>
            <a:ext cx="4634944" cy="244100"/>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b="0" i="0">
                <a:solidFill>
                  <a:schemeClr val="bg1"/>
                </a:solidFill>
                <a:latin typeface="Calibri" panose="020F0502020204030204" pitchFamily="34" charset="0"/>
              </a:rPr>
              <a:t>Do the fonts in the words below match on your screen?</a:t>
            </a:r>
          </a:p>
        </p:txBody>
      </p:sp>
      <p:cxnSp>
        <p:nvCxnSpPr>
          <p:cNvPr id="45" name="Straight Connector 44">
            <a:extLst>
              <a:ext uri="{FF2B5EF4-FFF2-40B4-BE49-F238E27FC236}">
                <a16:creationId xmlns:a16="http://schemas.microsoft.com/office/drawing/2014/main" id="{B59E37DB-3217-4772-AE8E-E9673A139975}"/>
              </a:ext>
            </a:extLst>
          </p:cNvPr>
          <p:cNvCxnSpPr>
            <a:cxnSpLocks/>
          </p:cNvCxnSpPr>
          <p:nvPr userDrawn="1"/>
        </p:nvCxnSpPr>
        <p:spPr>
          <a:xfrm>
            <a:off x="623527" y="1860778"/>
            <a:ext cx="7301750" cy="0"/>
          </a:xfrm>
          <a:prstGeom prst="line">
            <a:avLst/>
          </a:prstGeom>
          <a:ln w="25400">
            <a:solidFill>
              <a:schemeClr val="bg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Text Placeholder 43">
            <a:extLst>
              <a:ext uri="{FF2B5EF4-FFF2-40B4-BE49-F238E27FC236}">
                <a16:creationId xmlns:a16="http://schemas.microsoft.com/office/drawing/2014/main" id="{6C28CB3F-7257-499E-B2F6-B9B1B38D820E}"/>
              </a:ext>
            </a:extLst>
          </p:cNvPr>
          <p:cNvSpPr>
            <a:spLocks noGrp="1"/>
          </p:cNvSpPr>
          <p:nvPr>
            <p:ph type="body" sz="quarter" idx="13" hasCustomPrompt="1"/>
          </p:nvPr>
        </p:nvSpPr>
        <p:spPr>
          <a:xfrm>
            <a:off x="5985242" y="2908233"/>
            <a:ext cx="5356032" cy="895350"/>
          </a:xfrm>
        </p:spPr>
        <p:txBody>
          <a:bodyPr/>
          <a:lstStyle>
            <a:lvl1pPr>
              <a:defRPr sz="4900" b="0" i="0">
                <a:solidFill>
                  <a:schemeClr val="bg1"/>
                </a:solidFill>
                <a:latin typeface="Calibri" panose="020F0502020204030204" pitchFamily="34" charset="0"/>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a:t>Metropolis Light</a:t>
            </a:r>
          </a:p>
        </p:txBody>
      </p:sp>
      <p:grpSp>
        <p:nvGrpSpPr>
          <p:cNvPr id="72" name="Group 71">
            <a:extLst>
              <a:ext uri="{FF2B5EF4-FFF2-40B4-BE49-F238E27FC236}">
                <a16:creationId xmlns:a16="http://schemas.microsoft.com/office/drawing/2014/main" id="{365F6992-4889-4035-986F-E69979C7B028}"/>
              </a:ext>
            </a:extLst>
          </p:cNvPr>
          <p:cNvGrpSpPr/>
          <p:nvPr userDrawn="1"/>
        </p:nvGrpSpPr>
        <p:grpSpPr>
          <a:xfrm>
            <a:off x="6056500" y="2225997"/>
            <a:ext cx="4700685" cy="542276"/>
            <a:chOff x="6685343" y="2270804"/>
            <a:chExt cx="4699461" cy="542276"/>
          </a:xfrm>
          <a:solidFill>
            <a:schemeClr val="bg1"/>
          </a:solidFill>
        </p:grpSpPr>
        <p:sp>
          <p:nvSpPr>
            <p:cNvPr id="73" name="Freeform: Shape 72">
              <a:extLst>
                <a:ext uri="{FF2B5EF4-FFF2-40B4-BE49-F238E27FC236}">
                  <a16:creationId xmlns:a16="http://schemas.microsoft.com/office/drawing/2014/main" id="{157C5E2C-9A8F-469D-810E-FD271477DD05}"/>
                </a:ext>
              </a:extLst>
            </p:cNvPr>
            <p:cNvSpPr/>
            <p:nvPr/>
          </p:nvSpPr>
          <p:spPr>
            <a:xfrm>
              <a:off x="9320530" y="2270804"/>
              <a:ext cx="53167" cy="53167"/>
            </a:xfrm>
            <a:custGeom>
              <a:avLst/>
              <a:gdLst/>
              <a:ahLst/>
              <a:cxnLst/>
              <a:rect l="l" t="t" r="r" b="b"/>
              <a:pathLst>
                <a:path w="53167" h="53167">
                  <a:moveTo>
                    <a:pt x="26583" y="0"/>
                  </a:moveTo>
                  <a:cubicBezTo>
                    <a:pt x="34183" y="219"/>
                    <a:pt x="40467" y="2872"/>
                    <a:pt x="45439" y="7959"/>
                  </a:cubicBezTo>
                  <a:cubicBezTo>
                    <a:pt x="50411" y="13047"/>
                    <a:pt x="52987" y="19255"/>
                    <a:pt x="53167" y="26583"/>
                  </a:cubicBezTo>
                  <a:cubicBezTo>
                    <a:pt x="52987" y="34182"/>
                    <a:pt x="50411" y="40468"/>
                    <a:pt x="45439" y="45439"/>
                  </a:cubicBezTo>
                  <a:cubicBezTo>
                    <a:pt x="40467" y="50411"/>
                    <a:pt x="34183" y="52987"/>
                    <a:pt x="26583" y="53167"/>
                  </a:cubicBezTo>
                  <a:cubicBezTo>
                    <a:pt x="18985" y="52987"/>
                    <a:pt x="12699" y="50411"/>
                    <a:pt x="7727" y="45439"/>
                  </a:cubicBezTo>
                  <a:cubicBezTo>
                    <a:pt x="2756" y="40468"/>
                    <a:pt x="180" y="34182"/>
                    <a:pt x="0" y="26583"/>
                  </a:cubicBezTo>
                  <a:cubicBezTo>
                    <a:pt x="180" y="19255"/>
                    <a:pt x="2756" y="13047"/>
                    <a:pt x="7727" y="7959"/>
                  </a:cubicBezTo>
                  <a:cubicBezTo>
                    <a:pt x="12699" y="2872"/>
                    <a:pt x="18985" y="219"/>
                    <a:pt x="26583"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4" name="Freeform: Shape 73">
              <a:extLst>
                <a:ext uri="{FF2B5EF4-FFF2-40B4-BE49-F238E27FC236}">
                  <a16:creationId xmlns:a16="http://schemas.microsoft.com/office/drawing/2014/main" id="{716D8268-B556-4A2E-A24F-2098FB05E4CA}"/>
                </a:ext>
              </a:extLst>
            </p:cNvPr>
            <p:cNvSpPr/>
            <p:nvPr/>
          </p:nvSpPr>
          <p:spPr>
            <a:xfrm>
              <a:off x="10320655" y="2270804"/>
              <a:ext cx="53167" cy="53167"/>
            </a:xfrm>
            <a:custGeom>
              <a:avLst/>
              <a:gdLst/>
              <a:ahLst/>
              <a:cxnLst/>
              <a:rect l="l" t="t" r="r" b="b"/>
              <a:pathLst>
                <a:path w="53167" h="53167">
                  <a:moveTo>
                    <a:pt x="26583" y="0"/>
                  </a:moveTo>
                  <a:cubicBezTo>
                    <a:pt x="34182" y="219"/>
                    <a:pt x="40468" y="2872"/>
                    <a:pt x="45439" y="7959"/>
                  </a:cubicBezTo>
                  <a:cubicBezTo>
                    <a:pt x="50411" y="13047"/>
                    <a:pt x="52986" y="19255"/>
                    <a:pt x="53167" y="26583"/>
                  </a:cubicBezTo>
                  <a:cubicBezTo>
                    <a:pt x="52986" y="34182"/>
                    <a:pt x="50411" y="40468"/>
                    <a:pt x="45439" y="45439"/>
                  </a:cubicBezTo>
                  <a:cubicBezTo>
                    <a:pt x="40468" y="50411"/>
                    <a:pt x="34182" y="52987"/>
                    <a:pt x="26583" y="53167"/>
                  </a:cubicBezTo>
                  <a:cubicBezTo>
                    <a:pt x="18984" y="52987"/>
                    <a:pt x="12699" y="50411"/>
                    <a:pt x="7727" y="45439"/>
                  </a:cubicBezTo>
                  <a:cubicBezTo>
                    <a:pt x="2756" y="40468"/>
                    <a:pt x="180" y="34182"/>
                    <a:pt x="0" y="26583"/>
                  </a:cubicBezTo>
                  <a:cubicBezTo>
                    <a:pt x="180" y="19255"/>
                    <a:pt x="2756" y="13047"/>
                    <a:pt x="7727" y="7959"/>
                  </a:cubicBezTo>
                  <a:cubicBezTo>
                    <a:pt x="12699" y="2872"/>
                    <a:pt x="18984" y="219"/>
                    <a:pt x="26583"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5" name="Freeform: Shape 74">
              <a:extLst>
                <a:ext uri="{FF2B5EF4-FFF2-40B4-BE49-F238E27FC236}">
                  <a16:creationId xmlns:a16="http://schemas.microsoft.com/office/drawing/2014/main" id="{A54C27A0-5E49-4C0A-B9A5-777E28510D88}"/>
                </a:ext>
              </a:extLst>
            </p:cNvPr>
            <p:cNvSpPr/>
            <p:nvPr/>
          </p:nvSpPr>
          <p:spPr>
            <a:xfrm>
              <a:off x="9176178" y="2273899"/>
              <a:ext cx="38309" cy="432691"/>
            </a:xfrm>
            <a:custGeom>
              <a:avLst/>
              <a:gdLst/>
              <a:ahLst/>
              <a:cxnLst/>
              <a:rect l="l" t="t" r="r" b="b"/>
              <a:pathLst>
                <a:path w="38309" h="432691">
                  <a:moveTo>
                    <a:pt x="0" y="0"/>
                  </a:moveTo>
                  <a:lnTo>
                    <a:pt x="38309" y="0"/>
                  </a:lnTo>
                  <a:lnTo>
                    <a:pt x="38309" y="432691"/>
                  </a:lnTo>
                  <a:lnTo>
                    <a:pt x="0" y="43269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6" name="Freeform: Shape 75">
              <a:extLst>
                <a:ext uri="{FF2B5EF4-FFF2-40B4-BE49-F238E27FC236}">
                  <a16:creationId xmlns:a16="http://schemas.microsoft.com/office/drawing/2014/main" id="{B6DC2D46-24E8-497A-AE7E-3F29CF07D0E0}"/>
                </a:ext>
              </a:extLst>
            </p:cNvPr>
            <p:cNvSpPr/>
            <p:nvPr/>
          </p:nvSpPr>
          <p:spPr>
            <a:xfrm>
              <a:off x="10871628" y="2273899"/>
              <a:ext cx="263051" cy="432691"/>
            </a:xfrm>
            <a:custGeom>
              <a:avLst/>
              <a:gdLst/>
              <a:ahLst/>
              <a:cxnLst/>
              <a:rect l="l" t="t" r="r" b="b"/>
              <a:pathLst>
                <a:path w="263051" h="432691">
                  <a:moveTo>
                    <a:pt x="0" y="0"/>
                  </a:moveTo>
                  <a:lnTo>
                    <a:pt x="38309" y="0"/>
                  </a:lnTo>
                  <a:lnTo>
                    <a:pt x="38309" y="164610"/>
                  </a:lnTo>
                  <a:cubicBezTo>
                    <a:pt x="47303" y="146708"/>
                    <a:pt x="61058" y="132407"/>
                    <a:pt x="79575" y="121706"/>
                  </a:cubicBezTo>
                  <a:cubicBezTo>
                    <a:pt x="98091" y="111006"/>
                    <a:pt x="119435" y="105521"/>
                    <a:pt x="143603" y="105252"/>
                  </a:cubicBezTo>
                  <a:cubicBezTo>
                    <a:pt x="179471" y="105803"/>
                    <a:pt x="208206" y="117063"/>
                    <a:pt x="229805" y="139033"/>
                  </a:cubicBezTo>
                  <a:cubicBezTo>
                    <a:pt x="251405" y="161002"/>
                    <a:pt x="262487" y="190372"/>
                    <a:pt x="263051" y="227142"/>
                  </a:cubicBezTo>
                  <a:lnTo>
                    <a:pt x="263051" y="432691"/>
                  </a:lnTo>
                  <a:lnTo>
                    <a:pt x="224743" y="432691"/>
                  </a:lnTo>
                  <a:lnTo>
                    <a:pt x="224743" y="232095"/>
                  </a:lnTo>
                  <a:cubicBezTo>
                    <a:pt x="224343" y="204441"/>
                    <a:pt x="216316" y="182359"/>
                    <a:pt x="200663" y="165849"/>
                  </a:cubicBezTo>
                  <a:cubicBezTo>
                    <a:pt x="185011" y="149339"/>
                    <a:pt x="164133" y="140877"/>
                    <a:pt x="138029" y="140464"/>
                  </a:cubicBezTo>
                  <a:cubicBezTo>
                    <a:pt x="109215" y="141019"/>
                    <a:pt x="85549" y="149506"/>
                    <a:pt x="67032" y="165926"/>
                  </a:cubicBezTo>
                  <a:cubicBezTo>
                    <a:pt x="48515" y="182346"/>
                    <a:pt x="38941" y="203370"/>
                    <a:pt x="38309" y="228999"/>
                  </a:cubicBezTo>
                  <a:lnTo>
                    <a:pt x="38309" y="432691"/>
                  </a:lnTo>
                  <a:lnTo>
                    <a:pt x="0" y="43269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 name="Freeform: Shape 76">
              <a:extLst>
                <a:ext uri="{FF2B5EF4-FFF2-40B4-BE49-F238E27FC236}">
                  <a16:creationId xmlns:a16="http://schemas.microsoft.com/office/drawing/2014/main" id="{0B6A4DE9-31A3-428E-B420-424F68D79E41}"/>
                </a:ext>
              </a:extLst>
            </p:cNvPr>
            <p:cNvSpPr/>
            <p:nvPr/>
          </p:nvSpPr>
          <p:spPr>
            <a:xfrm>
              <a:off x="6685343" y="2281329"/>
              <a:ext cx="403593" cy="425261"/>
            </a:xfrm>
            <a:custGeom>
              <a:avLst/>
              <a:gdLst/>
              <a:ahLst/>
              <a:cxnLst/>
              <a:rect l="l" t="t" r="r" b="b"/>
              <a:pathLst>
                <a:path w="403593" h="425261">
                  <a:moveTo>
                    <a:pt x="0" y="0"/>
                  </a:moveTo>
                  <a:lnTo>
                    <a:pt x="39547" y="0"/>
                  </a:lnTo>
                  <a:lnTo>
                    <a:pt x="201797" y="304554"/>
                  </a:lnTo>
                  <a:lnTo>
                    <a:pt x="364046" y="0"/>
                  </a:lnTo>
                  <a:lnTo>
                    <a:pt x="403593" y="0"/>
                  </a:lnTo>
                  <a:lnTo>
                    <a:pt x="403593" y="425261"/>
                  </a:lnTo>
                  <a:lnTo>
                    <a:pt x="364046" y="425261"/>
                  </a:lnTo>
                  <a:lnTo>
                    <a:pt x="364046" y="84186"/>
                  </a:lnTo>
                  <a:lnTo>
                    <a:pt x="201797" y="388740"/>
                  </a:lnTo>
                  <a:lnTo>
                    <a:pt x="39547" y="84186"/>
                  </a:lnTo>
                  <a:lnTo>
                    <a:pt x="39547" y="425261"/>
                  </a:lnTo>
                  <a:lnTo>
                    <a:pt x="0" y="42526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8" name="Freeform: Shape 77">
              <a:extLst>
                <a:ext uri="{FF2B5EF4-FFF2-40B4-BE49-F238E27FC236}">
                  <a16:creationId xmlns:a16="http://schemas.microsoft.com/office/drawing/2014/main" id="{9221A60B-A1D2-4D5F-ADCD-2B3BF1989BD1}"/>
                </a:ext>
              </a:extLst>
            </p:cNvPr>
            <p:cNvSpPr/>
            <p:nvPr/>
          </p:nvSpPr>
          <p:spPr>
            <a:xfrm>
              <a:off x="9980992" y="2281329"/>
              <a:ext cx="276052" cy="425261"/>
            </a:xfrm>
            <a:custGeom>
              <a:avLst/>
              <a:gdLst/>
              <a:ahLst/>
              <a:cxnLst/>
              <a:rect l="l" t="t" r="r" b="b"/>
              <a:pathLst>
                <a:path w="276052" h="425261">
                  <a:moveTo>
                    <a:pt x="0" y="0"/>
                  </a:moveTo>
                  <a:lnTo>
                    <a:pt x="39547" y="0"/>
                  </a:lnTo>
                  <a:lnTo>
                    <a:pt x="39547" y="387572"/>
                  </a:lnTo>
                  <a:lnTo>
                    <a:pt x="276052" y="387572"/>
                  </a:lnTo>
                  <a:lnTo>
                    <a:pt x="276052" y="425261"/>
                  </a:lnTo>
                  <a:lnTo>
                    <a:pt x="0" y="42526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9" name="Freeform: Shape 78">
              <a:extLst>
                <a:ext uri="{FF2B5EF4-FFF2-40B4-BE49-F238E27FC236}">
                  <a16:creationId xmlns:a16="http://schemas.microsoft.com/office/drawing/2014/main" id="{BB738972-CA48-44E6-B7DD-E4E8B81F3D9E}"/>
                </a:ext>
              </a:extLst>
            </p:cNvPr>
            <p:cNvSpPr/>
            <p:nvPr/>
          </p:nvSpPr>
          <p:spPr>
            <a:xfrm>
              <a:off x="7532020" y="2298664"/>
              <a:ext cx="185660" cy="415356"/>
            </a:xfrm>
            <a:custGeom>
              <a:avLst/>
              <a:gdLst/>
              <a:ahLst/>
              <a:cxnLst/>
              <a:rect l="l" t="t" r="r" b="b"/>
              <a:pathLst>
                <a:path w="185660" h="415356">
                  <a:moveTo>
                    <a:pt x="52006" y="0"/>
                  </a:moveTo>
                  <a:lnTo>
                    <a:pt x="90314" y="0"/>
                  </a:lnTo>
                  <a:lnTo>
                    <a:pt x="90314" y="87916"/>
                  </a:lnTo>
                  <a:lnTo>
                    <a:pt x="170801" y="87916"/>
                  </a:lnTo>
                  <a:lnTo>
                    <a:pt x="170801" y="123129"/>
                  </a:lnTo>
                  <a:lnTo>
                    <a:pt x="90314" y="123129"/>
                  </a:lnTo>
                  <a:lnTo>
                    <a:pt x="90314" y="333695"/>
                  </a:lnTo>
                  <a:cubicBezTo>
                    <a:pt x="90598" y="347552"/>
                    <a:pt x="94365" y="358699"/>
                    <a:pt x="101613" y="367138"/>
                  </a:cubicBezTo>
                  <a:cubicBezTo>
                    <a:pt x="108862" y="375576"/>
                    <a:pt x="117891" y="379911"/>
                    <a:pt x="128700" y="380143"/>
                  </a:cubicBezTo>
                  <a:cubicBezTo>
                    <a:pt x="136207" y="380079"/>
                    <a:pt x="143172" y="378814"/>
                    <a:pt x="149596" y="376350"/>
                  </a:cubicBezTo>
                  <a:cubicBezTo>
                    <a:pt x="156019" y="373886"/>
                    <a:pt x="161436" y="370608"/>
                    <a:pt x="165848" y="366518"/>
                  </a:cubicBezTo>
                  <a:lnTo>
                    <a:pt x="185660" y="394970"/>
                  </a:lnTo>
                  <a:cubicBezTo>
                    <a:pt x="177185" y="401495"/>
                    <a:pt x="167821" y="406514"/>
                    <a:pt x="157567" y="410028"/>
                  </a:cubicBezTo>
                  <a:cubicBezTo>
                    <a:pt x="147313" y="413541"/>
                    <a:pt x="136865" y="415317"/>
                    <a:pt x="126224" y="415356"/>
                  </a:cubicBezTo>
                  <a:cubicBezTo>
                    <a:pt x="104177" y="414934"/>
                    <a:pt x="86392" y="407284"/>
                    <a:pt x="72869" y="392407"/>
                  </a:cubicBezTo>
                  <a:cubicBezTo>
                    <a:pt x="59345" y="377530"/>
                    <a:pt x="52391" y="357959"/>
                    <a:pt x="52006" y="333695"/>
                  </a:cubicBezTo>
                  <a:lnTo>
                    <a:pt x="52006" y="123129"/>
                  </a:lnTo>
                  <a:lnTo>
                    <a:pt x="0" y="123129"/>
                  </a:lnTo>
                  <a:lnTo>
                    <a:pt x="0" y="87916"/>
                  </a:lnTo>
                  <a:lnTo>
                    <a:pt x="52006" y="87916"/>
                  </a:lnTo>
                  <a:lnTo>
                    <a:pt x="52006"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0" name="Freeform: Shape 79">
              <a:extLst>
                <a:ext uri="{FF2B5EF4-FFF2-40B4-BE49-F238E27FC236}">
                  <a16:creationId xmlns:a16="http://schemas.microsoft.com/office/drawing/2014/main" id="{8C0E3A6F-0249-4454-864B-04BF720A73B8}"/>
                </a:ext>
              </a:extLst>
            </p:cNvPr>
            <p:cNvSpPr/>
            <p:nvPr/>
          </p:nvSpPr>
          <p:spPr>
            <a:xfrm>
              <a:off x="11199144" y="2298664"/>
              <a:ext cx="185660" cy="415356"/>
            </a:xfrm>
            <a:custGeom>
              <a:avLst/>
              <a:gdLst/>
              <a:ahLst/>
              <a:cxnLst/>
              <a:rect l="l" t="t" r="r" b="b"/>
              <a:pathLst>
                <a:path w="185660" h="415356">
                  <a:moveTo>
                    <a:pt x="52006" y="0"/>
                  </a:moveTo>
                  <a:lnTo>
                    <a:pt x="90315" y="0"/>
                  </a:lnTo>
                  <a:lnTo>
                    <a:pt x="90315" y="87916"/>
                  </a:lnTo>
                  <a:lnTo>
                    <a:pt x="170802" y="87916"/>
                  </a:lnTo>
                  <a:lnTo>
                    <a:pt x="170802" y="123129"/>
                  </a:lnTo>
                  <a:lnTo>
                    <a:pt x="90315" y="123129"/>
                  </a:lnTo>
                  <a:lnTo>
                    <a:pt x="90315" y="333695"/>
                  </a:lnTo>
                  <a:cubicBezTo>
                    <a:pt x="90599" y="347552"/>
                    <a:pt x="94366" y="358699"/>
                    <a:pt x="101614" y="367138"/>
                  </a:cubicBezTo>
                  <a:cubicBezTo>
                    <a:pt x="108863" y="375576"/>
                    <a:pt x="117892" y="379911"/>
                    <a:pt x="128701" y="380143"/>
                  </a:cubicBezTo>
                  <a:cubicBezTo>
                    <a:pt x="136208" y="380079"/>
                    <a:pt x="143173" y="378814"/>
                    <a:pt x="149596" y="376350"/>
                  </a:cubicBezTo>
                  <a:cubicBezTo>
                    <a:pt x="156020" y="373886"/>
                    <a:pt x="161437" y="370608"/>
                    <a:pt x="165848" y="366518"/>
                  </a:cubicBezTo>
                  <a:lnTo>
                    <a:pt x="185660" y="394970"/>
                  </a:lnTo>
                  <a:cubicBezTo>
                    <a:pt x="177186" y="401495"/>
                    <a:pt x="167822" y="406514"/>
                    <a:pt x="157568" y="410028"/>
                  </a:cubicBezTo>
                  <a:cubicBezTo>
                    <a:pt x="147314" y="413541"/>
                    <a:pt x="136866" y="415317"/>
                    <a:pt x="126224" y="415356"/>
                  </a:cubicBezTo>
                  <a:cubicBezTo>
                    <a:pt x="104178" y="414934"/>
                    <a:pt x="86393" y="407284"/>
                    <a:pt x="72870" y="392407"/>
                  </a:cubicBezTo>
                  <a:cubicBezTo>
                    <a:pt x="59346" y="377530"/>
                    <a:pt x="52392" y="357959"/>
                    <a:pt x="52006" y="333695"/>
                  </a:cubicBezTo>
                  <a:lnTo>
                    <a:pt x="52006" y="123129"/>
                  </a:lnTo>
                  <a:lnTo>
                    <a:pt x="0" y="123129"/>
                  </a:lnTo>
                  <a:lnTo>
                    <a:pt x="0" y="87916"/>
                  </a:lnTo>
                  <a:lnTo>
                    <a:pt x="52006" y="87916"/>
                  </a:lnTo>
                  <a:lnTo>
                    <a:pt x="52006"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1" name="Freeform: Shape 80">
              <a:extLst>
                <a:ext uri="{FF2B5EF4-FFF2-40B4-BE49-F238E27FC236}">
                  <a16:creationId xmlns:a16="http://schemas.microsoft.com/office/drawing/2014/main" id="{4BD5D52F-83DC-4C29-BFF9-C29AC76D694C}"/>
                </a:ext>
              </a:extLst>
            </p:cNvPr>
            <p:cNvSpPr/>
            <p:nvPr/>
          </p:nvSpPr>
          <p:spPr>
            <a:xfrm>
              <a:off x="7184309" y="2379151"/>
              <a:ext cx="309486" cy="334869"/>
            </a:xfrm>
            <a:custGeom>
              <a:avLst/>
              <a:gdLst/>
              <a:ahLst/>
              <a:cxnLst/>
              <a:rect l="l" t="t" r="r" b="b"/>
              <a:pathLst>
                <a:path w="309486" h="334869">
                  <a:moveTo>
                    <a:pt x="157840" y="0"/>
                  </a:moveTo>
                  <a:cubicBezTo>
                    <a:pt x="205615" y="720"/>
                    <a:pt x="242734" y="17376"/>
                    <a:pt x="269197" y="49965"/>
                  </a:cubicBezTo>
                  <a:cubicBezTo>
                    <a:pt x="295660" y="82555"/>
                    <a:pt x="309089" y="126754"/>
                    <a:pt x="309486" y="182564"/>
                  </a:cubicBezTo>
                  <a:lnTo>
                    <a:pt x="38928" y="182564"/>
                  </a:lnTo>
                  <a:cubicBezTo>
                    <a:pt x="42863" y="216445"/>
                    <a:pt x="55740" y="244247"/>
                    <a:pt x="77559" y="265969"/>
                  </a:cubicBezTo>
                  <a:cubicBezTo>
                    <a:pt x="99377" y="287692"/>
                    <a:pt x="126963" y="298921"/>
                    <a:pt x="160317" y="299656"/>
                  </a:cubicBezTo>
                  <a:cubicBezTo>
                    <a:pt x="181013" y="299488"/>
                    <a:pt x="201090" y="295797"/>
                    <a:pt x="220547" y="288582"/>
                  </a:cubicBezTo>
                  <a:cubicBezTo>
                    <a:pt x="240005" y="281367"/>
                    <a:pt x="255436" y="271635"/>
                    <a:pt x="266842" y="259387"/>
                  </a:cubicBezTo>
                  <a:lnTo>
                    <a:pt x="290950" y="285407"/>
                  </a:lnTo>
                  <a:cubicBezTo>
                    <a:pt x="276534" y="300459"/>
                    <a:pt x="257271" y="312414"/>
                    <a:pt x="233160" y="321273"/>
                  </a:cubicBezTo>
                  <a:cubicBezTo>
                    <a:pt x="209050" y="330132"/>
                    <a:pt x="184975" y="334664"/>
                    <a:pt x="160937" y="334869"/>
                  </a:cubicBezTo>
                  <a:cubicBezTo>
                    <a:pt x="132043" y="334568"/>
                    <a:pt x="105473" y="327127"/>
                    <a:pt x="81227" y="312548"/>
                  </a:cubicBezTo>
                  <a:cubicBezTo>
                    <a:pt x="56980" y="297968"/>
                    <a:pt x="37482" y="278056"/>
                    <a:pt x="22732" y="252812"/>
                  </a:cubicBezTo>
                  <a:cubicBezTo>
                    <a:pt x="7982" y="227567"/>
                    <a:pt x="405" y="198797"/>
                    <a:pt x="0" y="166502"/>
                  </a:cubicBezTo>
                  <a:cubicBezTo>
                    <a:pt x="343" y="134622"/>
                    <a:pt x="7561" y="106198"/>
                    <a:pt x="21654" y="81230"/>
                  </a:cubicBezTo>
                  <a:cubicBezTo>
                    <a:pt x="35746" y="56262"/>
                    <a:pt x="54656" y="36557"/>
                    <a:pt x="78382" y="22115"/>
                  </a:cubicBezTo>
                  <a:cubicBezTo>
                    <a:pt x="102109" y="7673"/>
                    <a:pt x="128595" y="301"/>
                    <a:pt x="157840" y="0"/>
                  </a:cubicBezTo>
                  <a:close/>
                  <a:moveTo>
                    <a:pt x="159079" y="35212"/>
                  </a:moveTo>
                  <a:cubicBezTo>
                    <a:pt x="127505" y="35742"/>
                    <a:pt x="100848" y="46145"/>
                    <a:pt x="79107" y="66423"/>
                  </a:cubicBezTo>
                  <a:cubicBezTo>
                    <a:pt x="57366" y="86700"/>
                    <a:pt x="44179" y="113676"/>
                    <a:pt x="39547" y="147351"/>
                  </a:cubicBezTo>
                  <a:lnTo>
                    <a:pt x="271796" y="147351"/>
                  </a:lnTo>
                  <a:cubicBezTo>
                    <a:pt x="268881" y="114489"/>
                    <a:pt x="257836" y="87745"/>
                    <a:pt x="238663" y="67120"/>
                  </a:cubicBezTo>
                  <a:cubicBezTo>
                    <a:pt x="219489" y="46494"/>
                    <a:pt x="192961" y="35858"/>
                    <a:pt x="159079"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2" name="Freeform: Shape 81">
              <a:extLst>
                <a:ext uri="{FF2B5EF4-FFF2-40B4-BE49-F238E27FC236}">
                  <a16:creationId xmlns:a16="http://schemas.microsoft.com/office/drawing/2014/main" id="{8A50D27D-9134-4260-9625-A03ACB43BB75}"/>
                </a:ext>
              </a:extLst>
            </p:cNvPr>
            <p:cNvSpPr/>
            <p:nvPr/>
          </p:nvSpPr>
          <p:spPr>
            <a:xfrm>
              <a:off x="7784908" y="2379151"/>
              <a:ext cx="162134" cy="327439"/>
            </a:xfrm>
            <a:custGeom>
              <a:avLst/>
              <a:gdLst/>
              <a:ahLst/>
              <a:cxnLst/>
              <a:rect l="l" t="t" r="r" b="b"/>
              <a:pathLst>
                <a:path w="162134" h="327439">
                  <a:moveTo>
                    <a:pt x="162134" y="0"/>
                  </a:moveTo>
                  <a:lnTo>
                    <a:pt x="162134" y="35212"/>
                  </a:lnTo>
                  <a:cubicBezTo>
                    <a:pt x="125283" y="35792"/>
                    <a:pt x="95591" y="46396"/>
                    <a:pt x="73057" y="67025"/>
                  </a:cubicBezTo>
                  <a:cubicBezTo>
                    <a:pt x="50523" y="87655"/>
                    <a:pt x="38941" y="114831"/>
                    <a:pt x="38309" y="148556"/>
                  </a:cubicBezTo>
                  <a:lnTo>
                    <a:pt x="38309" y="327439"/>
                  </a:lnTo>
                  <a:lnTo>
                    <a:pt x="0" y="327439"/>
                  </a:lnTo>
                  <a:lnTo>
                    <a:pt x="0" y="7429"/>
                  </a:lnTo>
                  <a:lnTo>
                    <a:pt x="38309" y="7429"/>
                  </a:lnTo>
                  <a:lnTo>
                    <a:pt x="38309" y="74217"/>
                  </a:lnTo>
                  <a:cubicBezTo>
                    <a:pt x="47338" y="51898"/>
                    <a:pt x="62713" y="34035"/>
                    <a:pt x="84434" y="20628"/>
                  </a:cubicBezTo>
                  <a:cubicBezTo>
                    <a:pt x="106154" y="7222"/>
                    <a:pt x="132054" y="345"/>
                    <a:pt x="162134"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3" name="Freeform: Shape 82">
              <a:extLst>
                <a:ext uri="{FF2B5EF4-FFF2-40B4-BE49-F238E27FC236}">
                  <a16:creationId xmlns:a16="http://schemas.microsoft.com/office/drawing/2014/main" id="{8AD9AAAC-AEE1-41E7-98D0-8AAAA66A65F2}"/>
                </a:ext>
              </a:extLst>
            </p:cNvPr>
            <p:cNvSpPr/>
            <p:nvPr/>
          </p:nvSpPr>
          <p:spPr>
            <a:xfrm>
              <a:off x="7992696" y="2379151"/>
              <a:ext cx="330536" cy="334869"/>
            </a:xfrm>
            <a:custGeom>
              <a:avLst/>
              <a:gdLst/>
              <a:ahLst/>
              <a:cxnLst/>
              <a:rect l="l" t="t" r="r" b="b"/>
              <a:pathLst>
                <a:path w="330536" h="334869">
                  <a:moveTo>
                    <a:pt x="165267" y="0"/>
                  </a:moveTo>
                  <a:cubicBezTo>
                    <a:pt x="195773" y="366"/>
                    <a:pt x="223451" y="8019"/>
                    <a:pt x="248301" y="22960"/>
                  </a:cubicBezTo>
                  <a:cubicBezTo>
                    <a:pt x="273151" y="37901"/>
                    <a:pt x="292978" y="57935"/>
                    <a:pt x="307782" y="83060"/>
                  </a:cubicBezTo>
                  <a:cubicBezTo>
                    <a:pt x="322585" y="108185"/>
                    <a:pt x="330170" y="136207"/>
                    <a:pt x="330536" y="167125"/>
                  </a:cubicBezTo>
                  <a:cubicBezTo>
                    <a:pt x="330170" y="198051"/>
                    <a:pt x="322585" y="226126"/>
                    <a:pt x="307782" y="251351"/>
                  </a:cubicBezTo>
                  <a:cubicBezTo>
                    <a:pt x="292978" y="276575"/>
                    <a:pt x="273151" y="296708"/>
                    <a:pt x="248301" y="311748"/>
                  </a:cubicBezTo>
                  <a:cubicBezTo>
                    <a:pt x="223451" y="326788"/>
                    <a:pt x="195773" y="334495"/>
                    <a:pt x="165267" y="334869"/>
                  </a:cubicBezTo>
                  <a:cubicBezTo>
                    <a:pt x="134762" y="334495"/>
                    <a:pt x="107084" y="326788"/>
                    <a:pt x="82234" y="311748"/>
                  </a:cubicBezTo>
                  <a:cubicBezTo>
                    <a:pt x="57384" y="296708"/>
                    <a:pt x="37557" y="276575"/>
                    <a:pt x="22754" y="251351"/>
                  </a:cubicBezTo>
                  <a:cubicBezTo>
                    <a:pt x="7951" y="226126"/>
                    <a:pt x="366" y="198051"/>
                    <a:pt x="0" y="167125"/>
                  </a:cubicBezTo>
                  <a:cubicBezTo>
                    <a:pt x="366" y="136207"/>
                    <a:pt x="7951" y="108185"/>
                    <a:pt x="22754" y="83060"/>
                  </a:cubicBezTo>
                  <a:cubicBezTo>
                    <a:pt x="37557" y="57935"/>
                    <a:pt x="57384" y="37901"/>
                    <a:pt x="82234" y="22960"/>
                  </a:cubicBezTo>
                  <a:cubicBezTo>
                    <a:pt x="107084" y="8019"/>
                    <a:pt x="134762" y="366"/>
                    <a:pt x="165267" y="0"/>
                  </a:cubicBezTo>
                  <a:close/>
                  <a:moveTo>
                    <a:pt x="165267" y="35212"/>
                  </a:moveTo>
                  <a:cubicBezTo>
                    <a:pt x="129954" y="36180"/>
                    <a:pt x="100407" y="49108"/>
                    <a:pt x="76628" y="73997"/>
                  </a:cubicBezTo>
                  <a:cubicBezTo>
                    <a:pt x="52849" y="98885"/>
                    <a:pt x="40489" y="129928"/>
                    <a:pt x="39547" y="167125"/>
                  </a:cubicBezTo>
                  <a:cubicBezTo>
                    <a:pt x="40489" y="204348"/>
                    <a:pt x="52849" y="235494"/>
                    <a:pt x="76628" y="260563"/>
                  </a:cubicBezTo>
                  <a:cubicBezTo>
                    <a:pt x="100407" y="285632"/>
                    <a:pt x="129954" y="298663"/>
                    <a:pt x="165267" y="299656"/>
                  </a:cubicBezTo>
                  <a:cubicBezTo>
                    <a:pt x="200581" y="298663"/>
                    <a:pt x="230128" y="285632"/>
                    <a:pt x="253907" y="260563"/>
                  </a:cubicBezTo>
                  <a:cubicBezTo>
                    <a:pt x="277686" y="235494"/>
                    <a:pt x="290047" y="204348"/>
                    <a:pt x="290989" y="167125"/>
                  </a:cubicBezTo>
                  <a:cubicBezTo>
                    <a:pt x="290047" y="129928"/>
                    <a:pt x="277686" y="98885"/>
                    <a:pt x="253907" y="73997"/>
                  </a:cubicBezTo>
                  <a:cubicBezTo>
                    <a:pt x="230128" y="49108"/>
                    <a:pt x="200581" y="36180"/>
                    <a:pt x="165267"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4" name="Freeform: Shape 83">
              <a:extLst>
                <a:ext uri="{FF2B5EF4-FFF2-40B4-BE49-F238E27FC236}">
                  <a16:creationId xmlns:a16="http://schemas.microsoft.com/office/drawing/2014/main" id="{05D99233-8B51-431E-B7AE-9CFD2F67C3E6}"/>
                </a:ext>
              </a:extLst>
            </p:cNvPr>
            <p:cNvSpPr/>
            <p:nvPr/>
          </p:nvSpPr>
          <p:spPr>
            <a:xfrm>
              <a:off x="8404653" y="2379151"/>
              <a:ext cx="303913" cy="433929"/>
            </a:xfrm>
            <a:custGeom>
              <a:avLst/>
              <a:gdLst/>
              <a:ahLst/>
              <a:cxnLst/>
              <a:rect l="l" t="t" r="r" b="b"/>
              <a:pathLst>
                <a:path w="303913" h="433929">
                  <a:moveTo>
                    <a:pt x="157842" y="0"/>
                  </a:moveTo>
                  <a:cubicBezTo>
                    <a:pt x="199966" y="1002"/>
                    <a:pt x="234608" y="16936"/>
                    <a:pt x="261767" y="47802"/>
                  </a:cubicBezTo>
                  <a:cubicBezTo>
                    <a:pt x="288926" y="78669"/>
                    <a:pt x="302975" y="118456"/>
                    <a:pt x="303913" y="167163"/>
                  </a:cubicBezTo>
                  <a:cubicBezTo>
                    <a:pt x="302975" y="216136"/>
                    <a:pt x="288926" y="256082"/>
                    <a:pt x="261767" y="287003"/>
                  </a:cubicBezTo>
                  <a:cubicBezTo>
                    <a:pt x="234608" y="317924"/>
                    <a:pt x="199966" y="333879"/>
                    <a:pt x="157842" y="334869"/>
                  </a:cubicBezTo>
                  <a:cubicBezTo>
                    <a:pt x="131378" y="334665"/>
                    <a:pt x="107972" y="328432"/>
                    <a:pt x="87624" y="316172"/>
                  </a:cubicBezTo>
                  <a:cubicBezTo>
                    <a:pt x="67276" y="303912"/>
                    <a:pt x="50837" y="286849"/>
                    <a:pt x="38308" y="264985"/>
                  </a:cubicBezTo>
                  <a:lnTo>
                    <a:pt x="38308" y="433929"/>
                  </a:lnTo>
                  <a:lnTo>
                    <a:pt x="0" y="433929"/>
                  </a:lnTo>
                  <a:lnTo>
                    <a:pt x="0" y="7429"/>
                  </a:lnTo>
                  <a:lnTo>
                    <a:pt x="38308" y="7429"/>
                  </a:lnTo>
                  <a:lnTo>
                    <a:pt x="38308" y="69894"/>
                  </a:lnTo>
                  <a:cubicBezTo>
                    <a:pt x="50837" y="48025"/>
                    <a:pt x="67276" y="30959"/>
                    <a:pt x="87624" y="18698"/>
                  </a:cubicBezTo>
                  <a:cubicBezTo>
                    <a:pt x="107972" y="6437"/>
                    <a:pt x="131378" y="204"/>
                    <a:pt x="157842" y="0"/>
                  </a:cubicBezTo>
                  <a:close/>
                  <a:moveTo>
                    <a:pt x="150410" y="35212"/>
                  </a:moveTo>
                  <a:cubicBezTo>
                    <a:pt x="117017" y="35870"/>
                    <a:pt x="90127" y="48179"/>
                    <a:pt x="69740" y="72139"/>
                  </a:cubicBezTo>
                  <a:cubicBezTo>
                    <a:pt x="49354" y="96098"/>
                    <a:pt x="38876" y="127760"/>
                    <a:pt x="38308" y="167125"/>
                  </a:cubicBezTo>
                  <a:cubicBezTo>
                    <a:pt x="38876" y="206515"/>
                    <a:pt x="49354" y="238281"/>
                    <a:pt x="69740" y="262421"/>
                  </a:cubicBezTo>
                  <a:cubicBezTo>
                    <a:pt x="90127" y="286561"/>
                    <a:pt x="117017" y="298972"/>
                    <a:pt x="150410" y="299656"/>
                  </a:cubicBezTo>
                  <a:cubicBezTo>
                    <a:pt x="183312" y="298856"/>
                    <a:pt x="210253" y="286212"/>
                    <a:pt x="231233" y="261724"/>
                  </a:cubicBezTo>
                  <a:cubicBezTo>
                    <a:pt x="252213" y="237235"/>
                    <a:pt x="263051" y="205703"/>
                    <a:pt x="263747" y="167125"/>
                  </a:cubicBezTo>
                  <a:cubicBezTo>
                    <a:pt x="263051" y="128573"/>
                    <a:pt x="252213" y="97143"/>
                    <a:pt x="231233" y="72836"/>
                  </a:cubicBezTo>
                  <a:cubicBezTo>
                    <a:pt x="210253" y="48528"/>
                    <a:pt x="183312" y="35987"/>
                    <a:pt x="150410"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5" name="Freeform: Shape 84">
              <a:extLst>
                <a:ext uri="{FF2B5EF4-FFF2-40B4-BE49-F238E27FC236}">
                  <a16:creationId xmlns:a16="http://schemas.microsoft.com/office/drawing/2014/main" id="{99B1F118-34ED-4FB8-A180-737A1399C241}"/>
                </a:ext>
              </a:extLst>
            </p:cNvPr>
            <p:cNvSpPr/>
            <p:nvPr/>
          </p:nvSpPr>
          <p:spPr>
            <a:xfrm>
              <a:off x="8764222" y="2379151"/>
              <a:ext cx="330535" cy="334869"/>
            </a:xfrm>
            <a:custGeom>
              <a:avLst/>
              <a:gdLst/>
              <a:ahLst/>
              <a:cxnLst/>
              <a:rect l="l" t="t" r="r" b="b"/>
              <a:pathLst>
                <a:path w="330535" h="334869">
                  <a:moveTo>
                    <a:pt x="165267" y="0"/>
                  </a:moveTo>
                  <a:cubicBezTo>
                    <a:pt x="195773" y="366"/>
                    <a:pt x="223451" y="8019"/>
                    <a:pt x="248301" y="22960"/>
                  </a:cubicBezTo>
                  <a:cubicBezTo>
                    <a:pt x="273151" y="37901"/>
                    <a:pt x="292978" y="57935"/>
                    <a:pt x="307781" y="83060"/>
                  </a:cubicBezTo>
                  <a:cubicBezTo>
                    <a:pt x="322585" y="108185"/>
                    <a:pt x="330169" y="136207"/>
                    <a:pt x="330535" y="167125"/>
                  </a:cubicBezTo>
                  <a:cubicBezTo>
                    <a:pt x="330169" y="198051"/>
                    <a:pt x="322585" y="226126"/>
                    <a:pt x="307781" y="251351"/>
                  </a:cubicBezTo>
                  <a:cubicBezTo>
                    <a:pt x="292978" y="276575"/>
                    <a:pt x="273151" y="296708"/>
                    <a:pt x="248301" y="311748"/>
                  </a:cubicBezTo>
                  <a:cubicBezTo>
                    <a:pt x="223451" y="326788"/>
                    <a:pt x="195773" y="334495"/>
                    <a:pt x="165267" y="334869"/>
                  </a:cubicBezTo>
                  <a:cubicBezTo>
                    <a:pt x="134761" y="334495"/>
                    <a:pt x="107083" y="326788"/>
                    <a:pt x="82234" y="311748"/>
                  </a:cubicBezTo>
                  <a:cubicBezTo>
                    <a:pt x="57383" y="296708"/>
                    <a:pt x="37557" y="276575"/>
                    <a:pt x="22754" y="251351"/>
                  </a:cubicBezTo>
                  <a:cubicBezTo>
                    <a:pt x="7951" y="226126"/>
                    <a:pt x="366" y="198051"/>
                    <a:pt x="0" y="167125"/>
                  </a:cubicBezTo>
                  <a:cubicBezTo>
                    <a:pt x="366" y="136207"/>
                    <a:pt x="7951" y="108185"/>
                    <a:pt x="22754" y="83060"/>
                  </a:cubicBezTo>
                  <a:cubicBezTo>
                    <a:pt x="37557" y="57935"/>
                    <a:pt x="57383" y="37901"/>
                    <a:pt x="82234" y="22960"/>
                  </a:cubicBezTo>
                  <a:cubicBezTo>
                    <a:pt x="107083" y="8019"/>
                    <a:pt x="134761" y="366"/>
                    <a:pt x="165267" y="0"/>
                  </a:cubicBezTo>
                  <a:close/>
                  <a:moveTo>
                    <a:pt x="165267" y="35212"/>
                  </a:moveTo>
                  <a:cubicBezTo>
                    <a:pt x="129954" y="36180"/>
                    <a:pt x="100407" y="49108"/>
                    <a:pt x="76628" y="73997"/>
                  </a:cubicBezTo>
                  <a:cubicBezTo>
                    <a:pt x="52849" y="98885"/>
                    <a:pt x="40489" y="129928"/>
                    <a:pt x="39547" y="167125"/>
                  </a:cubicBezTo>
                  <a:cubicBezTo>
                    <a:pt x="40489" y="204348"/>
                    <a:pt x="52849" y="235494"/>
                    <a:pt x="76628" y="260563"/>
                  </a:cubicBezTo>
                  <a:cubicBezTo>
                    <a:pt x="100407" y="285632"/>
                    <a:pt x="129954" y="298663"/>
                    <a:pt x="165267" y="299656"/>
                  </a:cubicBezTo>
                  <a:cubicBezTo>
                    <a:pt x="200581" y="298663"/>
                    <a:pt x="230128" y="285632"/>
                    <a:pt x="253907" y="260563"/>
                  </a:cubicBezTo>
                  <a:cubicBezTo>
                    <a:pt x="277686" y="235494"/>
                    <a:pt x="290047" y="204348"/>
                    <a:pt x="290989" y="167125"/>
                  </a:cubicBezTo>
                  <a:cubicBezTo>
                    <a:pt x="290047" y="129928"/>
                    <a:pt x="277686" y="98885"/>
                    <a:pt x="253907" y="73997"/>
                  </a:cubicBezTo>
                  <a:cubicBezTo>
                    <a:pt x="230128" y="49108"/>
                    <a:pt x="200581" y="36180"/>
                    <a:pt x="165267"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6" name="Freeform: Shape 85">
              <a:extLst>
                <a:ext uri="{FF2B5EF4-FFF2-40B4-BE49-F238E27FC236}">
                  <a16:creationId xmlns:a16="http://schemas.microsoft.com/office/drawing/2014/main" id="{99817CB1-DAD9-42CD-BEDA-3ADB122B8709}"/>
                </a:ext>
              </a:extLst>
            </p:cNvPr>
            <p:cNvSpPr/>
            <p:nvPr/>
          </p:nvSpPr>
          <p:spPr>
            <a:xfrm>
              <a:off x="9443830" y="2379151"/>
              <a:ext cx="247572" cy="334869"/>
            </a:xfrm>
            <a:custGeom>
              <a:avLst/>
              <a:gdLst/>
              <a:ahLst/>
              <a:cxnLst/>
              <a:rect l="l" t="t" r="r" b="b"/>
              <a:pathLst>
                <a:path w="247572" h="334869">
                  <a:moveTo>
                    <a:pt x="127498" y="0"/>
                  </a:moveTo>
                  <a:cubicBezTo>
                    <a:pt x="147218" y="103"/>
                    <a:pt x="166934" y="3295"/>
                    <a:pt x="186644" y="9575"/>
                  </a:cubicBezTo>
                  <a:cubicBezTo>
                    <a:pt x="206354" y="15856"/>
                    <a:pt x="224810" y="24609"/>
                    <a:pt x="242012" y="35833"/>
                  </a:cubicBezTo>
                  <a:lnTo>
                    <a:pt x="222857" y="65559"/>
                  </a:lnTo>
                  <a:cubicBezTo>
                    <a:pt x="206974" y="55624"/>
                    <a:pt x="190931" y="48089"/>
                    <a:pt x="174726" y="42954"/>
                  </a:cubicBezTo>
                  <a:cubicBezTo>
                    <a:pt x="158521" y="37819"/>
                    <a:pt x="142778" y="35238"/>
                    <a:pt x="127498" y="35212"/>
                  </a:cubicBezTo>
                  <a:cubicBezTo>
                    <a:pt x="107457" y="35367"/>
                    <a:pt x="90706" y="39857"/>
                    <a:pt x="77246" y="48683"/>
                  </a:cubicBezTo>
                  <a:cubicBezTo>
                    <a:pt x="63786" y="57508"/>
                    <a:pt x="56792" y="69739"/>
                    <a:pt x="56263" y="85377"/>
                  </a:cubicBezTo>
                  <a:cubicBezTo>
                    <a:pt x="56004" y="99440"/>
                    <a:pt x="62715" y="110949"/>
                    <a:pt x="76394" y="119903"/>
                  </a:cubicBezTo>
                  <a:cubicBezTo>
                    <a:pt x="90074" y="128857"/>
                    <a:pt x="112270" y="138198"/>
                    <a:pt x="142984" y="147927"/>
                  </a:cubicBezTo>
                  <a:cubicBezTo>
                    <a:pt x="173358" y="156519"/>
                    <a:pt x="198222" y="167667"/>
                    <a:pt x="217578" y="181369"/>
                  </a:cubicBezTo>
                  <a:cubicBezTo>
                    <a:pt x="236933" y="195071"/>
                    <a:pt x="246931" y="215508"/>
                    <a:pt x="247572" y="242680"/>
                  </a:cubicBezTo>
                  <a:cubicBezTo>
                    <a:pt x="246802" y="270365"/>
                    <a:pt x="235668" y="292542"/>
                    <a:pt x="214171" y="309212"/>
                  </a:cubicBezTo>
                  <a:cubicBezTo>
                    <a:pt x="192674" y="325881"/>
                    <a:pt x="165434" y="334434"/>
                    <a:pt x="132453" y="334869"/>
                  </a:cubicBezTo>
                  <a:cubicBezTo>
                    <a:pt x="109819" y="334780"/>
                    <a:pt x="86962" y="330634"/>
                    <a:pt x="63881" y="322433"/>
                  </a:cubicBezTo>
                  <a:cubicBezTo>
                    <a:pt x="40800" y="314231"/>
                    <a:pt x="19507" y="302510"/>
                    <a:pt x="0" y="287270"/>
                  </a:cubicBezTo>
                  <a:lnTo>
                    <a:pt x="21044" y="258782"/>
                  </a:lnTo>
                  <a:cubicBezTo>
                    <a:pt x="39390" y="272136"/>
                    <a:pt x="58025" y="282277"/>
                    <a:pt x="76948" y="289205"/>
                  </a:cubicBezTo>
                  <a:cubicBezTo>
                    <a:pt x="95870" y="296134"/>
                    <a:pt x="114372" y="299618"/>
                    <a:pt x="132453" y="299656"/>
                  </a:cubicBezTo>
                  <a:cubicBezTo>
                    <a:pt x="155166" y="299372"/>
                    <a:pt x="173543" y="294366"/>
                    <a:pt x="187584" y="284638"/>
                  </a:cubicBezTo>
                  <a:cubicBezTo>
                    <a:pt x="201624" y="274910"/>
                    <a:pt x="208851" y="262162"/>
                    <a:pt x="209264" y="246396"/>
                  </a:cubicBezTo>
                  <a:cubicBezTo>
                    <a:pt x="208942" y="229481"/>
                    <a:pt x="201224" y="216244"/>
                    <a:pt x="186112" y="206683"/>
                  </a:cubicBezTo>
                  <a:cubicBezTo>
                    <a:pt x="171000" y="197123"/>
                    <a:pt x="150430" y="188685"/>
                    <a:pt x="124401" y="181369"/>
                  </a:cubicBezTo>
                  <a:cubicBezTo>
                    <a:pt x="86371" y="170622"/>
                    <a:pt x="59031" y="158210"/>
                    <a:pt x="42382" y="144133"/>
                  </a:cubicBezTo>
                  <a:cubicBezTo>
                    <a:pt x="25733" y="130057"/>
                    <a:pt x="17590" y="111917"/>
                    <a:pt x="17954" y="89712"/>
                  </a:cubicBezTo>
                  <a:cubicBezTo>
                    <a:pt x="18686" y="62673"/>
                    <a:pt x="29278" y="41063"/>
                    <a:pt x="49729" y="24883"/>
                  </a:cubicBezTo>
                  <a:cubicBezTo>
                    <a:pt x="70181" y="8703"/>
                    <a:pt x="96104" y="409"/>
                    <a:pt x="127498"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7" name="Freeform: Shape 86">
              <a:extLst>
                <a:ext uri="{FF2B5EF4-FFF2-40B4-BE49-F238E27FC236}">
                  <a16:creationId xmlns:a16="http://schemas.microsoft.com/office/drawing/2014/main" id="{8965CEB0-3B0E-4C5D-82CE-B28C6B20C2B1}"/>
                </a:ext>
              </a:extLst>
            </p:cNvPr>
            <p:cNvSpPr/>
            <p:nvPr/>
          </p:nvSpPr>
          <p:spPr>
            <a:xfrm>
              <a:off x="10449527" y="2379151"/>
              <a:ext cx="305770" cy="433929"/>
            </a:xfrm>
            <a:custGeom>
              <a:avLst/>
              <a:gdLst/>
              <a:ahLst/>
              <a:cxnLst/>
              <a:rect l="l" t="t" r="r" b="b"/>
              <a:pathLst>
                <a:path w="305770" h="433929">
                  <a:moveTo>
                    <a:pt x="144833" y="0"/>
                  </a:moveTo>
                  <a:cubicBezTo>
                    <a:pt x="172238" y="138"/>
                    <a:pt x="196392" y="6193"/>
                    <a:pt x="217295" y="18166"/>
                  </a:cubicBezTo>
                  <a:cubicBezTo>
                    <a:pt x="238197" y="30138"/>
                    <a:pt x="254920" y="47197"/>
                    <a:pt x="267462" y="69342"/>
                  </a:cubicBezTo>
                  <a:lnTo>
                    <a:pt x="267462" y="7429"/>
                  </a:lnTo>
                  <a:lnTo>
                    <a:pt x="305770" y="7429"/>
                  </a:lnTo>
                  <a:lnTo>
                    <a:pt x="305770" y="293411"/>
                  </a:lnTo>
                  <a:cubicBezTo>
                    <a:pt x="304987" y="335306"/>
                    <a:pt x="290628" y="369024"/>
                    <a:pt x="262693" y="394562"/>
                  </a:cubicBezTo>
                  <a:cubicBezTo>
                    <a:pt x="234759" y="420100"/>
                    <a:pt x="197950" y="433223"/>
                    <a:pt x="152265" y="433929"/>
                  </a:cubicBezTo>
                  <a:cubicBezTo>
                    <a:pt x="126743" y="433698"/>
                    <a:pt x="102539" y="429681"/>
                    <a:pt x="79653" y="421880"/>
                  </a:cubicBezTo>
                  <a:cubicBezTo>
                    <a:pt x="56767" y="414078"/>
                    <a:pt x="37837" y="403878"/>
                    <a:pt x="22863" y="391281"/>
                  </a:cubicBezTo>
                  <a:lnTo>
                    <a:pt x="40165" y="360299"/>
                  </a:lnTo>
                  <a:cubicBezTo>
                    <a:pt x="53533" y="372201"/>
                    <a:pt x="69687" y="381547"/>
                    <a:pt x="88629" y="388337"/>
                  </a:cubicBezTo>
                  <a:cubicBezTo>
                    <a:pt x="107569" y="395128"/>
                    <a:pt x="127130" y="398587"/>
                    <a:pt x="147310" y="398716"/>
                  </a:cubicBezTo>
                  <a:cubicBezTo>
                    <a:pt x="184561" y="398393"/>
                    <a:pt x="213799" y="388971"/>
                    <a:pt x="235023" y="370449"/>
                  </a:cubicBezTo>
                  <a:cubicBezTo>
                    <a:pt x="256249" y="351928"/>
                    <a:pt x="267062" y="326249"/>
                    <a:pt x="267462" y="293411"/>
                  </a:cubicBezTo>
                  <a:lnTo>
                    <a:pt x="267462" y="234017"/>
                  </a:lnTo>
                  <a:cubicBezTo>
                    <a:pt x="254843" y="256428"/>
                    <a:pt x="237965" y="273648"/>
                    <a:pt x="216830" y="285678"/>
                  </a:cubicBezTo>
                  <a:cubicBezTo>
                    <a:pt x="195696" y="297707"/>
                    <a:pt x="171696" y="303786"/>
                    <a:pt x="144833" y="303913"/>
                  </a:cubicBezTo>
                  <a:cubicBezTo>
                    <a:pt x="102761" y="303026"/>
                    <a:pt x="68325" y="288564"/>
                    <a:pt x="41527" y="260527"/>
                  </a:cubicBezTo>
                  <a:cubicBezTo>
                    <a:pt x="14729" y="232489"/>
                    <a:pt x="886" y="196196"/>
                    <a:pt x="0" y="151646"/>
                  </a:cubicBezTo>
                  <a:cubicBezTo>
                    <a:pt x="886" y="107393"/>
                    <a:pt x="14729" y="71281"/>
                    <a:pt x="41527" y="43308"/>
                  </a:cubicBezTo>
                  <a:cubicBezTo>
                    <a:pt x="68325" y="15335"/>
                    <a:pt x="102761" y="899"/>
                    <a:pt x="144833" y="0"/>
                  </a:cubicBezTo>
                  <a:close/>
                  <a:moveTo>
                    <a:pt x="152265" y="35212"/>
                  </a:moveTo>
                  <a:cubicBezTo>
                    <a:pt x="119685" y="35921"/>
                    <a:pt x="93028" y="47045"/>
                    <a:pt x="72294" y="68583"/>
                  </a:cubicBezTo>
                  <a:cubicBezTo>
                    <a:pt x="51559" y="90122"/>
                    <a:pt x="40849" y="117823"/>
                    <a:pt x="40165" y="151685"/>
                  </a:cubicBezTo>
                  <a:cubicBezTo>
                    <a:pt x="40849" y="185815"/>
                    <a:pt x="51559" y="213675"/>
                    <a:pt x="72294" y="235267"/>
                  </a:cubicBezTo>
                  <a:cubicBezTo>
                    <a:pt x="93028" y="256859"/>
                    <a:pt x="119685" y="268003"/>
                    <a:pt x="152265" y="268700"/>
                  </a:cubicBezTo>
                  <a:cubicBezTo>
                    <a:pt x="186057" y="268120"/>
                    <a:pt x="213540" y="257207"/>
                    <a:pt x="234714" y="235959"/>
                  </a:cubicBezTo>
                  <a:cubicBezTo>
                    <a:pt x="255888" y="214711"/>
                    <a:pt x="266804" y="186607"/>
                    <a:pt x="267462" y="151646"/>
                  </a:cubicBezTo>
                  <a:cubicBezTo>
                    <a:pt x="266804" y="116989"/>
                    <a:pt x="255888" y="89068"/>
                    <a:pt x="234714" y="67882"/>
                  </a:cubicBezTo>
                  <a:cubicBezTo>
                    <a:pt x="213540" y="46696"/>
                    <a:pt x="186057" y="35806"/>
                    <a:pt x="152265"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8" name="Freeform: Shape 87">
              <a:extLst>
                <a:ext uri="{FF2B5EF4-FFF2-40B4-BE49-F238E27FC236}">
                  <a16:creationId xmlns:a16="http://schemas.microsoft.com/office/drawing/2014/main" id="{2C78B23A-632F-4FF2-B1DB-D62779A331A5}"/>
                </a:ext>
              </a:extLst>
            </p:cNvPr>
            <p:cNvSpPr/>
            <p:nvPr/>
          </p:nvSpPr>
          <p:spPr>
            <a:xfrm>
              <a:off x="9327958" y="2386580"/>
              <a:ext cx="38308" cy="320010"/>
            </a:xfrm>
            <a:custGeom>
              <a:avLst/>
              <a:gdLst/>
              <a:ahLst/>
              <a:cxnLst/>
              <a:rect l="l" t="t" r="r" b="b"/>
              <a:pathLst>
                <a:path w="38308" h="320010">
                  <a:moveTo>
                    <a:pt x="0" y="0"/>
                  </a:moveTo>
                  <a:lnTo>
                    <a:pt x="38308" y="0"/>
                  </a:lnTo>
                  <a:lnTo>
                    <a:pt x="38308" y="320010"/>
                  </a:lnTo>
                  <a:lnTo>
                    <a:pt x="0" y="320010"/>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9" name="Freeform: Shape 88">
              <a:extLst>
                <a:ext uri="{FF2B5EF4-FFF2-40B4-BE49-F238E27FC236}">
                  <a16:creationId xmlns:a16="http://schemas.microsoft.com/office/drawing/2014/main" id="{624329D5-649B-4928-85CD-14362B04489C}"/>
                </a:ext>
              </a:extLst>
            </p:cNvPr>
            <p:cNvSpPr/>
            <p:nvPr/>
          </p:nvSpPr>
          <p:spPr>
            <a:xfrm>
              <a:off x="10328084" y="2386580"/>
              <a:ext cx="38309" cy="320010"/>
            </a:xfrm>
            <a:custGeom>
              <a:avLst/>
              <a:gdLst/>
              <a:ahLst/>
              <a:cxnLst/>
              <a:rect l="l" t="t" r="r" b="b"/>
              <a:pathLst>
                <a:path w="38309" h="320010">
                  <a:moveTo>
                    <a:pt x="0" y="0"/>
                  </a:moveTo>
                  <a:lnTo>
                    <a:pt x="38309" y="0"/>
                  </a:lnTo>
                  <a:lnTo>
                    <a:pt x="38309" y="320010"/>
                  </a:lnTo>
                  <a:lnTo>
                    <a:pt x="0" y="320010"/>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90" name="Group 89">
            <a:extLst>
              <a:ext uri="{FF2B5EF4-FFF2-40B4-BE49-F238E27FC236}">
                <a16:creationId xmlns:a16="http://schemas.microsoft.com/office/drawing/2014/main" id="{164E83D4-30F6-4C59-8FFA-AD2FC2966221}"/>
              </a:ext>
            </a:extLst>
          </p:cNvPr>
          <p:cNvGrpSpPr/>
          <p:nvPr userDrawn="1"/>
        </p:nvGrpSpPr>
        <p:grpSpPr>
          <a:xfrm>
            <a:off x="672634" y="2225997"/>
            <a:ext cx="3022640" cy="546070"/>
            <a:chOff x="2656324" y="2163854"/>
            <a:chExt cx="3021853" cy="546070"/>
          </a:xfrm>
        </p:grpSpPr>
        <p:sp>
          <p:nvSpPr>
            <p:cNvPr id="91" name="TextBox 90">
              <a:extLst>
                <a:ext uri="{FF2B5EF4-FFF2-40B4-BE49-F238E27FC236}">
                  <a16:creationId xmlns:a16="http://schemas.microsoft.com/office/drawing/2014/main" id="{F3051B0B-E539-41DA-BF1C-88B850B08AC1}"/>
                </a:ext>
              </a:extLst>
            </p:cNvPr>
            <p:cNvSpPr txBox="1">
              <a:spLocks/>
            </p:cNvSpPr>
            <p:nvPr/>
          </p:nvSpPr>
          <p:spPr>
            <a:xfrm>
              <a:off x="5302274" y="2163854"/>
              <a:ext cx="61293" cy="61294"/>
            </a:xfrm>
            <a:custGeom>
              <a:avLst/>
              <a:gdLst/>
              <a:ahLst/>
              <a:cxnLst/>
              <a:rect l="l" t="t" r="r" b="b"/>
              <a:pathLst>
                <a:path w="61293" h="61294">
                  <a:moveTo>
                    <a:pt x="30956" y="0"/>
                  </a:moveTo>
                  <a:cubicBezTo>
                    <a:pt x="39211" y="0"/>
                    <a:pt x="46331" y="2993"/>
                    <a:pt x="52316" y="8978"/>
                  </a:cubicBezTo>
                  <a:cubicBezTo>
                    <a:pt x="58301" y="14963"/>
                    <a:pt x="61293" y="22083"/>
                    <a:pt x="61293" y="30338"/>
                  </a:cubicBezTo>
                  <a:cubicBezTo>
                    <a:pt x="61293" y="38592"/>
                    <a:pt x="58301" y="45816"/>
                    <a:pt x="52316" y="52007"/>
                  </a:cubicBezTo>
                  <a:cubicBezTo>
                    <a:pt x="46331" y="58198"/>
                    <a:pt x="39211" y="61294"/>
                    <a:pt x="30956" y="61294"/>
                  </a:cubicBezTo>
                  <a:cubicBezTo>
                    <a:pt x="22288" y="61294"/>
                    <a:pt x="14962" y="58198"/>
                    <a:pt x="8977" y="52007"/>
                  </a:cubicBezTo>
                  <a:cubicBezTo>
                    <a:pt x="2992" y="45816"/>
                    <a:pt x="0" y="38592"/>
                    <a:pt x="0" y="30338"/>
                  </a:cubicBezTo>
                  <a:cubicBezTo>
                    <a:pt x="0" y="22083"/>
                    <a:pt x="2992" y="14963"/>
                    <a:pt x="8977" y="8978"/>
                  </a:cubicBezTo>
                  <a:cubicBezTo>
                    <a:pt x="14962" y="2993"/>
                    <a:pt x="22288" y="0"/>
                    <a:pt x="3095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2" name="TextBox 91">
              <a:extLst>
                <a:ext uri="{FF2B5EF4-FFF2-40B4-BE49-F238E27FC236}">
                  <a16:creationId xmlns:a16="http://schemas.microsoft.com/office/drawing/2014/main" id="{E869A88A-B6ED-41AF-A29B-C30FFF486BB6}"/>
                </a:ext>
              </a:extLst>
            </p:cNvPr>
            <p:cNvSpPr txBox="1">
              <a:spLocks/>
            </p:cNvSpPr>
            <p:nvPr/>
          </p:nvSpPr>
          <p:spPr>
            <a:xfrm>
              <a:off x="5157303" y="2170665"/>
              <a:ext cx="46434" cy="432768"/>
            </a:xfrm>
            <a:custGeom>
              <a:avLst/>
              <a:gdLst/>
              <a:ahLst/>
              <a:cxnLst/>
              <a:rect l="l" t="t" r="r" b="b"/>
              <a:pathLst>
                <a:path w="46434" h="432768">
                  <a:moveTo>
                    <a:pt x="0" y="0"/>
                  </a:moveTo>
                  <a:lnTo>
                    <a:pt x="46434" y="0"/>
                  </a:lnTo>
                  <a:lnTo>
                    <a:pt x="46434" y="432768"/>
                  </a:lnTo>
                  <a:lnTo>
                    <a:pt x="0" y="432768"/>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3" name="TextBox 92">
              <a:extLst>
                <a:ext uri="{FF2B5EF4-FFF2-40B4-BE49-F238E27FC236}">
                  <a16:creationId xmlns:a16="http://schemas.microsoft.com/office/drawing/2014/main" id="{2801540C-5A6C-4A54-B0C6-6C0846EC4390}"/>
                </a:ext>
              </a:extLst>
            </p:cNvPr>
            <p:cNvSpPr txBox="1">
              <a:spLocks/>
            </p:cNvSpPr>
            <p:nvPr/>
          </p:nvSpPr>
          <p:spPr>
            <a:xfrm>
              <a:off x="2656324" y="2178095"/>
              <a:ext cx="412337" cy="425339"/>
            </a:xfrm>
            <a:custGeom>
              <a:avLst/>
              <a:gdLst/>
              <a:ahLst/>
              <a:cxnLst/>
              <a:rect l="l" t="t" r="r" b="b"/>
              <a:pathLst>
                <a:path w="412337" h="425339">
                  <a:moveTo>
                    <a:pt x="0" y="0"/>
                  </a:moveTo>
                  <a:lnTo>
                    <a:pt x="48291" y="0"/>
                  </a:lnTo>
                  <a:lnTo>
                    <a:pt x="206168" y="296561"/>
                  </a:lnTo>
                  <a:lnTo>
                    <a:pt x="364045" y="0"/>
                  </a:lnTo>
                  <a:lnTo>
                    <a:pt x="412337" y="0"/>
                  </a:lnTo>
                  <a:lnTo>
                    <a:pt x="412337" y="425339"/>
                  </a:lnTo>
                  <a:lnTo>
                    <a:pt x="364045" y="425339"/>
                  </a:lnTo>
                  <a:lnTo>
                    <a:pt x="364045" y="104013"/>
                  </a:lnTo>
                  <a:lnTo>
                    <a:pt x="206168" y="400574"/>
                  </a:lnTo>
                  <a:lnTo>
                    <a:pt x="48291" y="104013"/>
                  </a:lnTo>
                  <a:lnTo>
                    <a:pt x="48291" y="425339"/>
                  </a:lnTo>
                  <a:lnTo>
                    <a:pt x="0" y="425339"/>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4" name="TextBox 93">
              <a:extLst>
                <a:ext uri="{FF2B5EF4-FFF2-40B4-BE49-F238E27FC236}">
                  <a16:creationId xmlns:a16="http://schemas.microsoft.com/office/drawing/2014/main" id="{B91D5C56-2A21-48F7-9A01-6B21056777FC}"/>
                </a:ext>
              </a:extLst>
            </p:cNvPr>
            <p:cNvSpPr txBox="1">
              <a:spLocks/>
            </p:cNvSpPr>
            <p:nvPr/>
          </p:nvSpPr>
          <p:spPr>
            <a:xfrm>
              <a:off x="3506716" y="2195431"/>
              <a:ext cx="187595" cy="415433"/>
            </a:xfrm>
            <a:custGeom>
              <a:avLst/>
              <a:gdLst/>
              <a:ahLst/>
              <a:cxnLst/>
              <a:rect l="l" t="t" r="r" b="b"/>
              <a:pathLst>
                <a:path w="187595" h="415433">
                  <a:moveTo>
                    <a:pt x="50149" y="0"/>
                  </a:moveTo>
                  <a:lnTo>
                    <a:pt x="96583" y="0"/>
                  </a:lnTo>
                  <a:lnTo>
                    <a:pt x="96583" y="87916"/>
                  </a:lnTo>
                  <a:lnTo>
                    <a:pt x="175212" y="87916"/>
                  </a:lnTo>
                  <a:lnTo>
                    <a:pt x="175212" y="129397"/>
                  </a:lnTo>
                  <a:lnTo>
                    <a:pt x="96583" y="129397"/>
                  </a:lnTo>
                  <a:lnTo>
                    <a:pt x="96583" y="333708"/>
                  </a:lnTo>
                  <a:cubicBezTo>
                    <a:pt x="96583" y="345265"/>
                    <a:pt x="99988" y="354862"/>
                    <a:pt x="106799" y="362497"/>
                  </a:cubicBezTo>
                  <a:cubicBezTo>
                    <a:pt x="113609" y="370133"/>
                    <a:pt x="121761" y="373951"/>
                    <a:pt x="131254" y="373951"/>
                  </a:cubicBezTo>
                  <a:cubicBezTo>
                    <a:pt x="138271" y="373951"/>
                    <a:pt x="144669" y="372713"/>
                    <a:pt x="150447" y="370237"/>
                  </a:cubicBezTo>
                  <a:cubicBezTo>
                    <a:pt x="156226" y="367760"/>
                    <a:pt x="160972" y="364664"/>
                    <a:pt x="164687" y="360950"/>
                  </a:cubicBezTo>
                  <a:lnTo>
                    <a:pt x="187595" y="395002"/>
                  </a:lnTo>
                  <a:cubicBezTo>
                    <a:pt x="170259" y="408622"/>
                    <a:pt x="150447" y="415433"/>
                    <a:pt x="128158" y="415433"/>
                  </a:cubicBezTo>
                  <a:cubicBezTo>
                    <a:pt x="105457" y="415433"/>
                    <a:pt x="86780" y="407797"/>
                    <a:pt x="72128" y="392525"/>
                  </a:cubicBezTo>
                  <a:cubicBezTo>
                    <a:pt x="57475" y="377253"/>
                    <a:pt x="50149" y="357648"/>
                    <a:pt x="50149" y="333708"/>
                  </a:cubicBezTo>
                  <a:lnTo>
                    <a:pt x="50149" y="129397"/>
                  </a:lnTo>
                  <a:lnTo>
                    <a:pt x="0" y="129397"/>
                  </a:lnTo>
                  <a:lnTo>
                    <a:pt x="0" y="87916"/>
                  </a:lnTo>
                  <a:lnTo>
                    <a:pt x="50149" y="87916"/>
                  </a:lnTo>
                  <a:lnTo>
                    <a:pt x="50149"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5" name="TextBox 94">
              <a:extLst>
                <a:ext uri="{FF2B5EF4-FFF2-40B4-BE49-F238E27FC236}">
                  <a16:creationId xmlns:a16="http://schemas.microsoft.com/office/drawing/2014/main" id="{938751F7-5AB7-4F81-9DD2-C1AE3EE50FDD}"/>
                </a:ext>
              </a:extLst>
            </p:cNvPr>
            <p:cNvSpPr txBox="1">
              <a:spLocks/>
            </p:cNvSpPr>
            <p:nvPr/>
          </p:nvSpPr>
          <p:spPr>
            <a:xfrm>
              <a:off x="3159005" y="2275917"/>
              <a:ext cx="309563" cy="334947"/>
            </a:xfrm>
            <a:custGeom>
              <a:avLst/>
              <a:gdLst/>
              <a:ahLst/>
              <a:cxnLst/>
              <a:rect l="l" t="t" r="r" b="b"/>
              <a:pathLst>
                <a:path w="309563" h="334947">
                  <a:moveTo>
                    <a:pt x="157877" y="0"/>
                  </a:moveTo>
                  <a:cubicBezTo>
                    <a:pt x="205757" y="0"/>
                    <a:pt x="243007" y="16716"/>
                    <a:pt x="269629" y="50149"/>
                  </a:cubicBezTo>
                  <a:cubicBezTo>
                    <a:pt x="296252" y="83582"/>
                    <a:pt x="309563" y="128572"/>
                    <a:pt x="309563" y="185118"/>
                  </a:cubicBezTo>
                  <a:lnTo>
                    <a:pt x="47673" y="185118"/>
                  </a:lnTo>
                  <a:cubicBezTo>
                    <a:pt x="50975" y="216900"/>
                    <a:pt x="63048" y="242903"/>
                    <a:pt x="83892" y="263128"/>
                  </a:cubicBezTo>
                  <a:cubicBezTo>
                    <a:pt x="104736" y="283353"/>
                    <a:pt x="130636" y="293465"/>
                    <a:pt x="161592" y="293465"/>
                  </a:cubicBezTo>
                  <a:cubicBezTo>
                    <a:pt x="180579" y="293465"/>
                    <a:pt x="199669" y="289751"/>
                    <a:pt x="218861" y="282321"/>
                  </a:cubicBezTo>
                  <a:cubicBezTo>
                    <a:pt x="238054" y="274892"/>
                    <a:pt x="252604" y="265811"/>
                    <a:pt x="262509" y="255080"/>
                  </a:cubicBezTo>
                  <a:lnTo>
                    <a:pt x="290989" y="285417"/>
                  </a:lnTo>
                  <a:cubicBezTo>
                    <a:pt x="277368" y="300276"/>
                    <a:pt x="258279" y="312245"/>
                    <a:pt x="233720" y="321326"/>
                  </a:cubicBezTo>
                  <a:cubicBezTo>
                    <a:pt x="209162" y="330406"/>
                    <a:pt x="185326" y="334947"/>
                    <a:pt x="162211" y="334947"/>
                  </a:cubicBezTo>
                  <a:cubicBezTo>
                    <a:pt x="133732" y="334947"/>
                    <a:pt x="107109" y="327724"/>
                    <a:pt x="82344" y="313277"/>
                  </a:cubicBezTo>
                  <a:cubicBezTo>
                    <a:pt x="57579" y="298831"/>
                    <a:pt x="37664" y="278709"/>
                    <a:pt x="22599" y="252913"/>
                  </a:cubicBezTo>
                  <a:cubicBezTo>
                    <a:pt x="7533" y="227116"/>
                    <a:pt x="0" y="198326"/>
                    <a:pt x="0" y="166545"/>
                  </a:cubicBezTo>
                  <a:cubicBezTo>
                    <a:pt x="0" y="135588"/>
                    <a:pt x="7120" y="107315"/>
                    <a:pt x="21361" y="81725"/>
                  </a:cubicBezTo>
                  <a:cubicBezTo>
                    <a:pt x="35600" y="56134"/>
                    <a:pt x="54793" y="36116"/>
                    <a:pt x="78939" y="21669"/>
                  </a:cubicBezTo>
                  <a:cubicBezTo>
                    <a:pt x="103085" y="7223"/>
                    <a:pt x="129398" y="0"/>
                    <a:pt x="157877" y="0"/>
                  </a:cubicBezTo>
                  <a:close/>
                  <a:moveTo>
                    <a:pt x="159735" y="41481"/>
                  </a:moveTo>
                  <a:cubicBezTo>
                    <a:pt x="130842" y="41481"/>
                    <a:pt x="106077" y="50871"/>
                    <a:pt x="85440" y="69652"/>
                  </a:cubicBezTo>
                  <a:cubicBezTo>
                    <a:pt x="64802" y="88432"/>
                    <a:pt x="52420" y="113094"/>
                    <a:pt x="48292" y="143637"/>
                  </a:cubicBezTo>
                  <a:lnTo>
                    <a:pt x="263748" y="143637"/>
                  </a:lnTo>
                  <a:cubicBezTo>
                    <a:pt x="260446" y="113094"/>
                    <a:pt x="249921" y="88432"/>
                    <a:pt x="232172" y="69652"/>
                  </a:cubicBezTo>
                  <a:cubicBezTo>
                    <a:pt x="214424" y="50871"/>
                    <a:pt x="190278" y="41481"/>
                    <a:pt x="159735"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6" name="TextBox 95">
              <a:extLst>
                <a:ext uri="{FF2B5EF4-FFF2-40B4-BE49-F238E27FC236}">
                  <a16:creationId xmlns:a16="http://schemas.microsoft.com/office/drawing/2014/main" id="{2977B035-ADE6-4A4C-86F9-E9355E9D8122}"/>
                </a:ext>
              </a:extLst>
            </p:cNvPr>
            <p:cNvSpPr txBox="1">
              <a:spLocks/>
            </p:cNvSpPr>
            <p:nvPr/>
          </p:nvSpPr>
          <p:spPr>
            <a:xfrm>
              <a:off x="3757128" y="2275917"/>
              <a:ext cx="170259" cy="327517"/>
            </a:xfrm>
            <a:custGeom>
              <a:avLst/>
              <a:gdLst/>
              <a:ahLst/>
              <a:cxnLst/>
              <a:rect l="l" t="t" r="r" b="b"/>
              <a:pathLst>
                <a:path w="170259" h="327517">
                  <a:moveTo>
                    <a:pt x="170259" y="0"/>
                  </a:moveTo>
                  <a:lnTo>
                    <a:pt x="170259" y="41481"/>
                  </a:lnTo>
                  <a:cubicBezTo>
                    <a:pt x="146320" y="41481"/>
                    <a:pt x="124960" y="46022"/>
                    <a:pt x="106180" y="55102"/>
                  </a:cubicBezTo>
                  <a:cubicBezTo>
                    <a:pt x="87400" y="64183"/>
                    <a:pt x="72747" y="76875"/>
                    <a:pt x="62222" y="93178"/>
                  </a:cubicBezTo>
                  <a:cubicBezTo>
                    <a:pt x="51697" y="109482"/>
                    <a:pt x="46434" y="127953"/>
                    <a:pt x="46434" y="148590"/>
                  </a:cubicBezTo>
                  <a:lnTo>
                    <a:pt x="46434" y="327517"/>
                  </a:lnTo>
                  <a:lnTo>
                    <a:pt x="0" y="327517"/>
                  </a:lnTo>
                  <a:lnTo>
                    <a:pt x="0" y="7430"/>
                  </a:lnTo>
                  <a:lnTo>
                    <a:pt x="46434" y="7430"/>
                  </a:lnTo>
                  <a:lnTo>
                    <a:pt x="46434" y="69961"/>
                  </a:lnTo>
                  <a:cubicBezTo>
                    <a:pt x="55927" y="48498"/>
                    <a:pt x="71612" y="31472"/>
                    <a:pt x="93488" y="18883"/>
                  </a:cubicBezTo>
                  <a:cubicBezTo>
                    <a:pt x="115364" y="6294"/>
                    <a:pt x="140954" y="0"/>
                    <a:pt x="17025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7" name="TextBox 96">
              <a:extLst>
                <a:ext uri="{FF2B5EF4-FFF2-40B4-BE49-F238E27FC236}">
                  <a16:creationId xmlns:a16="http://schemas.microsoft.com/office/drawing/2014/main" id="{B5491C69-6B3D-4C4E-A712-AAE6470473FA}"/>
                </a:ext>
              </a:extLst>
            </p:cNvPr>
            <p:cNvSpPr txBox="1">
              <a:spLocks/>
            </p:cNvSpPr>
            <p:nvPr/>
          </p:nvSpPr>
          <p:spPr>
            <a:xfrm>
              <a:off x="3976917" y="2275917"/>
              <a:ext cx="329994" cy="334947"/>
            </a:xfrm>
            <a:custGeom>
              <a:avLst/>
              <a:gdLst/>
              <a:ahLst/>
              <a:cxnLst/>
              <a:rect l="l" t="t" r="r" b="b"/>
              <a:pathLst>
                <a:path w="329994" h="334947">
                  <a:moveTo>
                    <a:pt x="165307" y="0"/>
                  </a:moveTo>
                  <a:cubicBezTo>
                    <a:pt x="195025" y="0"/>
                    <a:pt x="222473" y="7533"/>
                    <a:pt x="247650" y="22598"/>
                  </a:cubicBezTo>
                  <a:cubicBezTo>
                    <a:pt x="272828" y="37663"/>
                    <a:pt x="292847" y="57991"/>
                    <a:pt x="307706" y="83582"/>
                  </a:cubicBezTo>
                  <a:cubicBezTo>
                    <a:pt x="322565" y="109172"/>
                    <a:pt x="329994" y="137033"/>
                    <a:pt x="329994" y="167164"/>
                  </a:cubicBezTo>
                  <a:cubicBezTo>
                    <a:pt x="329994" y="197295"/>
                    <a:pt x="322565" y="225258"/>
                    <a:pt x="307706" y="251055"/>
                  </a:cubicBezTo>
                  <a:cubicBezTo>
                    <a:pt x="292847" y="276852"/>
                    <a:pt x="272828" y="297283"/>
                    <a:pt x="247650" y="312349"/>
                  </a:cubicBezTo>
                  <a:cubicBezTo>
                    <a:pt x="222473" y="327414"/>
                    <a:pt x="195025" y="334947"/>
                    <a:pt x="165307" y="334947"/>
                  </a:cubicBezTo>
                  <a:cubicBezTo>
                    <a:pt x="135589" y="334947"/>
                    <a:pt x="108038" y="327414"/>
                    <a:pt x="82654" y="312349"/>
                  </a:cubicBezTo>
                  <a:cubicBezTo>
                    <a:pt x="57270" y="297283"/>
                    <a:pt x="37148" y="276852"/>
                    <a:pt x="22289" y="251055"/>
                  </a:cubicBezTo>
                  <a:cubicBezTo>
                    <a:pt x="7430" y="225258"/>
                    <a:pt x="0" y="197295"/>
                    <a:pt x="0" y="167164"/>
                  </a:cubicBezTo>
                  <a:cubicBezTo>
                    <a:pt x="0" y="137033"/>
                    <a:pt x="7430" y="109172"/>
                    <a:pt x="22289" y="83582"/>
                  </a:cubicBezTo>
                  <a:cubicBezTo>
                    <a:pt x="37148" y="57991"/>
                    <a:pt x="57270" y="37663"/>
                    <a:pt x="82654" y="22598"/>
                  </a:cubicBezTo>
                  <a:cubicBezTo>
                    <a:pt x="108038" y="7533"/>
                    <a:pt x="135589" y="0"/>
                    <a:pt x="165307" y="0"/>
                  </a:cubicBezTo>
                  <a:close/>
                  <a:moveTo>
                    <a:pt x="165307" y="41481"/>
                  </a:moveTo>
                  <a:cubicBezTo>
                    <a:pt x="144257" y="41481"/>
                    <a:pt x="124754" y="47157"/>
                    <a:pt x="106799" y="58507"/>
                  </a:cubicBezTo>
                  <a:cubicBezTo>
                    <a:pt x="88845" y="69858"/>
                    <a:pt x="74605" y="85130"/>
                    <a:pt x="64080" y="104323"/>
                  </a:cubicBezTo>
                  <a:cubicBezTo>
                    <a:pt x="53555" y="123515"/>
                    <a:pt x="48292" y="144463"/>
                    <a:pt x="48292" y="167164"/>
                  </a:cubicBezTo>
                  <a:cubicBezTo>
                    <a:pt x="48292" y="189865"/>
                    <a:pt x="53555" y="210915"/>
                    <a:pt x="64080" y="230314"/>
                  </a:cubicBezTo>
                  <a:cubicBezTo>
                    <a:pt x="74605" y="249714"/>
                    <a:pt x="88845" y="265089"/>
                    <a:pt x="106799" y="276439"/>
                  </a:cubicBezTo>
                  <a:cubicBezTo>
                    <a:pt x="124754" y="287790"/>
                    <a:pt x="144257" y="293465"/>
                    <a:pt x="165307" y="293465"/>
                  </a:cubicBezTo>
                  <a:cubicBezTo>
                    <a:pt x="186357" y="293465"/>
                    <a:pt x="205756" y="287790"/>
                    <a:pt x="223505" y="276439"/>
                  </a:cubicBezTo>
                  <a:cubicBezTo>
                    <a:pt x="241253" y="265089"/>
                    <a:pt x="255390" y="249714"/>
                    <a:pt x="265915" y="230314"/>
                  </a:cubicBezTo>
                  <a:cubicBezTo>
                    <a:pt x="276440" y="210915"/>
                    <a:pt x="281702" y="189865"/>
                    <a:pt x="281702" y="167164"/>
                  </a:cubicBezTo>
                  <a:cubicBezTo>
                    <a:pt x="281702" y="144463"/>
                    <a:pt x="276440" y="123515"/>
                    <a:pt x="265915" y="104323"/>
                  </a:cubicBezTo>
                  <a:cubicBezTo>
                    <a:pt x="255390" y="85130"/>
                    <a:pt x="241253" y="69858"/>
                    <a:pt x="223505" y="58507"/>
                  </a:cubicBezTo>
                  <a:cubicBezTo>
                    <a:pt x="205756" y="47157"/>
                    <a:pt x="186357" y="41481"/>
                    <a:pt x="165307"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8" name="TextBox 97">
              <a:extLst>
                <a:ext uri="{FF2B5EF4-FFF2-40B4-BE49-F238E27FC236}">
                  <a16:creationId xmlns:a16="http://schemas.microsoft.com/office/drawing/2014/main" id="{ED07AB51-93C8-42B3-BDB7-A2C7B1E8F5E3}"/>
                </a:ext>
              </a:extLst>
            </p:cNvPr>
            <p:cNvSpPr txBox="1">
              <a:spLocks/>
            </p:cNvSpPr>
            <p:nvPr/>
          </p:nvSpPr>
          <p:spPr>
            <a:xfrm>
              <a:off x="4385778" y="2275917"/>
              <a:ext cx="310182" cy="434007"/>
            </a:xfrm>
            <a:custGeom>
              <a:avLst/>
              <a:gdLst/>
              <a:ahLst/>
              <a:cxnLst/>
              <a:rect l="l" t="t" r="r" b="b"/>
              <a:pathLst>
                <a:path w="310182" h="434007">
                  <a:moveTo>
                    <a:pt x="162830" y="0"/>
                  </a:moveTo>
                  <a:cubicBezTo>
                    <a:pt x="190484" y="0"/>
                    <a:pt x="215559" y="7120"/>
                    <a:pt x="238053" y="21360"/>
                  </a:cubicBezTo>
                  <a:cubicBezTo>
                    <a:pt x="260548" y="35600"/>
                    <a:pt x="278193" y="55412"/>
                    <a:pt x="290989" y="80796"/>
                  </a:cubicBezTo>
                  <a:cubicBezTo>
                    <a:pt x="303784" y="106180"/>
                    <a:pt x="310182" y="134969"/>
                    <a:pt x="310182" y="167164"/>
                  </a:cubicBezTo>
                  <a:cubicBezTo>
                    <a:pt x="310182" y="199358"/>
                    <a:pt x="303784" y="228251"/>
                    <a:pt x="290989" y="253841"/>
                  </a:cubicBezTo>
                  <a:cubicBezTo>
                    <a:pt x="278193" y="279432"/>
                    <a:pt x="260548" y="299347"/>
                    <a:pt x="238053" y="313587"/>
                  </a:cubicBezTo>
                  <a:cubicBezTo>
                    <a:pt x="215559" y="327827"/>
                    <a:pt x="190484" y="334947"/>
                    <a:pt x="162830" y="334947"/>
                  </a:cubicBezTo>
                  <a:cubicBezTo>
                    <a:pt x="137652" y="334947"/>
                    <a:pt x="115054" y="329065"/>
                    <a:pt x="95035" y="317302"/>
                  </a:cubicBezTo>
                  <a:cubicBezTo>
                    <a:pt x="75018" y="305538"/>
                    <a:pt x="58817" y="288925"/>
                    <a:pt x="46434" y="267462"/>
                  </a:cubicBezTo>
                  <a:lnTo>
                    <a:pt x="46434" y="434007"/>
                  </a:lnTo>
                  <a:lnTo>
                    <a:pt x="0" y="434007"/>
                  </a:lnTo>
                  <a:lnTo>
                    <a:pt x="0" y="7430"/>
                  </a:lnTo>
                  <a:lnTo>
                    <a:pt x="46434" y="7430"/>
                  </a:lnTo>
                  <a:lnTo>
                    <a:pt x="46434" y="67485"/>
                  </a:lnTo>
                  <a:cubicBezTo>
                    <a:pt x="58817" y="46022"/>
                    <a:pt x="75018" y="29408"/>
                    <a:pt x="95035" y="17645"/>
                  </a:cubicBezTo>
                  <a:cubicBezTo>
                    <a:pt x="115054" y="5882"/>
                    <a:pt x="137652" y="0"/>
                    <a:pt x="162830" y="0"/>
                  </a:cubicBezTo>
                  <a:close/>
                  <a:moveTo>
                    <a:pt x="154162" y="41481"/>
                  </a:moveTo>
                  <a:cubicBezTo>
                    <a:pt x="133525" y="41481"/>
                    <a:pt x="114951" y="46847"/>
                    <a:pt x="98441" y="57579"/>
                  </a:cubicBezTo>
                  <a:cubicBezTo>
                    <a:pt x="81931" y="68310"/>
                    <a:pt x="69136" y="83169"/>
                    <a:pt x="60055" y="102156"/>
                  </a:cubicBezTo>
                  <a:cubicBezTo>
                    <a:pt x="50974" y="121142"/>
                    <a:pt x="46434" y="142812"/>
                    <a:pt x="46434" y="167164"/>
                  </a:cubicBezTo>
                  <a:cubicBezTo>
                    <a:pt x="46434" y="191516"/>
                    <a:pt x="50974" y="213289"/>
                    <a:pt x="60055" y="232481"/>
                  </a:cubicBezTo>
                  <a:cubicBezTo>
                    <a:pt x="69136" y="251674"/>
                    <a:pt x="81931" y="266637"/>
                    <a:pt x="98441" y="277368"/>
                  </a:cubicBezTo>
                  <a:cubicBezTo>
                    <a:pt x="114951" y="288100"/>
                    <a:pt x="133525" y="293465"/>
                    <a:pt x="154162" y="293465"/>
                  </a:cubicBezTo>
                  <a:cubicBezTo>
                    <a:pt x="174799" y="293465"/>
                    <a:pt x="193270" y="288100"/>
                    <a:pt x="209574" y="277368"/>
                  </a:cubicBezTo>
                  <a:cubicBezTo>
                    <a:pt x="225877" y="266637"/>
                    <a:pt x="238569" y="251674"/>
                    <a:pt x="247650" y="232481"/>
                  </a:cubicBezTo>
                  <a:cubicBezTo>
                    <a:pt x="256731" y="213289"/>
                    <a:pt x="261271" y="191516"/>
                    <a:pt x="261271" y="167164"/>
                  </a:cubicBezTo>
                  <a:cubicBezTo>
                    <a:pt x="261271" y="142812"/>
                    <a:pt x="256731" y="121142"/>
                    <a:pt x="247650" y="102156"/>
                  </a:cubicBezTo>
                  <a:cubicBezTo>
                    <a:pt x="238569" y="83169"/>
                    <a:pt x="225877" y="68310"/>
                    <a:pt x="209574" y="57579"/>
                  </a:cubicBezTo>
                  <a:cubicBezTo>
                    <a:pt x="193270" y="46847"/>
                    <a:pt x="174799" y="41481"/>
                    <a:pt x="154162"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9" name="TextBox 98">
              <a:extLst>
                <a:ext uri="{FF2B5EF4-FFF2-40B4-BE49-F238E27FC236}">
                  <a16:creationId xmlns:a16="http://schemas.microsoft.com/office/drawing/2014/main" id="{047A2D20-1802-410D-9F0E-D83DA9A2E647}"/>
                </a:ext>
              </a:extLst>
            </p:cNvPr>
            <p:cNvSpPr txBox="1">
              <a:spLocks/>
            </p:cNvSpPr>
            <p:nvPr/>
          </p:nvSpPr>
          <p:spPr>
            <a:xfrm>
              <a:off x="4748442" y="2275917"/>
              <a:ext cx="329994" cy="334947"/>
            </a:xfrm>
            <a:custGeom>
              <a:avLst/>
              <a:gdLst/>
              <a:ahLst/>
              <a:cxnLst/>
              <a:rect l="l" t="t" r="r" b="b"/>
              <a:pathLst>
                <a:path w="329994" h="334947">
                  <a:moveTo>
                    <a:pt x="165307" y="0"/>
                  </a:moveTo>
                  <a:cubicBezTo>
                    <a:pt x="195025" y="0"/>
                    <a:pt x="222472" y="7533"/>
                    <a:pt x="247651" y="22598"/>
                  </a:cubicBezTo>
                  <a:cubicBezTo>
                    <a:pt x="272828" y="37663"/>
                    <a:pt x="292847" y="57991"/>
                    <a:pt x="307706" y="83582"/>
                  </a:cubicBezTo>
                  <a:cubicBezTo>
                    <a:pt x="322565" y="109172"/>
                    <a:pt x="329994" y="137033"/>
                    <a:pt x="329994" y="167164"/>
                  </a:cubicBezTo>
                  <a:cubicBezTo>
                    <a:pt x="329994" y="197295"/>
                    <a:pt x="322565" y="225258"/>
                    <a:pt x="307706" y="251055"/>
                  </a:cubicBezTo>
                  <a:cubicBezTo>
                    <a:pt x="292847" y="276852"/>
                    <a:pt x="272828" y="297283"/>
                    <a:pt x="247651" y="312349"/>
                  </a:cubicBezTo>
                  <a:cubicBezTo>
                    <a:pt x="222472" y="327414"/>
                    <a:pt x="195025" y="334947"/>
                    <a:pt x="165307" y="334947"/>
                  </a:cubicBezTo>
                  <a:cubicBezTo>
                    <a:pt x="135589" y="334947"/>
                    <a:pt x="108038" y="327414"/>
                    <a:pt x="82654" y="312349"/>
                  </a:cubicBezTo>
                  <a:cubicBezTo>
                    <a:pt x="57269" y="297283"/>
                    <a:pt x="37148" y="276852"/>
                    <a:pt x="22289" y="251055"/>
                  </a:cubicBezTo>
                  <a:cubicBezTo>
                    <a:pt x="7430" y="225258"/>
                    <a:pt x="0" y="197295"/>
                    <a:pt x="0" y="167164"/>
                  </a:cubicBezTo>
                  <a:cubicBezTo>
                    <a:pt x="0" y="137033"/>
                    <a:pt x="7430" y="109172"/>
                    <a:pt x="22289" y="83582"/>
                  </a:cubicBezTo>
                  <a:cubicBezTo>
                    <a:pt x="37148" y="57991"/>
                    <a:pt x="57269" y="37663"/>
                    <a:pt x="82654" y="22598"/>
                  </a:cubicBezTo>
                  <a:cubicBezTo>
                    <a:pt x="108038" y="7533"/>
                    <a:pt x="135589" y="0"/>
                    <a:pt x="165307" y="0"/>
                  </a:cubicBezTo>
                  <a:close/>
                  <a:moveTo>
                    <a:pt x="165307" y="41481"/>
                  </a:moveTo>
                  <a:cubicBezTo>
                    <a:pt x="144257" y="41481"/>
                    <a:pt x="124754" y="47157"/>
                    <a:pt x="106800" y="58507"/>
                  </a:cubicBezTo>
                  <a:cubicBezTo>
                    <a:pt x="88845" y="69858"/>
                    <a:pt x="74605" y="85130"/>
                    <a:pt x="64080" y="104323"/>
                  </a:cubicBezTo>
                  <a:cubicBezTo>
                    <a:pt x="53555" y="123515"/>
                    <a:pt x="48292" y="144463"/>
                    <a:pt x="48292" y="167164"/>
                  </a:cubicBezTo>
                  <a:cubicBezTo>
                    <a:pt x="48292" y="189865"/>
                    <a:pt x="53555" y="210915"/>
                    <a:pt x="64080" y="230314"/>
                  </a:cubicBezTo>
                  <a:cubicBezTo>
                    <a:pt x="74605" y="249714"/>
                    <a:pt x="88845" y="265089"/>
                    <a:pt x="106800" y="276439"/>
                  </a:cubicBezTo>
                  <a:cubicBezTo>
                    <a:pt x="124754" y="287790"/>
                    <a:pt x="144257" y="293465"/>
                    <a:pt x="165307" y="293465"/>
                  </a:cubicBezTo>
                  <a:cubicBezTo>
                    <a:pt x="186357" y="293465"/>
                    <a:pt x="205756" y="287790"/>
                    <a:pt x="223505" y="276439"/>
                  </a:cubicBezTo>
                  <a:cubicBezTo>
                    <a:pt x="241253" y="265089"/>
                    <a:pt x="255390" y="249714"/>
                    <a:pt x="265915" y="230314"/>
                  </a:cubicBezTo>
                  <a:cubicBezTo>
                    <a:pt x="276440" y="210915"/>
                    <a:pt x="281702" y="189865"/>
                    <a:pt x="281702" y="167164"/>
                  </a:cubicBezTo>
                  <a:cubicBezTo>
                    <a:pt x="281702" y="144463"/>
                    <a:pt x="276440" y="123515"/>
                    <a:pt x="265915" y="104323"/>
                  </a:cubicBezTo>
                  <a:cubicBezTo>
                    <a:pt x="255390" y="85130"/>
                    <a:pt x="241253" y="69858"/>
                    <a:pt x="223505" y="58507"/>
                  </a:cubicBezTo>
                  <a:cubicBezTo>
                    <a:pt x="205756" y="47157"/>
                    <a:pt x="186357" y="41481"/>
                    <a:pt x="165307"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100" name="TextBox 99">
              <a:extLst>
                <a:ext uri="{FF2B5EF4-FFF2-40B4-BE49-F238E27FC236}">
                  <a16:creationId xmlns:a16="http://schemas.microsoft.com/office/drawing/2014/main" id="{C0F960C2-D281-4BC9-BACA-B4004C0AB29F}"/>
                </a:ext>
              </a:extLst>
            </p:cNvPr>
            <p:cNvSpPr txBox="1">
              <a:spLocks/>
            </p:cNvSpPr>
            <p:nvPr/>
          </p:nvSpPr>
          <p:spPr>
            <a:xfrm>
              <a:off x="5428671" y="2275917"/>
              <a:ext cx="249506" cy="334947"/>
            </a:xfrm>
            <a:custGeom>
              <a:avLst/>
              <a:gdLst/>
              <a:ahLst/>
              <a:cxnLst/>
              <a:rect l="l" t="t" r="r" b="b"/>
              <a:pathLst>
                <a:path w="249506" h="334947">
                  <a:moveTo>
                    <a:pt x="127539" y="0"/>
                  </a:moveTo>
                  <a:cubicBezTo>
                    <a:pt x="146938" y="0"/>
                    <a:pt x="166544" y="3199"/>
                    <a:pt x="186356" y="9596"/>
                  </a:cubicBezTo>
                  <a:cubicBezTo>
                    <a:pt x="206168" y="15994"/>
                    <a:pt x="224742" y="24765"/>
                    <a:pt x="242077" y="35909"/>
                  </a:cubicBezTo>
                  <a:lnTo>
                    <a:pt x="219789" y="71819"/>
                  </a:lnTo>
                  <a:cubicBezTo>
                    <a:pt x="188007" y="51594"/>
                    <a:pt x="157257" y="41481"/>
                    <a:pt x="127539" y="41481"/>
                  </a:cubicBezTo>
                  <a:cubicBezTo>
                    <a:pt x="108553" y="41481"/>
                    <a:pt x="92868" y="45609"/>
                    <a:pt x="80486" y="53864"/>
                  </a:cubicBezTo>
                  <a:cubicBezTo>
                    <a:pt x="68103" y="62119"/>
                    <a:pt x="61912" y="73676"/>
                    <a:pt x="61912" y="88535"/>
                  </a:cubicBezTo>
                  <a:cubicBezTo>
                    <a:pt x="61912" y="97615"/>
                    <a:pt x="64594" y="105045"/>
                    <a:pt x="69960" y="110823"/>
                  </a:cubicBezTo>
                  <a:cubicBezTo>
                    <a:pt x="75326" y="116602"/>
                    <a:pt x="83375" y="121761"/>
                    <a:pt x="94107" y="126302"/>
                  </a:cubicBezTo>
                  <a:cubicBezTo>
                    <a:pt x="104838" y="130842"/>
                    <a:pt x="121761" y="136827"/>
                    <a:pt x="144875" y="144256"/>
                  </a:cubicBezTo>
                  <a:cubicBezTo>
                    <a:pt x="167576" y="151273"/>
                    <a:pt x="185943" y="158083"/>
                    <a:pt x="199977" y="164687"/>
                  </a:cubicBezTo>
                  <a:cubicBezTo>
                    <a:pt x="214010" y="171291"/>
                    <a:pt x="225774" y="180475"/>
                    <a:pt x="235267" y="192238"/>
                  </a:cubicBezTo>
                  <a:cubicBezTo>
                    <a:pt x="244760" y="204002"/>
                    <a:pt x="249506" y="219377"/>
                    <a:pt x="249506" y="238363"/>
                  </a:cubicBezTo>
                  <a:cubicBezTo>
                    <a:pt x="249506" y="267256"/>
                    <a:pt x="238466" y="290576"/>
                    <a:pt x="216383" y="308324"/>
                  </a:cubicBezTo>
                  <a:cubicBezTo>
                    <a:pt x="194301" y="326073"/>
                    <a:pt x="166338" y="334947"/>
                    <a:pt x="132492" y="334947"/>
                  </a:cubicBezTo>
                  <a:cubicBezTo>
                    <a:pt x="109791" y="334947"/>
                    <a:pt x="86780" y="330819"/>
                    <a:pt x="63460" y="322564"/>
                  </a:cubicBezTo>
                  <a:cubicBezTo>
                    <a:pt x="40139" y="314309"/>
                    <a:pt x="18986" y="302546"/>
                    <a:pt x="0" y="287274"/>
                  </a:cubicBezTo>
                  <a:lnTo>
                    <a:pt x="24145" y="253222"/>
                  </a:lnTo>
                  <a:cubicBezTo>
                    <a:pt x="60880" y="280051"/>
                    <a:pt x="96995" y="293465"/>
                    <a:pt x="132492" y="293465"/>
                  </a:cubicBezTo>
                  <a:cubicBezTo>
                    <a:pt x="153543" y="293465"/>
                    <a:pt x="170568" y="288925"/>
                    <a:pt x="183570" y="279845"/>
                  </a:cubicBezTo>
                  <a:cubicBezTo>
                    <a:pt x="196572" y="270764"/>
                    <a:pt x="203073" y="258588"/>
                    <a:pt x="203073" y="243316"/>
                  </a:cubicBezTo>
                  <a:cubicBezTo>
                    <a:pt x="203073" y="232585"/>
                    <a:pt x="199564" y="223607"/>
                    <a:pt x="192547" y="216384"/>
                  </a:cubicBezTo>
                  <a:cubicBezTo>
                    <a:pt x="185531" y="209161"/>
                    <a:pt x="176760" y="203486"/>
                    <a:pt x="166235" y="199358"/>
                  </a:cubicBezTo>
                  <a:cubicBezTo>
                    <a:pt x="155709" y="195231"/>
                    <a:pt x="141160" y="190484"/>
                    <a:pt x="122586" y="185118"/>
                  </a:cubicBezTo>
                  <a:cubicBezTo>
                    <a:pt x="83375" y="173974"/>
                    <a:pt x="55721" y="161695"/>
                    <a:pt x="39624" y="148280"/>
                  </a:cubicBezTo>
                  <a:cubicBezTo>
                    <a:pt x="23526" y="134866"/>
                    <a:pt x="15478" y="116808"/>
                    <a:pt x="15478" y="94107"/>
                  </a:cubicBezTo>
                  <a:cubicBezTo>
                    <a:pt x="15478" y="65627"/>
                    <a:pt x="26003" y="42823"/>
                    <a:pt x="47053" y="25694"/>
                  </a:cubicBezTo>
                  <a:cubicBezTo>
                    <a:pt x="68103" y="8565"/>
                    <a:pt x="94932" y="0"/>
                    <a:pt x="12753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101" name="TextBox 100">
              <a:extLst>
                <a:ext uri="{FF2B5EF4-FFF2-40B4-BE49-F238E27FC236}">
                  <a16:creationId xmlns:a16="http://schemas.microsoft.com/office/drawing/2014/main" id="{EAD02CAE-EA62-46F9-AF21-428066FCE7DE}"/>
                </a:ext>
              </a:extLst>
            </p:cNvPr>
            <p:cNvSpPr txBox="1">
              <a:spLocks/>
            </p:cNvSpPr>
            <p:nvPr/>
          </p:nvSpPr>
          <p:spPr>
            <a:xfrm>
              <a:off x="5309703" y="2283347"/>
              <a:ext cx="46435" cy="320087"/>
            </a:xfrm>
            <a:custGeom>
              <a:avLst/>
              <a:gdLst/>
              <a:ahLst/>
              <a:cxnLst/>
              <a:rect l="l" t="t" r="r" b="b"/>
              <a:pathLst>
                <a:path w="46435" h="320087">
                  <a:moveTo>
                    <a:pt x="0" y="0"/>
                  </a:moveTo>
                  <a:lnTo>
                    <a:pt x="46435" y="0"/>
                  </a:lnTo>
                  <a:lnTo>
                    <a:pt x="46435" y="320087"/>
                  </a:lnTo>
                  <a:lnTo>
                    <a:pt x="0" y="320087"/>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grpSp>
    </p:spTree>
    <p:extLst>
      <p:ext uri="{BB962C8B-B14F-4D97-AF65-F5344CB8AC3E}">
        <p14:creationId xmlns:p14="http://schemas.microsoft.com/office/powerpoint/2010/main" val="23486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8442F8FF-5DB1-44B3-AF2C-1A531EA36FEA}"/>
              </a:ext>
            </a:extLst>
          </p:cNvPr>
          <p:cNvGrpSpPr/>
          <p:nvPr userDrawn="1"/>
        </p:nvGrpSpPr>
        <p:grpSpPr bwMode="gray">
          <a:xfrm>
            <a:off x="0" y="0"/>
            <a:ext cx="12192001" cy="6858004"/>
            <a:chOff x="0" y="-4"/>
            <a:chExt cx="12188826" cy="6858004"/>
          </a:xfrm>
        </p:grpSpPr>
        <p:grpSp>
          <p:nvGrpSpPr>
            <p:cNvPr id="61" name="Group 60">
              <a:extLst>
                <a:ext uri="{FF2B5EF4-FFF2-40B4-BE49-F238E27FC236}">
                  <a16:creationId xmlns:a16="http://schemas.microsoft.com/office/drawing/2014/main" id="{E2F285D2-B641-461F-87F0-20A9C65B2EF7}"/>
                </a:ext>
              </a:extLst>
            </p:cNvPr>
            <p:cNvGrpSpPr/>
            <p:nvPr/>
          </p:nvGrpSpPr>
          <p:grpSpPr bwMode="gray">
            <a:xfrm>
              <a:off x="609441" y="1600198"/>
              <a:ext cx="10055941" cy="4580469"/>
              <a:chOff x="609441" y="1600198"/>
              <a:chExt cx="10055941" cy="4580469"/>
            </a:xfrm>
          </p:grpSpPr>
          <p:sp>
            <p:nvSpPr>
              <p:cNvPr id="110" name="Rectangle 109">
                <a:extLst>
                  <a:ext uri="{FF2B5EF4-FFF2-40B4-BE49-F238E27FC236}">
                    <a16:creationId xmlns:a16="http://schemas.microsoft.com/office/drawing/2014/main" id="{115EE1AC-AAA1-4CAF-886B-474B1A0C95C4}"/>
                  </a:ext>
                </a:extLst>
              </p:cNvPr>
              <p:cNvSpPr/>
              <p:nvPr/>
            </p:nvSpPr>
            <p:spPr bwMode="gray">
              <a:xfrm>
                <a:off x="609441" y="1600199"/>
                <a:ext cx="914203"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1" name="Rectangle 110">
                <a:extLst>
                  <a:ext uri="{FF2B5EF4-FFF2-40B4-BE49-F238E27FC236}">
                    <a16:creationId xmlns:a16="http://schemas.microsoft.com/office/drawing/2014/main" id="{7037B7F2-249C-4DB7-A4FF-AD7E08892A0F}"/>
                  </a:ext>
                </a:extLst>
              </p:cNvPr>
              <p:cNvSpPr/>
              <p:nvPr/>
            </p:nvSpPr>
            <p:spPr bwMode="gray">
              <a:xfrm>
                <a:off x="2436448" y="1600198"/>
                <a:ext cx="915282"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2" name="Rectangle 111">
                <a:extLst>
                  <a:ext uri="{FF2B5EF4-FFF2-40B4-BE49-F238E27FC236}">
                    <a16:creationId xmlns:a16="http://schemas.microsoft.com/office/drawing/2014/main" id="{6B02FE08-2379-4E6C-AE27-D7D2ECAB18B8}"/>
                  </a:ext>
                </a:extLst>
              </p:cNvPr>
              <p:cNvSpPr/>
              <p:nvPr/>
            </p:nvSpPr>
            <p:spPr bwMode="gray">
              <a:xfrm>
                <a:off x="4263453"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3" name="Rectangle 112">
                <a:extLst>
                  <a:ext uri="{FF2B5EF4-FFF2-40B4-BE49-F238E27FC236}">
                    <a16:creationId xmlns:a16="http://schemas.microsoft.com/office/drawing/2014/main" id="{D7C17E9A-3B70-4668-8EAE-9C7D73BACCA1}"/>
                  </a:ext>
                </a:extLst>
              </p:cNvPr>
              <p:cNvSpPr/>
              <p:nvPr/>
            </p:nvSpPr>
            <p:spPr bwMode="gray">
              <a:xfrm>
                <a:off x="6090459"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4" name="Rectangle 113">
                <a:extLst>
                  <a:ext uri="{FF2B5EF4-FFF2-40B4-BE49-F238E27FC236}">
                    <a16:creationId xmlns:a16="http://schemas.microsoft.com/office/drawing/2014/main" id="{E02751E5-34AD-4357-BC67-2269F668FD57}"/>
                  </a:ext>
                </a:extLst>
              </p:cNvPr>
              <p:cNvSpPr/>
              <p:nvPr/>
            </p:nvSpPr>
            <p:spPr bwMode="gray">
              <a:xfrm>
                <a:off x="7921943" y="1600198"/>
                <a:ext cx="916431"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5" name="Rectangle 114">
                <a:extLst>
                  <a:ext uri="{FF2B5EF4-FFF2-40B4-BE49-F238E27FC236}">
                    <a16:creationId xmlns:a16="http://schemas.microsoft.com/office/drawing/2014/main" id="{452A85DA-B39F-40AB-B423-9F7CCB3D0D63}"/>
                  </a:ext>
                </a:extLst>
              </p:cNvPr>
              <p:cNvSpPr/>
              <p:nvPr/>
            </p:nvSpPr>
            <p:spPr bwMode="gray">
              <a:xfrm>
                <a:off x="9750028" y="1600198"/>
                <a:ext cx="915354"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grpSp>
        <p:grpSp>
          <p:nvGrpSpPr>
            <p:cNvPr id="62" name="Group 61">
              <a:extLst>
                <a:ext uri="{FF2B5EF4-FFF2-40B4-BE49-F238E27FC236}">
                  <a16:creationId xmlns:a16="http://schemas.microsoft.com/office/drawing/2014/main" id="{C5C1459D-4F6E-4671-8566-3143311EA541}"/>
                </a:ext>
              </a:extLst>
            </p:cNvPr>
            <p:cNvGrpSpPr/>
            <p:nvPr userDrawn="1"/>
          </p:nvGrpSpPr>
          <p:grpSpPr bwMode="gray">
            <a:xfrm>
              <a:off x="0" y="-4"/>
              <a:ext cx="12188826" cy="6858004"/>
              <a:chOff x="0" y="-4"/>
              <a:chExt cx="12188826" cy="6858004"/>
            </a:xfrm>
          </p:grpSpPr>
          <p:grpSp>
            <p:nvGrpSpPr>
              <p:cNvPr id="63" name="Group 62">
                <a:extLst>
                  <a:ext uri="{FF2B5EF4-FFF2-40B4-BE49-F238E27FC236}">
                    <a16:creationId xmlns:a16="http://schemas.microsoft.com/office/drawing/2014/main" id="{015AFD00-19E3-4F92-9570-1F3E8AEC3EC4}"/>
                  </a:ext>
                </a:extLst>
              </p:cNvPr>
              <p:cNvGrpSpPr/>
              <p:nvPr>
                <p:custDataLst>
                  <p:tags r:id="rId1"/>
                </p:custDataLst>
              </p:nvPr>
            </p:nvGrpSpPr>
            <p:grpSpPr bwMode="gray">
              <a:xfrm>
                <a:off x="0" y="-4"/>
                <a:ext cx="12188826" cy="6858004"/>
                <a:chOff x="0" y="1"/>
                <a:chExt cx="12188826" cy="6858004"/>
              </a:xfrm>
            </p:grpSpPr>
            <p:grpSp>
              <p:nvGrpSpPr>
                <p:cNvPr id="65" name="Group 64">
                  <a:extLst>
                    <a:ext uri="{FF2B5EF4-FFF2-40B4-BE49-F238E27FC236}">
                      <a16:creationId xmlns:a16="http://schemas.microsoft.com/office/drawing/2014/main" id="{56B51E9A-9BC0-4A23-95C7-9E14C94FDF8A}"/>
                    </a:ext>
                  </a:extLst>
                </p:cNvPr>
                <p:cNvGrpSpPr/>
                <p:nvPr/>
              </p:nvGrpSpPr>
              <p:grpSpPr bwMode="gray">
                <a:xfrm>
                  <a:off x="609601" y="2684"/>
                  <a:ext cx="10962504" cy="6855315"/>
                  <a:chOff x="0" y="0"/>
                  <a:chExt cx="10962504" cy="6858000"/>
                </a:xfrm>
              </p:grpSpPr>
              <p:cxnSp>
                <p:nvCxnSpPr>
                  <p:cNvPr id="85" name="Straight Connector 84">
                    <a:extLst>
                      <a:ext uri="{FF2B5EF4-FFF2-40B4-BE49-F238E27FC236}">
                        <a16:creationId xmlns:a16="http://schemas.microsoft.com/office/drawing/2014/main" id="{5B6B4CFD-041A-4081-89A4-C2B194E6465E}"/>
                      </a:ext>
                    </a:extLst>
                  </p:cNvPr>
                  <p:cNvCxnSpPr/>
                  <p:nvPr/>
                </p:nvCxnSpPr>
                <p:spPr bwMode="gray">
                  <a:xfrm>
                    <a:off x="0"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C63B978F-4215-434A-A0BE-E77776CE37B1}"/>
                      </a:ext>
                    </a:extLst>
                  </p:cNvPr>
                  <p:cNvCxnSpPr/>
                  <p:nvPr/>
                </p:nvCxnSpPr>
                <p:spPr bwMode="gray">
                  <a:xfrm>
                    <a:off x="91404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9EEB78C-3DA9-4AD7-BFB1-207EDE403F9D}"/>
                      </a:ext>
                    </a:extLst>
                  </p:cNvPr>
                  <p:cNvCxnSpPr/>
                  <p:nvPr/>
                </p:nvCxnSpPr>
                <p:spPr bwMode="gray">
                  <a:xfrm>
                    <a:off x="137106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F062D7CE-4A4A-4C41-833F-B30B3E74AEAC}"/>
                      </a:ext>
                    </a:extLst>
                  </p:cNvPr>
                  <p:cNvCxnSpPr/>
                  <p:nvPr/>
                </p:nvCxnSpPr>
                <p:spPr bwMode="gray">
                  <a:xfrm>
                    <a:off x="182808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19C628EF-969E-4429-A992-9AD0AFECF81E}"/>
                      </a:ext>
                    </a:extLst>
                  </p:cNvPr>
                  <p:cNvCxnSpPr/>
                  <p:nvPr/>
                </p:nvCxnSpPr>
                <p:spPr bwMode="gray">
                  <a:xfrm>
                    <a:off x="228510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8C7BD383-0D5C-4E3A-99F7-4DC5A51DF948}"/>
                      </a:ext>
                    </a:extLst>
                  </p:cNvPr>
                  <p:cNvCxnSpPr/>
                  <p:nvPr/>
                </p:nvCxnSpPr>
                <p:spPr bwMode="gray">
                  <a:xfrm>
                    <a:off x="274212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FAA2EE63-4F24-4A26-9268-D15D92D5B068}"/>
                      </a:ext>
                    </a:extLst>
                  </p:cNvPr>
                  <p:cNvCxnSpPr/>
                  <p:nvPr/>
                </p:nvCxnSpPr>
                <p:spPr bwMode="gray">
                  <a:xfrm>
                    <a:off x="319914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F64BB08D-864A-44D4-88F6-679DBAE518B7}"/>
                      </a:ext>
                    </a:extLst>
                  </p:cNvPr>
                  <p:cNvCxnSpPr/>
                  <p:nvPr/>
                </p:nvCxnSpPr>
                <p:spPr bwMode="gray">
                  <a:xfrm>
                    <a:off x="365617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9FA3F8A1-60DA-47E1-92DD-967475B2DF58}"/>
                      </a:ext>
                    </a:extLst>
                  </p:cNvPr>
                  <p:cNvCxnSpPr/>
                  <p:nvPr/>
                </p:nvCxnSpPr>
                <p:spPr bwMode="gray">
                  <a:xfrm>
                    <a:off x="411319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4DECF40D-CC60-45F8-B236-F9FAC1F3E8CF}"/>
                      </a:ext>
                    </a:extLst>
                  </p:cNvPr>
                  <p:cNvCxnSpPr/>
                  <p:nvPr/>
                </p:nvCxnSpPr>
                <p:spPr bwMode="gray">
                  <a:xfrm>
                    <a:off x="457021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623BAEC6-A3C2-4892-9093-BD8EA8A7E0F6}"/>
                      </a:ext>
                    </a:extLst>
                  </p:cNvPr>
                  <p:cNvCxnSpPr/>
                  <p:nvPr/>
                </p:nvCxnSpPr>
                <p:spPr bwMode="gray">
                  <a:xfrm>
                    <a:off x="502723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D4E16FB9-EDCA-4CA6-9212-0AEBFCE175D7}"/>
                      </a:ext>
                    </a:extLst>
                  </p:cNvPr>
                  <p:cNvCxnSpPr/>
                  <p:nvPr/>
                </p:nvCxnSpPr>
                <p:spPr bwMode="gray">
                  <a:xfrm>
                    <a:off x="548425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F3AE637F-804F-4244-9AA9-FF4A629A143C}"/>
                      </a:ext>
                    </a:extLst>
                  </p:cNvPr>
                  <p:cNvCxnSpPr/>
                  <p:nvPr/>
                </p:nvCxnSpPr>
                <p:spPr bwMode="gray">
                  <a:xfrm>
                    <a:off x="594127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5EFB8414-3949-428A-B700-7C38A44425B2}"/>
                      </a:ext>
                    </a:extLst>
                  </p:cNvPr>
                  <p:cNvCxnSpPr/>
                  <p:nvPr/>
                </p:nvCxnSpPr>
                <p:spPr bwMode="gray">
                  <a:xfrm>
                    <a:off x="639829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BA61D1AB-B7D2-4169-B38F-56371D50E1DA}"/>
                      </a:ext>
                    </a:extLst>
                  </p:cNvPr>
                  <p:cNvCxnSpPr/>
                  <p:nvPr/>
                </p:nvCxnSpPr>
                <p:spPr bwMode="gray">
                  <a:xfrm>
                    <a:off x="685532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00C4593-A442-4B6C-8E9D-80BFEB1746D6}"/>
                      </a:ext>
                    </a:extLst>
                  </p:cNvPr>
                  <p:cNvCxnSpPr/>
                  <p:nvPr/>
                </p:nvCxnSpPr>
                <p:spPr bwMode="gray">
                  <a:xfrm>
                    <a:off x="731234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95B5E413-FAFF-430F-B105-4D122D50AEE1}"/>
                      </a:ext>
                    </a:extLst>
                  </p:cNvPr>
                  <p:cNvCxnSpPr/>
                  <p:nvPr/>
                </p:nvCxnSpPr>
                <p:spPr bwMode="gray">
                  <a:xfrm>
                    <a:off x="776936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B845328-662D-4D12-A209-6A0B1E78DF14}"/>
                      </a:ext>
                    </a:extLst>
                  </p:cNvPr>
                  <p:cNvCxnSpPr/>
                  <p:nvPr/>
                </p:nvCxnSpPr>
                <p:spPr bwMode="gray">
                  <a:xfrm>
                    <a:off x="822638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2AC19B5D-D919-4A48-953C-03994329E19B}"/>
                      </a:ext>
                    </a:extLst>
                  </p:cNvPr>
                  <p:cNvCxnSpPr/>
                  <p:nvPr/>
                </p:nvCxnSpPr>
                <p:spPr bwMode="gray">
                  <a:xfrm>
                    <a:off x="914042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C81C8DC-CB2F-445A-8F7B-5A864393B553}"/>
                      </a:ext>
                    </a:extLst>
                  </p:cNvPr>
                  <p:cNvCxnSpPr/>
                  <p:nvPr/>
                </p:nvCxnSpPr>
                <p:spPr bwMode="gray">
                  <a:xfrm>
                    <a:off x="868340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F3CD9F68-6C35-4B43-B8E1-1ABF75D8D588}"/>
                      </a:ext>
                    </a:extLst>
                  </p:cNvPr>
                  <p:cNvCxnSpPr/>
                  <p:nvPr/>
                </p:nvCxnSpPr>
                <p:spPr bwMode="gray">
                  <a:xfrm>
                    <a:off x="959744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BBBCE95B-721C-44A5-8B94-8F0E42FF53FE}"/>
                      </a:ext>
                    </a:extLst>
                  </p:cNvPr>
                  <p:cNvCxnSpPr/>
                  <p:nvPr/>
                </p:nvCxnSpPr>
                <p:spPr bwMode="gray">
                  <a:xfrm>
                    <a:off x="1005447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3B934F61-1ED7-4209-A1E3-04C68085B10E}"/>
                      </a:ext>
                    </a:extLst>
                  </p:cNvPr>
                  <p:cNvCxnSpPr/>
                  <p:nvPr/>
                </p:nvCxnSpPr>
                <p:spPr bwMode="gray">
                  <a:xfrm>
                    <a:off x="1051149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8F636E46-095E-439D-B78B-EBC72DB23290}"/>
                      </a:ext>
                    </a:extLst>
                  </p:cNvPr>
                  <p:cNvCxnSpPr/>
                  <p:nvPr/>
                </p:nvCxnSpPr>
                <p:spPr bwMode="gray">
                  <a:xfrm>
                    <a:off x="45702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61497272-E949-488B-B9F6-FD10BA6526BF}"/>
                      </a:ext>
                    </a:extLst>
                  </p:cNvPr>
                  <p:cNvCxnSpPr/>
                  <p:nvPr/>
                </p:nvCxnSpPr>
                <p:spPr bwMode="gray">
                  <a:xfrm>
                    <a:off x="10962504"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B645DFBA-090A-4E89-BFE2-570C1D04D7A5}"/>
                    </a:ext>
                  </a:extLst>
                </p:cNvPr>
                <p:cNvGrpSpPr/>
                <p:nvPr/>
              </p:nvGrpSpPr>
              <p:grpSpPr bwMode="gray">
                <a:xfrm>
                  <a:off x="0" y="1"/>
                  <a:ext cx="12188826" cy="6858004"/>
                  <a:chOff x="0" y="1"/>
                  <a:chExt cx="12188826" cy="6858004"/>
                </a:xfrm>
              </p:grpSpPr>
              <p:cxnSp>
                <p:nvCxnSpPr>
                  <p:cNvPr id="67" name="Straight Connector 66">
                    <a:extLst>
                      <a:ext uri="{FF2B5EF4-FFF2-40B4-BE49-F238E27FC236}">
                        <a16:creationId xmlns:a16="http://schemas.microsoft.com/office/drawing/2014/main" id="{E34689D4-9BAE-40BF-B953-E1A0CA4F5C15}"/>
                      </a:ext>
                    </a:extLst>
                  </p:cNvPr>
                  <p:cNvCxnSpPr/>
                  <p:nvPr/>
                </p:nvCxnSpPr>
                <p:spPr bwMode="gray">
                  <a:xfrm rot="5400000">
                    <a:off x="6094413" y="-609441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74A3364-6F4C-4749-A110-B336801330E0}"/>
                      </a:ext>
                    </a:extLst>
                  </p:cNvPr>
                  <p:cNvCxnSpPr/>
                  <p:nvPr/>
                </p:nvCxnSpPr>
                <p:spPr bwMode="gray">
                  <a:xfrm rot="5400000">
                    <a:off x="6094413" y="-56372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90EC6B6-039D-4549-B1B1-8FF8A3FC2F66}"/>
                      </a:ext>
                    </a:extLst>
                  </p:cNvPr>
                  <p:cNvCxnSpPr/>
                  <p:nvPr/>
                </p:nvCxnSpPr>
                <p:spPr bwMode="gray">
                  <a:xfrm rot="5400000">
                    <a:off x="6094413" y="-51800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155F4FAC-9412-45E9-99EC-FDC351D60453}"/>
                      </a:ext>
                    </a:extLst>
                  </p:cNvPr>
                  <p:cNvCxnSpPr/>
                  <p:nvPr/>
                </p:nvCxnSpPr>
                <p:spPr bwMode="gray">
                  <a:xfrm rot="5400000">
                    <a:off x="6094413" y="-31202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A0C0A33-67B3-48C9-9B83-C39DFDEF5E0A}"/>
                      </a:ext>
                    </a:extLst>
                  </p:cNvPr>
                  <p:cNvCxnSpPr/>
                  <p:nvPr/>
                </p:nvCxnSpPr>
                <p:spPr bwMode="gray">
                  <a:xfrm rot="5400000">
                    <a:off x="6094413" y="-26630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87FF284-D960-4A05-8053-9886608C6599}"/>
                      </a:ext>
                    </a:extLst>
                  </p:cNvPr>
                  <p:cNvCxnSpPr/>
                  <p:nvPr/>
                </p:nvCxnSpPr>
                <p:spPr bwMode="gray">
                  <a:xfrm rot="5400000">
                    <a:off x="6094413" y="-22058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6BA61019-342C-4EDD-97C6-EDA59774644E}"/>
                      </a:ext>
                    </a:extLst>
                  </p:cNvPr>
                  <p:cNvCxnSpPr/>
                  <p:nvPr/>
                </p:nvCxnSpPr>
                <p:spPr bwMode="gray">
                  <a:xfrm rot="5400000">
                    <a:off x="6094413" y="-1748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34785CB-17D0-49DD-8DC9-3C93626DC776}"/>
                      </a:ext>
                    </a:extLst>
                  </p:cNvPr>
                  <p:cNvCxnSpPr/>
                  <p:nvPr/>
                </p:nvCxnSpPr>
                <p:spPr bwMode="gray">
                  <a:xfrm rot="5400000">
                    <a:off x="6094413" y="-12914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425DB222-E3A0-48A3-BBD5-FD2616577D2D}"/>
                      </a:ext>
                    </a:extLst>
                  </p:cNvPr>
                  <p:cNvCxnSpPr/>
                  <p:nvPr/>
                </p:nvCxnSpPr>
                <p:spPr bwMode="gray">
                  <a:xfrm rot="5400000">
                    <a:off x="6094413" y="-8342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C433E4E5-A945-4652-B574-37C6580344B0}"/>
                      </a:ext>
                    </a:extLst>
                  </p:cNvPr>
                  <p:cNvCxnSpPr>
                    <a:cxnSpLocks/>
                  </p:cNvCxnSpPr>
                  <p:nvPr/>
                </p:nvCxnSpPr>
                <p:spPr bwMode="gray">
                  <a:xfrm flipH="1">
                    <a:off x="1" y="5717376"/>
                    <a:ext cx="12188825" cy="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352A597B-2B35-4BD4-B07E-D8CEF25A597D}"/>
                      </a:ext>
                    </a:extLst>
                  </p:cNvPr>
                  <p:cNvCxnSpPr/>
                  <p:nvPr/>
                </p:nvCxnSpPr>
                <p:spPr bwMode="gray">
                  <a:xfrm rot="5400000">
                    <a:off x="6094413" y="76359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9351C336-9D65-42C9-A33F-6971E6322E46}"/>
                      </a:ext>
                    </a:extLst>
                  </p:cNvPr>
                  <p:cNvCxnSpPr/>
                  <p:nvPr/>
                </p:nvCxnSpPr>
                <p:spPr bwMode="gray">
                  <a:xfrm rot="5400000">
                    <a:off x="6094413" y="-5637212"/>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FCAD9518-36D4-43F7-839D-D8FE389DF1F1}"/>
                      </a:ext>
                    </a:extLst>
                  </p:cNvPr>
                  <p:cNvCxnSpPr/>
                  <p:nvPr/>
                </p:nvCxnSpPr>
                <p:spPr bwMode="gray">
                  <a:xfrm rot="5400000">
                    <a:off x="6094413" y="-49514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55575B3F-2A8B-4175-B6A5-D60652B87ED0}"/>
                      </a:ext>
                    </a:extLst>
                  </p:cNvPr>
                  <p:cNvCxnSpPr/>
                  <p:nvPr/>
                </p:nvCxnSpPr>
                <p:spPr bwMode="gray">
                  <a:xfrm rot="5400000">
                    <a:off x="6094413" y="86257"/>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CCC90FC-8476-4A2A-8DF1-ECAB053A24FD}"/>
                      </a:ext>
                    </a:extLst>
                  </p:cNvPr>
                  <p:cNvCxnSpPr/>
                  <p:nvPr/>
                </p:nvCxnSpPr>
                <p:spPr bwMode="gray">
                  <a:xfrm rot="5400000">
                    <a:off x="6094413" y="30638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DFB03C8E-4661-465A-B25F-147D497525A0}"/>
                      </a:ext>
                    </a:extLst>
                  </p:cNvPr>
                  <p:cNvCxnSpPr/>
                  <p:nvPr/>
                </p:nvCxnSpPr>
                <p:spPr bwMode="gray">
                  <a:xfrm rot="5400000">
                    <a:off x="6094413" y="-4034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88C8E030-5491-4C40-9E10-B197BD5CD587}"/>
                      </a:ext>
                    </a:extLst>
                  </p:cNvPr>
                  <p:cNvCxnSpPr/>
                  <p:nvPr/>
                </p:nvCxnSpPr>
                <p:spPr bwMode="gray">
                  <a:xfrm rot="5400000">
                    <a:off x="6094413" y="-35774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0EBA261-0409-41DC-98E2-4BF8173333E9}"/>
                      </a:ext>
                    </a:extLst>
                  </p:cNvPr>
                  <p:cNvCxnSpPr>
                    <a:cxnSpLocks/>
                  </p:cNvCxnSpPr>
                  <p:nvPr/>
                </p:nvCxnSpPr>
                <p:spPr bwMode="gray">
                  <a:xfrm rot="5400000">
                    <a:off x="6094413" y="-44942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64" name="TextBox 63">
                <a:extLst>
                  <a:ext uri="{FF2B5EF4-FFF2-40B4-BE49-F238E27FC236}">
                    <a16:creationId xmlns:a16="http://schemas.microsoft.com/office/drawing/2014/main" id="{B119DAC7-36FB-491E-A6EB-B78E57CAECBF}"/>
                  </a:ext>
                </a:extLst>
              </p:cNvPr>
              <p:cNvSpPr txBox="1"/>
              <p:nvPr userDrawn="1"/>
            </p:nvSpPr>
            <p:spPr bwMode="gray">
              <a:xfrm>
                <a:off x="592866" y="5723466"/>
                <a:ext cx="7329077" cy="474133"/>
              </a:xfrm>
              <a:prstGeom prst="rect">
                <a:avLst/>
              </a:prstGeom>
              <a:noFill/>
            </p:spPr>
            <p:txBody>
              <a:bodyPr wrap="square" lIns="0" tIns="0" rIns="0" bIns="0" rtlCol="0" anchor="b">
                <a:noAutofit/>
              </a:bodyPr>
              <a:lstStyle/>
              <a:p>
                <a:pPr>
                  <a:lnSpc>
                    <a:spcPct val="90000"/>
                  </a:lnSpc>
                </a:pPr>
                <a:r>
                  <a:rPr lang="en-US" sz="700" b="0" i="0">
                    <a:latin typeface="Calibri" panose="020F0502020204030204" pitchFamily="34" charset="0"/>
                  </a:rPr>
                  <a:t>Footnote: Lorem ipsum dolor sit </a:t>
                </a:r>
                <a:r>
                  <a:rPr lang="en-US" sz="700" b="0" i="0" err="1">
                    <a:latin typeface="Calibri" panose="020F0502020204030204" pitchFamily="34" charset="0"/>
                  </a:rPr>
                  <a:t>amet</a:t>
                </a:r>
                <a:r>
                  <a:rPr lang="en-US" sz="700" b="0" i="0">
                    <a:latin typeface="Calibri" panose="020F0502020204030204" pitchFamily="34" charset="0"/>
                  </a:rPr>
                  <a:t>, </a:t>
                </a:r>
                <a:r>
                  <a:rPr lang="en-US" sz="700" b="0" i="0" err="1">
                    <a:latin typeface="Calibri" panose="020F0502020204030204" pitchFamily="34" charset="0"/>
                  </a:rPr>
                  <a:t>consectetur</a:t>
                </a:r>
                <a:r>
                  <a:rPr lang="en-US" sz="700" b="0" i="0">
                    <a:latin typeface="Calibri" panose="020F0502020204030204" pitchFamily="34" charset="0"/>
                  </a:rPr>
                  <a:t> </a:t>
                </a:r>
                <a:r>
                  <a:rPr lang="en-US" sz="700" b="0" i="0" err="1">
                    <a:latin typeface="Calibri" panose="020F0502020204030204" pitchFamily="34" charset="0"/>
                  </a:rPr>
                  <a:t>adipiscing</a:t>
                </a:r>
                <a:r>
                  <a:rPr lang="en-US" sz="700" b="0" i="0">
                    <a:latin typeface="Calibri" panose="020F0502020204030204" pitchFamily="34" charset="0"/>
                  </a:rPr>
                  <a:t> </a:t>
                </a:r>
                <a:r>
                  <a:rPr lang="en-US" sz="700" b="0" i="0" err="1">
                    <a:latin typeface="Calibri" panose="020F0502020204030204" pitchFamily="34" charset="0"/>
                  </a:rPr>
                  <a:t>elit</a:t>
                </a:r>
                <a:r>
                  <a:rPr lang="en-US" sz="700" b="0" i="0">
                    <a:latin typeface="Calibri" panose="020F0502020204030204" pitchFamily="34" charset="0"/>
                  </a:rPr>
                  <a:t>. Maecenas dui magna, </a:t>
                </a:r>
                <a:r>
                  <a:rPr lang="en-US" sz="700" b="0" i="0" err="1">
                    <a:latin typeface="Calibri" panose="020F0502020204030204" pitchFamily="34" charset="0"/>
                  </a:rPr>
                  <a:t>sagittis</a:t>
                </a:r>
                <a:r>
                  <a:rPr lang="en-US" sz="700" b="0" i="0">
                    <a:latin typeface="Calibri" panose="020F0502020204030204" pitchFamily="34" charset="0"/>
                  </a:rPr>
                  <a:t> at </a:t>
                </a:r>
                <a:r>
                  <a:rPr lang="en-US" sz="700" b="0" i="0" err="1">
                    <a:latin typeface="Calibri" panose="020F0502020204030204" pitchFamily="34" charset="0"/>
                  </a:rPr>
                  <a:t>feugiat</a:t>
                </a:r>
                <a:r>
                  <a:rPr lang="en-US" sz="700" b="0" i="0">
                    <a:latin typeface="Calibri" panose="020F0502020204030204" pitchFamily="34" charset="0"/>
                  </a:rPr>
                  <a:t> </a:t>
                </a:r>
                <a:r>
                  <a:rPr lang="en-US" sz="700" b="0" i="0" err="1">
                    <a:latin typeface="Calibri" panose="020F0502020204030204" pitchFamily="34" charset="0"/>
                  </a:rPr>
                  <a:t>eget</a:t>
                </a:r>
                <a:r>
                  <a:rPr lang="en-US" sz="700" b="0" i="0">
                    <a:latin typeface="Calibri" panose="020F0502020204030204" pitchFamily="34" charset="0"/>
                  </a:rPr>
                  <a:t>, </a:t>
                </a:r>
                <a:r>
                  <a:rPr lang="en-US" sz="700" b="0" i="0" err="1">
                    <a:latin typeface="Calibri" panose="020F0502020204030204" pitchFamily="34" charset="0"/>
                  </a:rPr>
                  <a:t>viverra</a:t>
                </a:r>
                <a:r>
                  <a:rPr lang="en-US" sz="700" b="0" i="0">
                    <a:latin typeface="Calibri" panose="020F0502020204030204" pitchFamily="34" charset="0"/>
                  </a:rPr>
                  <a:t> </a:t>
                </a:r>
                <a:r>
                  <a:rPr lang="en-US" sz="700" b="0" i="0" err="1">
                    <a:latin typeface="Calibri" panose="020F0502020204030204" pitchFamily="34" charset="0"/>
                  </a:rPr>
                  <a:t>eu</a:t>
                </a:r>
                <a:r>
                  <a:rPr lang="en-US" sz="700" b="0" i="0">
                    <a:latin typeface="Calibri" panose="020F0502020204030204" pitchFamily="34" charset="0"/>
                  </a:rPr>
                  <a:t> libero. Vestibulum a </a:t>
                </a:r>
                <a:r>
                  <a:rPr lang="en-US" sz="700" b="0" i="0" err="1">
                    <a:latin typeface="Calibri" panose="020F0502020204030204" pitchFamily="34" charset="0"/>
                  </a:rPr>
                  <a:t>justo</a:t>
                </a:r>
                <a:r>
                  <a:rPr lang="en-US" sz="700" b="0" i="0">
                    <a:latin typeface="Calibri" panose="020F0502020204030204" pitchFamily="34" charset="0"/>
                  </a:rPr>
                  <a:t> mi. </a:t>
                </a:r>
                <a:r>
                  <a:rPr lang="en-US" sz="700" b="0" i="0" err="1">
                    <a:latin typeface="Calibri" panose="020F0502020204030204" pitchFamily="34" charset="0"/>
                  </a:rPr>
                  <a:t>Etiam</a:t>
                </a:r>
                <a:r>
                  <a:rPr lang="en-US" sz="700" b="0" i="0">
                    <a:latin typeface="Calibri" panose="020F0502020204030204" pitchFamily="34" charset="0"/>
                  </a:rPr>
                  <a:t> </a:t>
                </a:r>
                <a:r>
                  <a:rPr lang="en-US" sz="700" b="0" i="0" err="1">
                    <a:latin typeface="Calibri" panose="020F0502020204030204" pitchFamily="34" charset="0"/>
                  </a:rPr>
                  <a:t>blandit</a:t>
                </a:r>
                <a:r>
                  <a:rPr lang="en-US" sz="700" b="0" i="0">
                    <a:latin typeface="Calibri" panose="020F0502020204030204" pitchFamily="34" charset="0"/>
                  </a:rPr>
                  <a:t> tempus </a:t>
                </a:r>
                <a:r>
                  <a:rPr lang="en-US" sz="700" b="0" i="0" err="1">
                    <a:latin typeface="Calibri" panose="020F0502020204030204" pitchFamily="34" charset="0"/>
                  </a:rPr>
                  <a:t>odio</a:t>
                </a:r>
                <a:r>
                  <a:rPr lang="en-US" sz="700" b="0" i="0">
                    <a:latin typeface="Calibri" panose="020F0502020204030204" pitchFamily="34" charset="0"/>
                  </a:rPr>
                  <a:t>. </a:t>
                </a:r>
                <a:r>
                  <a:rPr lang="en-US" sz="700" b="0" i="0" err="1">
                    <a:latin typeface="Calibri" panose="020F0502020204030204" pitchFamily="34" charset="0"/>
                  </a:rPr>
                  <a:t>Fusce</a:t>
                </a:r>
                <a:r>
                  <a:rPr lang="en-US" sz="700" b="0" i="0">
                    <a:latin typeface="Calibri" panose="020F0502020204030204" pitchFamily="34" charset="0"/>
                  </a:rPr>
                  <a:t> </a:t>
                </a:r>
                <a:r>
                  <a:rPr lang="en-US" sz="700" b="0" i="0" err="1">
                    <a:latin typeface="Calibri" panose="020F0502020204030204" pitchFamily="34" charset="0"/>
                  </a:rPr>
                  <a:t>orci</a:t>
                </a:r>
                <a:r>
                  <a:rPr lang="en-US" sz="700" b="0" i="0">
                    <a:latin typeface="Calibri" panose="020F0502020204030204" pitchFamily="34" charset="0"/>
                  </a:rPr>
                  <a:t> </a:t>
                </a:r>
                <a:r>
                  <a:rPr lang="en-US" sz="700" b="0" i="0" err="1">
                    <a:latin typeface="Calibri" panose="020F0502020204030204" pitchFamily="34" charset="0"/>
                  </a:rPr>
                  <a:t>lectus</a:t>
                </a:r>
                <a:r>
                  <a:rPr lang="en-US" sz="700" b="0" i="0">
                    <a:latin typeface="Calibri" panose="020F0502020204030204" pitchFamily="34" charset="0"/>
                  </a:rPr>
                  <a:t>, </a:t>
                </a:r>
                <a:r>
                  <a:rPr lang="en-US" sz="700" b="0" i="0" err="1">
                    <a:latin typeface="Calibri" panose="020F0502020204030204" pitchFamily="34" charset="0"/>
                  </a:rPr>
                  <a:t>tincidunt</a:t>
                </a:r>
                <a:r>
                  <a:rPr lang="en-US" sz="700" b="0" i="0">
                    <a:latin typeface="Calibri" panose="020F0502020204030204" pitchFamily="34" charset="0"/>
                  </a:rPr>
                  <a:t> </a:t>
                </a:r>
                <a:r>
                  <a:rPr lang="en-US" sz="700" b="0" i="0" err="1">
                    <a:latin typeface="Calibri" panose="020F0502020204030204" pitchFamily="34" charset="0"/>
                  </a:rPr>
                  <a:t>eget</a:t>
                </a:r>
                <a:r>
                  <a:rPr lang="en-US" sz="700" b="0" i="0">
                    <a:latin typeface="Calibri" panose="020F0502020204030204" pitchFamily="34" charset="0"/>
                  </a:rPr>
                  <a:t> </a:t>
                </a:r>
                <a:r>
                  <a:rPr lang="en-US" sz="700" b="0" i="0" err="1">
                    <a:latin typeface="Calibri" panose="020F0502020204030204" pitchFamily="34" charset="0"/>
                  </a:rPr>
                  <a:t>hendrerit</a:t>
                </a:r>
                <a:r>
                  <a:rPr lang="en-US" sz="700" b="0" i="0">
                    <a:latin typeface="Calibri" panose="020F0502020204030204" pitchFamily="34" charset="0"/>
                  </a:rPr>
                  <a:t> </a:t>
                </a:r>
                <a:r>
                  <a:rPr lang="en-US" sz="700" b="0" i="0" err="1">
                    <a:latin typeface="Calibri" panose="020F0502020204030204" pitchFamily="34" charset="0"/>
                  </a:rPr>
                  <a:t>quis</a:t>
                </a:r>
                <a:r>
                  <a:rPr lang="en-US" sz="700" b="0" i="0">
                    <a:latin typeface="Calibri" panose="020F0502020204030204" pitchFamily="34" charset="0"/>
                  </a:rPr>
                  <a:t>, </a:t>
                </a:r>
                <a:r>
                  <a:rPr lang="en-US" sz="700" b="0" i="0" err="1">
                    <a:latin typeface="Calibri" panose="020F0502020204030204" pitchFamily="34" charset="0"/>
                  </a:rPr>
                  <a:t>blandit</a:t>
                </a:r>
                <a:r>
                  <a:rPr lang="en-US" sz="700" b="0" i="0">
                    <a:latin typeface="Calibri" panose="020F0502020204030204" pitchFamily="34" charset="0"/>
                  </a:rPr>
                  <a:t> non</a:t>
                </a:r>
              </a:p>
            </p:txBody>
          </p:sp>
        </p:grpSp>
      </p:grpSp>
    </p:spTree>
    <p:extLst>
      <p:ext uri="{BB962C8B-B14F-4D97-AF65-F5344CB8AC3E}">
        <p14:creationId xmlns:p14="http://schemas.microsoft.com/office/powerpoint/2010/main" val="837192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B535B2D-9361-4E88-8BBD-C6E1EB066B37}"/>
              </a:ext>
            </a:extLst>
          </p:cNvPr>
          <p:cNvSpPr/>
          <p:nvPr userDrawn="1"/>
        </p:nvSpPr>
        <p:spPr>
          <a:xfrm>
            <a:off x="1" y="0"/>
            <a:ext cx="12192000" cy="6858000"/>
          </a:xfrm>
          <a:prstGeom prst="rect">
            <a:avLst/>
          </a:prstGeom>
          <a:solidFill>
            <a:srgbClr val="F8981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sp>
        <p:nvSpPr>
          <p:cNvPr id="6" name="TextBox 5">
            <a:extLst>
              <a:ext uri="{FF2B5EF4-FFF2-40B4-BE49-F238E27FC236}">
                <a16:creationId xmlns:a16="http://schemas.microsoft.com/office/drawing/2014/main" id="{D5AED08D-D489-4C23-BFE9-9C4A6A94C4DA}"/>
              </a:ext>
            </a:extLst>
          </p:cNvPr>
          <p:cNvSpPr txBox="1"/>
          <p:nvPr userDrawn="1"/>
        </p:nvSpPr>
        <p:spPr>
          <a:xfrm>
            <a:off x="606551" y="721895"/>
            <a:ext cx="10879380" cy="4880008"/>
          </a:xfrm>
          <a:prstGeom prst="rect">
            <a:avLst/>
          </a:prstGeom>
          <a:noFill/>
        </p:spPr>
        <p:txBody>
          <a:bodyPr wrap="square" lIns="0" tIns="0" rIns="0" bIns="0" rtlCol="0" anchor="ctr">
            <a:noAutofit/>
          </a:bodyPr>
          <a:lstStyle/>
          <a:p>
            <a:pPr algn="ctr">
              <a:lnSpc>
                <a:spcPct val="90000"/>
              </a:lnSpc>
            </a:pPr>
            <a:r>
              <a:rPr lang="en-US" sz="5400" b="0" i="0" spc="300">
                <a:solidFill>
                  <a:schemeClr val="bg1"/>
                </a:solidFill>
                <a:latin typeface="Calibri" panose="020F0502020204030204" pitchFamily="34" charset="0"/>
              </a:rPr>
              <a:t>DO NOT USE </a:t>
            </a:r>
          </a:p>
          <a:p>
            <a:pPr algn="ctr">
              <a:lnSpc>
                <a:spcPct val="90000"/>
              </a:lnSpc>
            </a:pPr>
            <a:endParaRPr lang="en-US" sz="5400" b="0" i="0" spc="300">
              <a:solidFill>
                <a:schemeClr val="bg1"/>
              </a:solidFill>
              <a:latin typeface="Calibri" panose="020F0502020204030204" pitchFamily="34" charset="0"/>
            </a:endParaRPr>
          </a:p>
          <a:p>
            <a:pPr algn="ctr">
              <a:lnSpc>
                <a:spcPct val="90000"/>
              </a:lnSpc>
            </a:pPr>
            <a:r>
              <a:rPr lang="en-US" sz="5400" b="0" i="0" spc="300">
                <a:solidFill>
                  <a:schemeClr val="bg1"/>
                </a:solidFill>
                <a:latin typeface="Calibri" panose="020F0502020204030204" pitchFamily="34" charset="0"/>
              </a:rPr>
              <a:t>ALL LAYOUTS PAST THIS ARE NOT PART OF THIS TEMPLATE</a:t>
            </a:r>
          </a:p>
        </p:txBody>
      </p:sp>
    </p:spTree>
    <p:extLst>
      <p:ext uri="{BB962C8B-B14F-4D97-AF65-F5344CB8AC3E}">
        <p14:creationId xmlns:p14="http://schemas.microsoft.com/office/powerpoint/2010/main" val="2601967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_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943993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Thank You / Closing">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A88A8ACB-CBE3-4DC0-BBE3-C6829C462CD7}"/>
              </a:ext>
              <a:ext uri="{C183D7F6-B498-43B3-948B-1728B52AA6E4}">
                <adec:decorative xmlns:adec="http://schemas.microsoft.com/office/drawing/2017/decorative" val="1"/>
              </a:ext>
            </a:extLst>
          </p:cNvPr>
          <p:cNvSpPr/>
          <p:nvPr userDrawn="1"/>
        </p:nvSpPr>
        <p:spPr>
          <a:xfrm rot="2700000">
            <a:off x="500610" y="-2251805"/>
            <a:ext cx="2891746" cy="8397980"/>
          </a:xfrm>
          <a:custGeom>
            <a:avLst/>
            <a:gdLst>
              <a:gd name="connsiteX0" fmla="*/ 0 w 2891746"/>
              <a:gd name="connsiteY0" fmla="*/ 2890035 h 8395793"/>
              <a:gd name="connsiteX1" fmla="*/ 1390389 w 2891746"/>
              <a:gd name="connsiteY1" fmla="*/ 1499646 h 8395793"/>
              <a:gd name="connsiteX2" fmla="*/ 1390389 w 2891746"/>
              <a:gd name="connsiteY2" fmla="*/ 1499646 h 8395793"/>
              <a:gd name="connsiteX3" fmla="*/ 2890036 w 2891746"/>
              <a:gd name="connsiteY3" fmla="*/ 0 h 8395793"/>
              <a:gd name="connsiteX4" fmla="*/ 2890036 w 2891746"/>
              <a:gd name="connsiteY4" fmla="*/ 8322767 h 8395793"/>
              <a:gd name="connsiteX5" fmla="*/ 2891746 w 2891746"/>
              <a:gd name="connsiteY5" fmla="*/ 8340727 h 8395793"/>
              <a:gd name="connsiteX6" fmla="*/ 2891741 w 2891746"/>
              <a:gd name="connsiteY6" fmla="*/ 8395793 h 8395793"/>
              <a:gd name="connsiteX7" fmla="*/ 2546313 w 2891746"/>
              <a:gd name="connsiteY7" fmla="*/ 8050365 h 8395793"/>
              <a:gd name="connsiteX8" fmla="*/ 2546315 w 2891746"/>
              <a:gd name="connsiteY8" fmla="*/ 8050364 h 8395793"/>
              <a:gd name="connsiteX9" fmla="*/ 0 w 2891746"/>
              <a:gd name="connsiteY9" fmla="*/ 5504049 h 839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746" h="8395793">
                <a:moveTo>
                  <a:pt x="0" y="2890035"/>
                </a:moveTo>
                <a:lnTo>
                  <a:pt x="1390389" y="1499646"/>
                </a:lnTo>
                <a:lnTo>
                  <a:pt x="1390389" y="1499646"/>
                </a:lnTo>
                <a:lnTo>
                  <a:pt x="2890036" y="0"/>
                </a:lnTo>
                <a:lnTo>
                  <a:pt x="2890036" y="8322767"/>
                </a:lnTo>
                <a:lnTo>
                  <a:pt x="2891746" y="8340727"/>
                </a:lnTo>
                <a:lnTo>
                  <a:pt x="2891741" y="8395793"/>
                </a:lnTo>
                <a:lnTo>
                  <a:pt x="2546313" y="8050365"/>
                </a:lnTo>
                <a:lnTo>
                  <a:pt x="2546315" y="8050364"/>
                </a:lnTo>
                <a:lnTo>
                  <a:pt x="0" y="5504049"/>
                </a:lnTo>
                <a:close/>
              </a:path>
            </a:pathLst>
          </a:custGeom>
          <a:gradFill>
            <a:gsLst>
              <a:gs pos="24000">
                <a:schemeClr val="accent4"/>
              </a:gs>
              <a:gs pos="100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nvGrpSpPr>
          <p:cNvPr id="14" name="Group 13" descr="logo">
            <a:extLst>
              <a:ext uri="{FF2B5EF4-FFF2-40B4-BE49-F238E27FC236}">
                <a16:creationId xmlns:a16="http://schemas.microsoft.com/office/drawing/2014/main" id="{B5B87096-C8D7-45D0-8DCC-218276F547CC}"/>
              </a:ext>
            </a:extLst>
          </p:cNvPr>
          <p:cNvGrpSpPr/>
          <p:nvPr userDrawn="1"/>
        </p:nvGrpSpPr>
        <p:grpSpPr>
          <a:xfrm>
            <a:off x="608171" y="6445106"/>
            <a:ext cx="1184706" cy="186690"/>
            <a:chOff x="863272" y="6563918"/>
            <a:chExt cx="861082" cy="135727"/>
          </a:xfrm>
          <a:solidFill>
            <a:schemeClr val="tx1"/>
          </a:solidFill>
        </p:grpSpPr>
        <p:sp>
          <p:nvSpPr>
            <p:cNvPr id="16" name="Freeform 6">
              <a:extLst>
                <a:ext uri="{FF2B5EF4-FFF2-40B4-BE49-F238E27FC236}">
                  <a16:creationId xmlns:a16="http://schemas.microsoft.com/office/drawing/2014/main" id="{FAC0FC71-A82A-4369-B44E-4E8FF53CA13C}"/>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7" name="Freeform 7">
              <a:extLst>
                <a:ext uri="{FF2B5EF4-FFF2-40B4-BE49-F238E27FC236}">
                  <a16:creationId xmlns:a16="http://schemas.microsoft.com/office/drawing/2014/main" id="{0D84D398-3251-432F-8986-05570D3BB867}"/>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8">
              <a:extLst>
                <a:ext uri="{FF2B5EF4-FFF2-40B4-BE49-F238E27FC236}">
                  <a16:creationId xmlns:a16="http://schemas.microsoft.com/office/drawing/2014/main" id="{07096BFD-803A-42D4-BA19-C683E35B0D0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0" name="Freeform 9">
              <a:extLst>
                <a:ext uri="{FF2B5EF4-FFF2-40B4-BE49-F238E27FC236}">
                  <a16:creationId xmlns:a16="http://schemas.microsoft.com/office/drawing/2014/main" id="{089E6840-6882-4279-A152-16C7CCB9BE34}"/>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021DF59C-D6C9-4EC0-90A3-7752F6B7220B}"/>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E4C478B3-2ECE-440E-A04E-B8C84D0416EF}"/>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2190CFD5-6EEA-46D1-AE5E-D69C2E08F3D5}"/>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8" name="Freeform: Shape 27">
            <a:extLst>
              <a:ext uri="{FF2B5EF4-FFF2-40B4-BE49-F238E27FC236}">
                <a16:creationId xmlns:a16="http://schemas.microsoft.com/office/drawing/2014/main" id="{5B8D218C-9E1A-4E8B-A343-F3F3A628E78E}"/>
              </a:ext>
              <a:ext uri="{C183D7F6-B498-43B3-948B-1728B52AA6E4}">
                <adec:decorative xmlns:adec="http://schemas.microsoft.com/office/drawing/2017/decorative" val="1"/>
              </a:ext>
            </a:extLst>
          </p:cNvPr>
          <p:cNvSpPr/>
          <p:nvPr userDrawn="1"/>
        </p:nvSpPr>
        <p:spPr>
          <a:xfrm rot="18900000">
            <a:off x="-1253764" y="2913755"/>
            <a:ext cx="6374445" cy="905566"/>
          </a:xfrm>
          <a:custGeom>
            <a:avLst/>
            <a:gdLst>
              <a:gd name="connsiteX0" fmla="*/ 6372785 w 6372785"/>
              <a:gd name="connsiteY0" fmla="*/ 0 h 905566"/>
              <a:gd name="connsiteX1" fmla="*/ 6372785 w 6372785"/>
              <a:gd name="connsiteY1" fmla="*/ 905566 h 905566"/>
              <a:gd name="connsiteX2" fmla="*/ 0 w 6372785"/>
              <a:gd name="connsiteY2" fmla="*/ 905566 h 905566"/>
              <a:gd name="connsiteX3" fmla="*/ 905566 w 6372785"/>
              <a:gd name="connsiteY3" fmla="*/ 0 h 905566"/>
            </a:gdLst>
            <a:ahLst/>
            <a:cxnLst>
              <a:cxn ang="0">
                <a:pos x="connsiteX0" y="connsiteY0"/>
              </a:cxn>
              <a:cxn ang="0">
                <a:pos x="connsiteX1" y="connsiteY1"/>
              </a:cxn>
              <a:cxn ang="0">
                <a:pos x="connsiteX2" y="connsiteY2"/>
              </a:cxn>
              <a:cxn ang="0">
                <a:pos x="connsiteX3" y="connsiteY3"/>
              </a:cxn>
            </a:cxnLst>
            <a:rect l="l" t="t" r="r" b="b"/>
            <a:pathLst>
              <a:path w="6372785" h="905566">
                <a:moveTo>
                  <a:pt x="6372785" y="0"/>
                </a:moveTo>
                <a:lnTo>
                  <a:pt x="6372785" y="905566"/>
                </a:lnTo>
                <a:lnTo>
                  <a:pt x="0" y="905566"/>
                </a:lnTo>
                <a:lnTo>
                  <a:pt x="905566" y="0"/>
                </a:lnTo>
                <a:close/>
              </a:path>
            </a:pathLst>
          </a:custGeom>
          <a:gradFill>
            <a:gsLst>
              <a:gs pos="94000">
                <a:schemeClr val="bg1"/>
              </a:gs>
              <a:gs pos="16000">
                <a:schemeClr val="accent4"/>
              </a:gs>
              <a:gs pos="76000">
                <a:schemeClr val="bg1">
                  <a:alpha val="91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4" name="TextBox 3">
            <a:extLst>
              <a:ext uri="{FF2B5EF4-FFF2-40B4-BE49-F238E27FC236}">
                <a16:creationId xmlns:a16="http://schemas.microsoft.com/office/drawing/2014/main" id="{E52F598B-F734-42BE-8CB8-5E3FDDD7ED52}"/>
              </a:ext>
            </a:extLst>
          </p:cNvPr>
          <p:cNvSpPr txBox="1"/>
          <p:nvPr userDrawn="1"/>
        </p:nvSpPr>
        <p:spPr>
          <a:xfrm>
            <a:off x="7124768" y="4133698"/>
            <a:ext cx="3586491" cy="692497"/>
          </a:xfrm>
          <a:prstGeom prst="rect">
            <a:avLst/>
          </a:prstGeom>
        </p:spPr>
        <p:txBody>
          <a:bodyPr wrap="square" lIns="0" tIns="0" rIns="0" bIns="0" rtlCol="0">
            <a:spAutoFit/>
          </a:bodyPr>
          <a:lstStyle/>
          <a:p>
            <a:pPr algn="r" defTabSz="914400" rtl="0" eaLnBrk="1" latinLnBrk="0" hangingPunct="1">
              <a:lnSpc>
                <a:spcPct val="90000"/>
              </a:lnSpc>
              <a:spcBef>
                <a:spcPct val="0"/>
              </a:spcBef>
              <a:spcAft>
                <a:spcPts val="600"/>
              </a:spcAft>
              <a:buNone/>
            </a:pPr>
            <a:r>
              <a:rPr lang="en-US" sz="5000" b="0" i="0" kern="1200" cap="none" baseline="0">
                <a:solidFill>
                  <a:schemeClr val="accent2"/>
                </a:solidFill>
                <a:latin typeface="Calibri" panose="020F0502020204030204" pitchFamily="34" charset="0"/>
                <a:ea typeface="+mj-ea"/>
                <a:cs typeface="+mj-cs"/>
              </a:rPr>
              <a:t>Thank You</a:t>
            </a:r>
          </a:p>
        </p:txBody>
      </p:sp>
    </p:spTree>
    <p:extLst>
      <p:ext uri="{BB962C8B-B14F-4D97-AF65-F5344CB8AC3E}">
        <p14:creationId xmlns:p14="http://schemas.microsoft.com/office/powerpoint/2010/main" val="202787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7" name="Freeform: Shape 28">
            <a:extLst>
              <a:ext uri="{FF2B5EF4-FFF2-40B4-BE49-F238E27FC236}">
                <a16:creationId xmlns:a16="http://schemas.microsoft.com/office/drawing/2014/main" id="{01B04F58-6A33-5A47-B8EB-023E6BB3A8CD}"/>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21876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5" name="Freeform: Shape 22">
            <a:extLst>
              <a:ext uri="{FF2B5EF4-FFF2-40B4-BE49-F238E27FC236}">
                <a16:creationId xmlns:a16="http://schemas.microsoft.com/office/drawing/2014/main" id="{3257CC44-40CE-EC4E-8D2A-49C9C34E3F7E}"/>
              </a:ext>
            </a:extLst>
          </p:cNvPr>
          <p:cNvSpPr/>
          <p:nvPr userDrawn="1"/>
        </p:nvSpPr>
        <p:spPr>
          <a:xfrm rot="2700000">
            <a:off x="441779" y="-1721554"/>
            <a:ext cx="2869328" cy="5153960"/>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756" name="TextBox 755">
            <a:extLst>
              <a:ext uri="{FF2B5EF4-FFF2-40B4-BE49-F238E27FC236}">
                <a16:creationId xmlns:a16="http://schemas.microsoft.com/office/drawing/2014/main" id="{2387BAEF-04D4-4DE9-B7A0-5B5AD8C8A831}"/>
              </a:ext>
            </a:extLst>
          </p:cNvPr>
          <p:cNvSpPr txBox="1"/>
          <p:nvPr userDrawn="1"/>
        </p:nvSpPr>
        <p:spPr>
          <a:xfrm>
            <a:off x="608171" y="579386"/>
            <a:ext cx="2523599" cy="552081"/>
          </a:xfrm>
          <a:prstGeom prst="rect">
            <a:avLst/>
          </a:prstGeom>
          <a:noFill/>
        </p:spPr>
        <p:txBody>
          <a:bodyPr wrap="square" lIns="0" tIns="0" rIns="0" bIns="0" rtlCol="0">
            <a:noAutofit/>
          </a:bodyPr>
          <a:lstStyle/>
          <a:p>
            <a:pPr>
              <a:lnSpc>
                <a:spcPct val="90000"/>
              </a:lnSpc>
            </a:pPr>
            <a:r>
              <a:rPr lang="en-US" sz="2800" b="0" i="0">
                <a:solidFill>
                  <a:schemeClr val="bg1"/>
                </a:solidFill>
                <a:latin typeface="Calibri" panose="020F0502020204030204" pitchFamily="34" charset="0"/>
              </a:rPr>
              <a:t>Session Speakers</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Tree>
    <p:extLst>
      <p:ext uri="{BB962C8B-B14F-4D97-AF65-F5344CB8AC3E}">
        <p14:creationId xmlns:p14="http://schemas.microsoft.com/office/powerpoint/2010/main" val="1235697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Header – Aqu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9262" y="938794"/>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03123" y="2267712"/>
            <a:ext cx="6410071" cy="700882"/>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sp>
        <p:nvSpPr>
          <p:cNvPr id="14" name="TextBox 13">
            <a:extLst>
              <a:ext uri="{FF2B5EF4-FFF2-40B4-BE49-F238E27FC236}">
                <a16:creationId xmlns:a16="http://schemas.microsoft.com/office/drawing/2014/main" id="{3E46B5F2-170B-43F3-865D-92F5CD3F3546}"/>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17" name="Group 16">
            <a:extLst>
              <a:ext uri="{FF2B5EF4-FFF2-40B4-BE49-F238E27FC236}">
                <a16:creationId xmlns:a16="http://schemas.microsoft.com/office/drawing/2014/main" id="{F062DFBC-6461-46E5-9A65-C2BA6B55FAA7}"/>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1067657A-03A1-4F4F-AD0D-A5B15521E89E}"/>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03F0FBFF-D44D-482A-B547-D551EA5D3C25}"/>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0" name="Freeform 8">
              <a:extLst>
                <a:ext uri="{FF2B5EF4-FFF2-40B4-BE49-F238E27FC236}">
                  <a16:creationId xmlns:a16="http://schemas.microsoft.com/office/drawing/2014/main" id="{9A9535C7-EA42-4FC0-BF2F-9F86B58ECC7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9">
              <a:extLst>
                <a:ext uri="{FF2B5EF4-FFF2-40B4-BE49-F238E27FC236}">
                  <a16:creationId xmlns:a16="http://schemas.microsoft.com/office/drawing/2014/main" id="{E775250D-8931-4334-BAE4-BDDB0695417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10">
              <a:extLst>
                <a:ext uri="{FF2B5EF4-FFF2-40B4-BE49-F238E27FC236}">
                  <a16:creationId xmlns:a16="http://schemas.microsoft.com/office/drawing/2014/main" id="{46FFD602-6135-4BEE-BB2A-C867FBE1FFC0}"/>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1">
              <a:extLst>
                <a:ext uri="{FF2B5EF4-FFF2-40B4-BE49-F238E27FC236}">
                  <a16:creationId xmlns:a16="http://schemas.microsoft.com/office/drawing/2014/main" id="{14A9D646-E9F0-4A52-BD9E-F04121BF45F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2">
              <a:extLst>
                <a:ext uri="{FF2B5EF4-FFF2-40B4-BE49-F238E27FC236}">
                  <a16:creationId xmlns:a16="http://schemas.microsoft.com/office/drawing/2014/main" id="{A919FBF8-B563-4387-B270-79EB182CF757}"/>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36" name="Freeform: Shape 35">
            <a:extLst>
              <a:ext uri="{FF2B5EF4-FFF2-40B4-BE49-F238E27FC236}">
                <a16:creationId xmlns:a16="http://schemas.microsoft.com/office/drawing/2014/main" id="{9428A741-FAD5-4234-862D-6AB7431CF1B6}"/>
              </a:ext>
            </a:extLst>
          </p:cNvPr>
          <p:cNvSpPr/>
          <p:nvPr userDrawn="1"/>
        </p:nvSpPr>
        <p:spPr>
          <a:xfrm rot="2700000">
            <a:off x="7249835" y="-995754"/>
            <a:ext cx="3505682" cy="10675926"/>
          </a:xfrm>
          <a:custGeom>
            <a:avLst/>
            <a:gdLst>
              <a:gd name="connsiteX0" fmla="*/ 0 w 3505682"/>
              <a:gd name="connsiteY0" fmla="*/ 925479 h 10673146"/>
              <a:gd name="connsiteX1" fmla="*/ 925478 w 3505682"/>
              <a:gd name="connsiteY1" fmla="*/ 0 h 10673146"/>
              <a:gd name="connsiteX2" fmla="*/ 3505682 w 3505682"/>
              <a:gd name="connsiteY2" fmla="*/ 2580205 h 10673146"/>
              <a:gd name="connsiteX3" fmla="*/ 3505682 w 3505682"/>
              <a:gd name="connsiteY3" fmla="*/ 7167464 h 10673146"/>
              <a:gd name="connsiteX4" fmla="*/ 0 w 3505682"/>
              <a:gd name="connsiteY4" fmla="*/ 10673146 h 10673146"/>
              <a:gd name="connsiteX5" fmla="*/ 0 w 3505682"/>
              <a:gd name="connsiteY5" fmla="*/ 925479 h 1067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682" h="10673146">
                <a:moveTo>
                  <a:pt x="0" y="925479"/>
                </a:moveTo>
                <a:lnTo>
                  <a:pt x="925478" y="0"/>
                </a:lnTo>
                <a:lnTo>
                  <a:pt x="3505682" y="2580205"/>
                </a:lnTo>
                <a:lnTo>
                  <a:pt x="3505682" y="7167464"/>
                </a:lnTo>
                <a:lnTo>
                  <a:pt x="0" y="10673146"/>
                </a:lnTo>
                <a:lnTo>
                  <a:pt x="0" y="925479"/>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51" name="Freeform: Shape 50">
            <a:extLst>
              <a:ext uri="{FF2B5EF4-FFF2-40B4-BE49-F238E27FC236}">
                <a16:creationId xmlns:a16="http://schemas.microsoft.com/office/drawing/2014/main" id="{8D3A6683-B1EA-4507-96A9-030793602B44}"/>
              </a:ext>
            </a:extLst>
          </p:cNvPr>
          <p:cNvSpPr/>
          <p:nvPr userDrawn="1"/>
        </p:nvSpPr>
        <p:spPr>
          <a:xfrm rot="2700000">
            <a:off x="9756497" y="1673893"/>
            <a:ext cx="970552" cy="6486879"/>
          </a:xfrm>
          <a:custGeom>
            <a:avLst/>
            <a:gdLst>
              <a:gd name="connsiteX0" fmla="*/ 1 w 970552"/>
              <a:gd name="connsiteY0" fmla="*/ 0 h 6485190"/>
              <a:gd name="connsiteX1" fmla="*/ 970552 w 970552"/>
              <a:gd name="connsiteY1" fmla="*/ 970551 h 6485190"/>
              <a:gd name="connsiteX2" fmla="*/ 970552 w 970552"/>
              <a:gd name="connsiteY2" fmla="*/ 5514638 h 6485190"/>
              <a:gd name="connsiteX3" fmla="*/ 0 w 970552"/>
              <a:gd name="connsiteY3" fmla="*/ 6485190 h 6485190"/>
            </a:gdLst>
            <a:ahLst/>
            <a:cxnLst>
              <a:cxn ang="0">
                <a:pos x="connsiteX0" y="connsiteY0"/>
              </a:cxn>
              <a:cxn ang="0">
                <a:pos x="connsiteX1" y="connsiteY1"/>
              </a:cxn>
              <a:cxn ang="0">
                <a:pos x="connsiteX2" y="connsiteY2"/>
              </a:cxn>
              <a:cxn ang="0">
                <a:pos x="connsiteX3" y="connsiteY3"/>
              </a:cxn>
            </a:cxnLst>
            <a:rect l="l" t="t" r="r" b="b"/>
            <a:pathLst>
              <a:path w="970552" h="6485190">
                <a:moveTo>
                  <a:pt x="1" y="0"/>
                </a:moveTo>
                <a:lnTo>
                  <a:pt x="970552" y="970551"/>
                </a:lnTo>
                <a:lnTo>
                  <a:pt x="970552" y="5514638"/>
                </a:lnTo>
                <a:lnTo>
                  <a:pt x="0" y="6485190"/>
                </a:lnTo>
                <a:close/>
              </a:path>
            </a:pathLst>
          </a:custGeom>
          <a:gradFill>
            <a:gsLst>
              <a:gs pos="24000">
                <a:schemeClr val="accent3"/>
              </a:gs>
              <a:gs pos="80511">
                <a:schemeClr val="bg1">
                  <a:alpha val="76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460078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B4BC3A27-8DAD-4476-9725-CF11880123D8}"/>
              </a:ext>
            </a:extLst>
          </p:cNvPr>
          <p:cNvSpPr/>
          <p:nvPr userDrawn="1"/>
        </p:nvSpPr>
        <p:spPr>
          <a:xfrm>
            <a:off x="8945606" y="3622877"/>
            <a:ext cx="3252110" cy="32535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8" name="Freeform: Shape 27">
            <a:extLst>
              <a:ext uri="{FF2B5EF4-FFF2-40B4-BE49-F238E27FC236}">
                <a16:creationId xmlns:a16="http://schemas.microsoft.com/office/drawing/2014/main" id="{046FCD12-70AD-43E4-97A5-E350476D993C}"/>
              </a:ext>
            </a:extLst>
          </p:cNvPr>
          <p:cNvSpPr/>
          <p:nvPr userDrawn="1"/>
        </p:nvSpPr>
        <p:spPr>
          <a:xfrm rot="10800000">
            <a:off x="0" y="-1"/>
            <a:ext cx="10875959" cy="6868836"/>
          </a:xfrm>
          <a:custGeom>
            <a:avLst/>
            <a:gdLst>
              <a:gd name="connsiteX0" fmla="*/ 10873127 w 10873127"/>
              <a:gd name="connsiteY0" fmla="*/ 6868836 h 6868836"/>
              <a:gd name="connsiteX1" fmla="*/ 0 w 10873127"/>
              <a:gd name="connsiteY1" fmla="*/ 6868836 h 6868836"/>
              <a:gd name="connsiteX2" fmla="*/ 6863947 w 10873127"/>
              <a:gd name="connsiteY2" fmla="*/ 0 h 6868836"/>
              <a:gd name="connsiteX3" fmla="*/ 10873127 w 10873127"/>
              <a:gd name="connsiteY3" fmla="*/ 0 h 6868836"/>
            </a:gdLst>
            <a:ahLst/>
            <a:cxnLst>
              <a:cxn ang="0">
                <a:pos x="connsiteX0" y="connsiteY0"/>
              </a:cxn>
              <a:cxn ang="0">
                <a:pos x="connsiteX1" y="connsiteY1"/>
              </a:cxn>
              <a:cxn ang="0">
                <a:pos x="connsiteX2" y="connsiteY2"/>
              </a:cxn>
              <a:cxn ang="0">
                <a:pos x="connsiteX3" y="connsiteY3"/>
              </a:cxn>
            </a:cxnLst>
            <a:rect l="l" t="t" r="r" b="b"/>
            <a:pathLst>
              <a:path w="10873127" h="6868836">
                <a:moveTo>
                  <a:pt x="10873127" y="6868836"/>
                </a:moveTo>
                <a:lnTo>
                  <a:pt x="0" y="6868836"/>
                </a:lnTo>
                <a:lnTo>
                  <a:pt x="6863947" y="0"/>
                </a:lnTo>
                <a:lnTo>
                  <a:pt x="1087312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7" name="Title 1">
            <a:extLst>
              <a:ext uri="{FF2B5EF4-FFF2-40B4-BE49-F238E27FC236}">
                <a16:creationId xmlns:a16="http://schemas.microsoft.com/office/drawing/2014/main" id="{2AC6091C-E947-4C0C-85B0-C87C084ACBB4}"/>
              </a:ext>
            </a:extLst>
          </p:cNvPr>
          <p:cNvSpPr>
            <a:spLocks noGrp="1"/>
          </p:cNvSpPr>
          <p:nvPr>
            <p:ph type="title" hasCustomPrompt="1"/>
          </p:nvPr>
        </p:nvSpPr>
        <p:spPr>
          <a:xfrm>
            <a:off x="589262" y="1348995"/>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8" name="Subtitle 2">
            <a:extLst>
              <a:ext uri="{FF2B5EF4-FFF2-40B4-BE49-F238E27FC236}">
                <a16:creationId xmlns:a16="http://schemas.microsoft.com/office/drawing/2014/main" id="{A2044BBD-0109-43FF-A52D-8FA2841A4DF6}"/>
              </a:ext>
            </a:extLst>
          </p:cNvPr>
          <p:cNvSpPr>
            <a:spLocks noGrp="1"/>
          </p:cNvSpPr>
          <p:nvPr>
            <p:ph type="subTitle" idx="10" hasCustomPrompt="1"/>
          </p:nvPr>
        </p:nvSpPr>
        <p:spPr>
          <a:xfrm>
            <a:off x="603123" y="2677913"/>
            <a:ext cx="6410071" cy="700882"/>
          </a:xfrm>
        </p:spPr>
        <p:txBody>
          <a:bodyPr/>
          <a:lstStyle>
            <a:lvl1pPr marL="0" indent="0" algn="l">
              <a:buNone/>
              <a:defRPr sz="24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grpSp>
        <p:nvGrpSpPr>
          <p:cNvPr id="19" name="Group 18">
            <a:extLst>
              <a:ext uri="{FF2B5EF4-FFF2-40B4-BE49-F238E27FC236}">
                <a16:creationId xmlns:a16="http://schemas.microsoft.com/office/drawing/2014/main" id="{CD0EECB4-F8FF-42F6-B913-97C4F2956537}"/>
              </a:ext>
            </a:extLst>
          </p:cNvPr>
          <p:cNvGrpSpPr/>
          <p:nvPr userDrawn="1"/>
        </p:nvGrpSpPr>
        <p:grpSpPr>
          <a:xfrm>
            <a:off x="608171" y="6445106"/>
            <a:ext cx="1184706" cy="186690"/>
            <a:chOff x="863272" y="6563918"/>
            <a:chExt cx="861082" cy="135727"/>
          </a:xfrm>
          <a:solidFill>
            <a:schemeClr val="bg1"/>
          </a:solidFill>
        </p:grpSpPr>
        <p:sp>
          <p:nvSpPr>
            <p:cNvPr id="20" name="Freeform 6">
              <a:extLst>
                <a:ext uri="{FF2B5EF4-FFF2-40B4-BE49-F238E27FC236}">
                  <a16:creationId xmlns:a16="http://schemas.microsoft.com/office/drawing/2014/main" id="{A2743E06-9EDE-42AB-954B-24AD2E0EDE3D}"/>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7">
              <a:extLst>
                <a:ext uri="{FF2B5EF4-FFF2-40B4-BE49-F238E27FC236}">
                  <a16:creationId xmlns:a16="http://schemas.microsoft.com/office/drawing/2014/main" id="{F727B63B-9DDF-4464-B305-91E2F1F53A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8">
              <a:extLst>
                <a:ext uri="{FF2B5EF4-FFF2-40B4-BE49-F238E27FC236}">
                  <a16:creationId xmlns:a16="http://schemas.microsoft.com/office/drawing/2014/main" id="{BE99358C-EF1D-4887-8E23-C6B6EFECC05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9">
              <a:extLst>
                <a:ext uri="{FF2B5EF4-FFF2-40B4-BE49-F238E27FC236}">
                  <a16:creationId xmlns:a16="http://schemas.microsoft.com/office/drawing/2014/main" id="{AB115210-A643-4048-8CE2-AE858AA6D281}"/>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0">
              <a:extLst>
                <a:ext uri="{FF2B5EF4-FFF2-40B4-BE49-F238E27FC236}">
                  <a16:creationId xmlns:a16="http://schemas.microsoft.com/office/drawing/2014/main" id="{DADAB024-3024-4445-96A4-008D5EBBB3FD}"/>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1">
              <a:extLst>
                <a:ext uri="{FF2B5EF4-FFF2-40B4-BE49-F238E27FC236}">
                  <a16:creationId xmlns:a16="http://schemas.microsoft.com/office/drawing/2014/main" id="{8C49FA45-007B-4A99-BFB8-737C3A292BE4}"/>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6" name="Freeform 12">
              <a:extLst>
                <a:ext uri="{FF2B5EF4-FFF2-40B4-BE49-F238E27FC236}">
                  <a16:creationId xmlns:a16="http://schemas.microsoft.com/office/drawing/2014/main" id="{6AD6968C-6030-4061-9BA9-3E345BE073BA}"/>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9" name="Freeform: Shape 28">
            <a:extLst>
              <a:ext uri="{FF2B5EF4-FFF2-40B4-BE49-F238E27FC236}">
                <a16:creationId xmlns:a16="http://schemas.microsoft.com/office/drawing/2014/main" id="{C7F4685D-9D09-447C-9352-68EBB79D3FB6}"/>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0">
                <a:schemeClr val="accent4">
                  <a:alpha val="64000"/>
                </a:schemeClr>
              </a:gs>
              <a:gs pos="83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108015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 Aqu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Isosceles Triangle 15">
            <a:extLst>
              <a:ext uri="{FF2B5EF4-FFF2-40B4-BE49-F238E27FC236}">
                <a16:creationId xmlns:a16="http://schemas.microsoft.com/office/drawing/2014/main" id="{3782B963-3DE7-4086-92ED-CD92BCC38428}"/>
              </a:ext>
            </a:extLst>
          </p:cNvPr>
          <p:cNvSpPr/>
          <p:nvPr userDrawn="1"/>
        </p:nvSpPr>
        <p:spPr>
          <a:xfrm>
            <a:off x="8945606" y="3622877"/>
            <a:ext cx="3252110" cy="32535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9" name="Freeform: Shape 28">
            <a:extLst>
              <a:ext uri="{FF2B5EF4-FFF2-40B4-BE49-F238E27FC236}">
                <a16:creationId xmlns:a16="http://schemas.microsoft.com/office/drawing/2014/main" id="{B634BC28-ECEA-4006-A436-B22F54417FE9}"/>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8" name="Freeform: Shape 27">
            <a:extLst>
              <a:ext uri="{FF2B5EF4-FFF2-40B4-BE49-F238E27FC236}">
                <a16:creationId xmlns:a16="http://schemas.microsoft.com/office/drawing/2014/main" id="{046FCD12-70AD-43E4-97A5-E350476D993C}"/>
              </a:ext>
            </a:extLst>
          </p:cNvPr>
          <p:cNvSpPr/>
          <p:nvPr userDrawn="1"/>
        </p:nvSpPr>
        <p:spPr>
          <a:xfrm rot="10800000">
            <a:off x="0" y="-1"/>
            <a:ext cx="10875959" cy="6868836"/>
          </a:xfrm>
          <a:custGeom>
            <a:avLst/>
            <a:gdLst>
              <a:gd name="connsiteX0" fmla="*/ 10873127 w 10873127"/>
              <a:gd name="connsiteY0" fmla="*/ 6868836 h 6868836"/>
              <a:gd name="connsiteX1" fmla="*/ 0 w 10873127"/>
              <a:gd name="connsiteY1" fmla="*/ 6868836 h 6868836"/>
              <a:gd name="connsiteX2" fmla="*/ 6863947 w 10873127"/>
              <a:gd name="connsiteY2" fmla="*/ 0 h 6868836"/>
              <a:gd name="connsiteX3" fmla="*/ 10873127 w 10873127"/>
              <a:gd name="connsiteY3" fmla="*/ 0 h 6868836"/>
            </a:gdLst>
            <a:ahLst/>
            <a:cxnLst>
              <a:cxn ang="0">
                <a:pos x="connsiteX0" y="connsiteY0"/>
              </a:cxn>
              <a:cxn ang="0">
                <a:pos x="connsiteX1" y="connsiteY1"/>
              </a:cxn>
              <a:cxn ang="0">
                <a:pos x="connsiteX2" y="connsiteY2"/>
              </a:cxn>
              <a:cxn ang="0">
                <a:pos x="connsiteX3" y="connsiteY3"/>
              </a:cxn>
            </a:cxnLst>
            <a:rect l="l" t="t" r="r" b="b"/>
            <a:pathLst>
              <a:path w="10873127" h="6868836">
                <a:moveTo>
                  <a:pt x="10873127" y="6868836"/>
                </a:moveTo>
                <a:lnTo>
                  <a:pt x="0" y="6868836"/>
                </a:lnTo>
                <a:lnTo>
                  <a:pt x="6863947" y="0"/>
                </a:lnTo>
                <a:lnTo>
                  <a:pt x="1087312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7" name="Title 1">
            <a:extLst>
              <a:ext uri="{FF2B5EF4-FFF2-40B4-BE49-F238E27FC236}">
                <a16:creationId xmlns:a16="http://schemas.microsoft.com/office/drawing/2014/main" id="{2AC6091C-E947-4C0C-85B0-C87C084ACBB4}"/>
              </a:ext>
            </a:extLst>
          </p:cNvPr>
          <p:cNvSpPr>
            <a:spLocks noGrp="1"/>
          </p:cNvSpPr>
          <p:nvPr>
            <p:ph type="title" hasCustomPrompt="1"/>
          </p:nvPr>
        </p:nvSpPr>
        <p:spPr>
          <a:xfrm>
            <a:off x="589262" y="938794"/>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8" name="Subtitle 2">
            <a:extLst>
              <a:ext uri="{FF2B5EF4-FFF2-40B4-BE49-F238E27FC236}">
                <a16:creationId xmlns:a16="http://schemas.microsoft.com/office/drawing/2014/main" id="{A2044BBD-0109-43FF-A52D-8FA2841A4DF6}"/>
              </a:ext>
            </a:extLst>
          </p:cNvPr>
          <p:cNvSpPr>
            <a:spLocks noGrp="1"/>
          </p:cNvSpPr>
          <p:nvPr>
            <p:ph type="subTitle" idx="10" hasCustomPrompt="1"/>
          </p:nvPr>
        </p:nvSpPr>
        <p:spPr>
          <a:xfrm>
            <a:off x="603123" y="2267712"/>
            <a:ext cx="6410071" cy="700882"/>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grpSp>
        <p:nvGrpSpPr>
          <p:cNvPr id="19" name="Group 18">
            <a:extLst>
              <a:ext uri="{FF2B5EF4-FFF2-40B4-BE49-F238E27FC236}">
                <a16:creationId xmlns:a16="http://schemas.microsoft.com/office/drawing/2014/main" id="{CD0EECB4-F8FF-42F6-B913-97C4F2956537}"/>
              </a:ext>
            </a:extLst>
          </p:cNvPr>
          <p:cNvGrpSpPr/>
          <p:nvPr userDrawn="1"/>
        </p:nvGrpSpPr>
        <p:grpSpPr>
          <a:xfrm>
            <a:off x="608171" y="6445106"/>
            <a:ext cx="1184706" cy="186690"/>
            <a:chOff x="863272" y="6563918"/>
            <a:chExt cx="861082" cy="135727"/>
          </a:xfrm>
          <a:solidFill>
            <a:schemeClr val="bg1"/>
          </a:solidFill>
        </p:grpSpPr>
        <p:sp>
          <p:nvSpPr>
            <p:cNvPr id="20" name="Freeform 6">
              <a:extLst>
                <a:ext uri="{FF2B5EF4-FFF2-40B4-BE49-F238E27FC236}">
                  <a16:creationId xmlns:a16="http://schemas.microsoft.com/office/drawing/2014/main" id="{A2743E06-9EDE-42AB-954B-24AD2E0EDE3D}"/>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7">
              <a:extLst>
                <a:ext uri="{FF2B5EF4-FFF2-40B4-BE49-F238E27FC236}">
                  <a16:creationId xmlns:a16="http://schemas.microsoft.com/office/drawing/2014/main" id="{F727B63B-9DDF-4464-B305-91E2F1F53A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8">
              <a:extLst>
                <a:ext uri="{FF2B5EF4-FFF2-40B4-BE49-F238E27FC236}">
                  <a16:creationId xmlns:a16="http://schemas.microsoft.com/office/drawing/2014/main" id="{BE99358C-EF1D-4887-8E23-C6B6EFECC05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9">
              <a:extLst>
                <a:ext uri="{FF2B5EF4-FFF2-40B4-BE49-F238E27FC236}">
                  <a16:creationId xmlns:a16="http://schemas.microsoft.com/office/drawing/2014/main" id="{AB115210-A643-4048-8CE2-AE858AA6D281}"/>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0">
              <a:extLst>
                <a:ext uri="{FF2B5EF4-FFF2-40B4-BE49-F238E27FC236}">
                  <a16:creationId xmlns:a16="http://schemas.microsoft.com/office/drawing/2014/main" id="{DADAB024-3024-4445-96A4-008D5EBBB3FD}"/>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1">
              <a:extLst>
                <a:ext uri="{FF2B5EF4-FFF2-40B4-BE49-F238E27FC236}">
                  <a16:creationId xmlns:a16="http://schemas.microsoft.com/office/drawing/2014/main" id="{8C49FA45-007B-4A99-BFB8-737C3A292BE4}"/>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6" name="Freeform 12">
              <a:extLst>
                <a:ext uri="{FF2B5EF4-FFF2-40B4-BE49-F238E27FC236}">
                  <a16:creationId xmlns:a16="http://schemas.microsoft.com/office/drawing/2014/main" id="{6AD6968C-6030-4061-9BA9-3E345BE073BA}"/>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32761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68450DCA-9700-4C93-9CAA-A9FF31B0A6A3}"/>
              </a:ext>
            </a:extLst>
          </p:cNvPr>
          <p:cNvPicPr>
            <a:picLocks noChangeAspect="1"/>
          </p:cNvPicPr>
          <p:nvPr userDrawn="1"/>
        </p:nvPicPr>
        <p:blipFill>
          <a:blip r:embed="rId48">
            <a:extLst>
              <a:ext uri="{96DAC541-7B7A-43D3-8B79-37D633B846F1}">
                <asvg:svgBlip xmlns:asvg="http://schemas.microsoft.com/office/drawing/2016/SVG/main" r:embed="rId49"/>
              </a:ext>
            </a:extLst>
          </a:blip>
          <a:stretch>
            <a:fillRect/>
          </a:stretch>
        </p:blipFill>
        <p:spPr>
          <a:xfrm>
            <a:off x="-1" y="6766561"/>
            <a:ext cx="12192000" cy="95225"/>
          </a:xfrm>
          <a:prstGeom prst="rect">
            <a:avLst/>
          </a:prstGeom>
        </p:spPr>
      </p:pic>
      <p:sp>
        <p:nvSpPr>
          <p:cNvPr id="2" name="Title Placeholder 1"/>
          <p:cNvSpPr>
            <a:spLocks noGrp="1"/>
          </p:cNvSpPr>
          <p:nvPr>
            <p:ph type="title"/>
          </p:nvPr>
        </p:nvSpPr>
        <p:spPr>
          <a:xfrm>
            <a:off x="579960" y="412751"/>
            <a:ext cx="11003870" cy="381000"/>
          </a:xfrm>
          <a:prstGeom prst="rect">
            <a:avLst/>
          </a:prstGeom>
        </p:spPr>
        <p:txBody>
          <a:bodyPr vert="horz" wrap="none"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609600" y="1600203"/>
            <a:ext cx="10972801" cy="4580461"/>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Footer Placeholder 3">
            <a:extLst>
              <a:ext uri="{FF2B5EF4-FFF2-40B4-BE49-F238E27FC236}">
                <a16:creationId xmlns:a16="http://schemas.microsoft.com/office/drawing/2014/main" id="{AA6C16E6-5A1F-46F7-8642-A7F025A5BDCF}"/>
              </a:ext>
            </a:extLst>
          </p:cNvPr>
          <p:cNvSpPr>
            <a:spLocks noGrp="1"/>
          </p:cNvSpPr>
          <p:nvPr>
            <p:ph type="ftr" sz="quarter" idx="3"/>
          </p:nvPr>
        </p:nvSpPr>
        <p:spPr>
          <a:xfrm>
            <a:off x="4038065" y="7352031"/>
            <a:ext cx="4115872" cy="365125"/>
          </a:xfrm>
          <a:prstGeom prst="rect">
            <a:avLst/>
          </a:prstGeom>
        </p:spPr>
        <p:txBody>
          <a:bodyPr vert="horz" lIns="91440" tIns="45720" rIns="91440" bIns="45720" rtlCol="0" anchor="ctr"/>
          <a:lstStyle>
            <a:lvl1pPr algn="ctr">
              <a:defRPr sz="1200" b="0" i="0">
                <a:solidFill>
                  <a:schemeClr val="tx1">
                    <a:tint val="75000"/>
                  </a:schemeClr>
                </a:solidFill>
                <a:latin typeface="Calibri" panose="020F0502020204030204" pitchFamily="34" charset="0"/>
              </a:defRPr>
            </a:lvl1pPr>
          </a:lstStyle>
          <a:p>
            <a:endParaRPr lang="en-US"/>
          </a:p>
        </p:txBody>
      </p:sp>
      <p:sp>
        <p:nvSpPr>
          <p:cNvPr id="5" name="Slide Number Placeholder 4">
            <a:extLst>
              <a:ext uri="{FF2B5EF4-FFF2-40B4-BE49-F238E27FC236}">
                <a16:creationId xmlns:a16="http://schemas.microsoft.com/office/drawing/2014/main" id="{3E586C86-F823-4766-9B10-773EDC51CC66}"/>
              </a:ext>
            </a:extLst>
          </p:cNvPr>
          <p:cNvSpPr>
            <a:spLocks noGrp="1"/>
          </p:cNvSpPr>
          <p:nvPr>
            <p:ph type="sldNum" sz="quarter" idx="4"/>
          </p:nvPr>
        </p:nvSpPr>
        <p:spPr>
          <a:xfrm>
            <a:off x="8611256" y="7352031"/>
            <a:ext cx="2742326" cy="365125"/>
          </a:xfrm>
          <a:prstGeom prst="rect">
            <a:avLst/>
          </a:prstGeom>
        </p:spPr>
        <p:txBody>
          <a:bodyPr vert="horz" lIns="91440" tIns="45720" rIns="91440" bIns="45720" rtlCol="0" anchor="ctr"/>
          <a:lstStyle>
            <a:lvl1pPr algn="r">
              <a:defRPr sz="1200" b="0" i="0">
                <a:solidFill>
                  <a:schemeClr val="tx1">
                    <a:tint val="75000"/>
                  </a:schemeClr>
                </a:solidFill>
                <a:latin typeface="Calibri" panose="020F0502020204030204" pitchFamily="34" charset="0"/>
              </a:defRPr>
            </a:lvl1pPr>
          </a:lstStyle>
          <a:p>
            <a:fld id="{3BD295A3-96FB-4E80-91AF-4225D266C57B}" type="slidenum">
              <a:rPr lang="en-US" smtClean="0"/>
              <a:pPr/>
              <a:t>‹#›</a:t>
            </a:fld>
            <a:endParaRPr lang="en-US"/>
          </a:p>
        </p:txBody>
      </p:sp>
      <p:grpSp>
        <p:nvGrpSpPr>
          <p:cNvPr id="18" name="Group 17">
            <a:extLst>
              <a:ext uri="{FF2B5EF4-FFF2-40B4-BE49-F238E27FC236}">
                <a16:creationId xmlns:a16="http://schemas.microsoft.com/office/drawing/2014/main" id="{3485A9D7-B248-4F26-9897-A1C7A54FAF89}"/>
              </a:ext>
            </a:extLst>
          </p:cNvPr>
          <p:cNvGrpSpPr/>
          <p:nvPr userDrawn="1"/>
        </p:nvGrpSpPr>
        <p:grpSpPr>
          <a:xfrm>
            <a:off x="608171" y="6445106"/>
            <a:ext cx="1184706" cy="186690"/>
            <a:chOff x="863272" y="6563918"/>
            <a:chExt cx="861082" cy="135727"/>
          </a:xfrm>
          <a:solidFill>
            <a:schemeClr val="bg1"/>
          </a:solidFill>
        </p:grpSpPr>
        <p:sp>
          <p:nvSpPr>
            <p:cNvPr id="27" name="Freeform 6">
              <a:extLst>
                <a:ext uri="{FF2B5EF4-FFF2-40B4-BE49-F238E27FC236}">
                  <a16:creationId xmlns:a16="http://schemas.microsoft.com/office/drawing/2014/main" id="{3813DC77-8C0C-44B4-AE3B-61F5A801402A}"/>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8" name="Freeform 7">
              <a:extLst>
                <a:ext uri="{FF2B5EF4-FFF2-40B4-BE49-F238E27FC236}">
                  <a16:creationId xmlns:a16="http://schemas.microsoft.com/office/drawing/2014/main" id="{4D7DC1A2-819A-4366-8BE9-387CC000905C}"/>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9" name="Freeform 8">
              <a:extLst>
                <a:ext uri="{FF2B5EF4-FFF2-40B4-BE49-F238E27FC236}">
                  <a16:creationId xmlns:a16="http://schemas.microsoft.com/office/drawing/2014/main" id="{0373EF47-4DA1-4EF4-AE4F-54BCB38FC20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0" name="Freeform 9">
              <a:extLst>
                <a:ext uri="{FF2B5EF4-FFF2-40B4-BE49-F238E27FC236}">
                  <a16:creationId xmlns:a16="http://schemas.microsoft.com/office/drawing/2014/main" id="{ABC15050-D5E4-4FBD-806D-1CEC1AF606F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1" name="Freeform 10">
              <a:extLst>
                <a:ext uri="{FF2B5EF4-FFF2-40B4-BE49-F238E27FC236}">
                  <a16:creationId xmlns:a16="http://schemas.microsoft.com/office/drawing/2014/main" id="{953BA047-B60F-46CD-AFCB-49101F4D74C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2" name="Freeform 11">
              <a:extLst>
                <a:ext uri="{FF2B5EF4-FFF2-40B4-BE49-F238E27FC236}">
                  <a16:creationId xmlns:a16="http://schemas.microsoft.com/office/drawing/2014/main" id="{E5E07D7E-E36B-4549-9FB3-3BA1E225948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3" name="Freeform 12">
              <a:extLst>
                <a:ext uri="{FF2B5EF4-FFF2-40B4-BE49-F238E27FC236}">
                  <a16:creationId xmlns:a16="http://schemas.microsoft.com/office/drawing/2014/main" id="{3352F97F-F3A2-4B3E-9917-55B62713FDC5}"/>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26454181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7" r:id="rId45"/>
    <p:sldLayoutId id="2147483712" r:id="rId4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2800" b="0" i="0" kern="1200">
          <a:solidFill>
            <a:schemeClr val="accent2"/>
          </a:solidFill>
          <a:latin typeface="Calibri" panose="020F0502020204030204" pitchFamily="34" charset="0"/>
          <a:ea typeface="+mj-ea"/>
          <a:cs typeface="+mj-cs"/>
        </a:defRPr>
      </a:lvl1pPr>
    </p:titleStyle>
    <p:body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2000" b="0" i="0" kern="1200">
          <a:solidFill>
            <a:schemeClr val="tx2"/>
          </a:solidFill>
          <a:latin typeface="Calibri" panose="020F0502020204030204" pitchFamily="34" charset="0"/>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1800" b="0" i="0" kern="1200">
          <a:solidFill>
            <a:schemeClr val="tx2"/>
          </a:solidFill>
          <a:latin typeface="Calibri" panose="020F0502020204030204" pitchFamily="34" charset="0"/>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1600" b="0" i="0" kern="1200">
          <a:solidFill>
            <a:schemeClr val="tx2"/>
          </a:solidFill>
          <a:latin typeface="Calibri" panose="020F0502020204030204" pitchFamily="34" charset="0"/>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1400" b="0" i="0" kern="1200">
          <a:solidFill>
            <a:schemeClr val="tx2"/>
          </a:solidFill>
          <a:latin typeface="Calibri" panose="020F0502020204030204" pitchFamily="34" charset="0"/>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1400" b="0" i="0" kern="1200">
          <a:solidFill>
            <a:schemeClr val="tx2"/>
          </a:solidFill>
          <a:latin typeface="Calibri" panose="020F0502020204030204" pitchFamily="34" charset="0"/>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b="0" i="0" kern="1200">
          <a:solidFill>
            <a:schemeClr val="tx2"/>
          </a:solidFill>
          <a:latin typeface="Calibri" panose="020F0502020204030204" pitchFamily="34" charset="0"/>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b="0" i="0" kern="1200">
          <a:solidFill>
            <a:schemeClr val="tx2"/>
          </a:solidFill>
          <a:latin typeface="Calibri" panose="020F0502020204030204" pitchFamily="34" charset="0"/>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b="0" i="0" kern="1200">
          <a:solidFill>
            <a:schemeClr val="tx2"/>
          </a:solidFill>
          <a:latin typeface="Calibri" panose="020F0502020204030204" pitchFamily="34" charset="0"/>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b="0" i="0" kern="1200">
          <a:solidFill>
            <a:schemeClr val="tx2"/>
          </a:solidFill>
          <a:latin typeface="Calibri" panose="020F0502020204030204" pitchFamily="34" charset="0"/>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guide id="3" orient="horz" pos="1872">
          <p15:clr>
            <a:srgbClr val="F26B43"/>
          </p15:clr>
        </p15:guide>
        <p15:guide id="4" orient="horz" pos="1584">
          <p15:clr>
            <a:srgbClr val="F26B43"/>
          </p15:clr>
        </p15:guide>
        <p15:guide id="5" orient="horz" pos="1296">
          <p15:clr>
            <a:srgbClr val="F26B43"/>
          </p15:clr>
        </p15:guide>
        <p15:guide id="6" orient="horz" pos="1008">
          <p15:clr>
            <a:srgbClr val="F26B43"/>
          </p15:clr>
        </p15:guide>
        <p15:guide id="7" orient="horz" pos="720">
          <p15:clr>
            <a:srgbClr val="F26B43"/>
          </p15:clr>
        </p15:guide>
        <p15:guide id="8" orient="horz" pos="576">
          <p15:clr>
            <a:srgbClr val="F26B43"/>
          </p15:clr>
        </p15:guide>
        <p15:guide id="9" orient="horz" pos="288">
          <p15:clr>
            <a:srgbClr val="F26B43"/>
          </p15:clr>
        </p15:guide>
        <p15:guide id="10" orient="horz">
          <p15:clr>
            <a:srgbClr val="F26B43"/>
          </p15:clr>
        </p15:guide>
        <p15:guide id="11" orient="horz" pos="2448">
          <p15:clr>
            <a:srgbClr val="F26B43"/>
          </p15:clr>
        </p15:guide>
        <p15:guide id="12" orient="horz" pos="2736">
          <p15:clr>
            <a:srgbClr val="F26B43"/>
          </p15:clr>
        </p15:guide>
        <p15:guide id="13" orient="horz" pos="3024">
          <p15:clr>
            <a:srgbClr val="F26B43"/>
          </p15:clr>
        </p15:guide>
        <p15:guide id="14" orient="horz" pos="3312">
          <p15:clr>
            <a:srgbClr val="F26B43"/>
          </p15:clr>
        </p15:guide>
        <p15:guide id="15" orient="horz" pos="3600">
          <p15:clr>
            <a:srgbClr val="F26B43"/>
          </p15:clr>
        </p15:guide>
        <p15:guide id="16" orient="horz" pos="3888">
          <p15:clr>
            <a:srgbClr val="F26B43"/>
          </p15:clr>
        </p15:guide>
        <p15:guide id="17" orient="horz" pos="4032">
          <p15:clr>
            <a:srgbClr val="F26B43"/>
          </p15:clr>
        </p15:guide>
        <p15:guide id="18" pos="3551">
          <p15:clr>
            <a:srgbClr val="F26B43"/>
          </p15:clr>
        </p15:guide>
        <p15:guide id="19" pos="3263">
          <p15:clr>
            <a:srgbClr val="F26B43"/>
          </p15:clr>
        </p15:guide>
        <p15:guide id="20" pos="2975">
          <p15:clr>
            <a:srgbClr val="F26B43"/>
          </p15:clr>
        </p15:guide>
        <p15:guide id="21" pos="2687">
          <p15:clr>
            <a:srgbClr val="F26B43"/>
          </p15:clr>
        </p15:guide>
        <p15:guide id="22" pos="2399">
          <p15:clr>
            <a:srgbClr val="F26B43"/>
          </p15:clr>
        </p15:guide>
        <p15:guide id="23" pos="2111">
          <p15:clr>
            <a:srgbClr val="F26B43"/>
          </p15:clr>
        </p15:guide>
        <p15:guide id="24" pos="1823">
          <p15:clr>
            <a:srgbClr val="F26B43"/>
          </p15:clr>
        </p15:guide>
        <p15:guide id="25" pos="1535">
          <p15:clr>
            <a:srgbClr val="F26B43"/>
          </p15:clr>
        </p15:guide>
        <p15:guide id="26" pos="1247">
          <p15:clr>
            <a:srgbClr val="F26B43"/>
          </p15:clr>
        </p15:guide>
        <p15:guide id="27" pos="959">
          <p15:clr>
            <a:srgbClr val="F26B43"/>
          </p15:clr>
        </p15:guide>
        <p15:guide id="28" pos="671">
          <p15:clr>
            <a:srgbClr val="F26B43"/>
          </p15:clr>
        </p15:guide>
        <p15:guide id="29" pos="383">
          <p15:clr>
            <a:srgbClr val="F26B43"/>
          </p15:clr>
        </p15:guide>
        <p15:guide id="30" pos="4127">
          <p15:clr>
            <a:srgbClr val="F26B43"/>
          </p15:clr>
        </p15:guide>
        <p15:guide id="31" pos="4415">
          <p15:clr>
            <a:srgbClr val="F26B43"/>
          </p15:clr>
        </p15:guide>
        <p15:guide id="32" pos="4703">
          <p15:clr>
            <a:srgbClr val="F26B43"/>
          </p15:clr>
        </p15:guide>
        <p15:guide id="33" pos="4991">
          <p15:clr>
            <a:srgbClr val="F26B43"/>
          </p15:clr>
        </p15:guide>
        <p15:guide id="34" pos="5279">
          <p15:clr>
            <a:srgbClr val="F26B43"/>
          </p15:clr>
        </p15:guide>
        <p15:guide id="35" pos="5567">
          <p15:clr>
            <a:srgbClr val="F26B43"/>
          </p15:clr>
        </p15:guide>
        <p15:guide id="36" pos="5855">
          <p15:clr>
            <a:srgbClr val="F26B43"/>
          </p15:clr>
        </p15:guide>
        <p15:guide id="37" pos="6143">
          <p15:clr>
            <a:srgbClr val="F26B43"/>
          </p15:clr>
        </p15:guide>
        <p15:guide id="38" pos="6431">
          <p15:clr>
            <a:srgbClr val="F26B43"/>
          </p15:clr>
        </p15:guide>
        <p15:guide id="39" pos="6719">
          <p15:clr>
            <a:srgbClr val="F26B43"/>
          </p15:clr>
        </p15:guide>
        <p15:guide id="40" pos="7007">
          <p15:clr>
            <a:srgbClr val="F26B43"/>
          </p15:clr>
        </p15:guide>
        <p15:guide id="41" pos="7295">
          <p15:clr>
            <a:srgbClr val="F26B43"/>
          </p15:clr>
        </p15:guide>
        <p15:guide id="42" pos="7678">
          <p15:clr>
            <a:srgbClr val="F26B43"/>
          </p15:clr>
        </p15:guide>
        <p15:guide id="43" orient="horz" pos="4320">
          <p15:clr>
            <a:srgbClr val="F26B43"/>
          </p15:clr>
        </p15:guide>
        <p15:guide id="4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3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18.svg"/><Relationship Id="rId5" Type="http://schemas.openxmlformats.org/officeDocument/2006/relationships/image" Target="../media/image17.png"/><Relationship Id="rId10" Type="http://schemas.microsoft.com/office/2007/relationships/hdphoto" Target="../media/hdphoto1.wdp"/><Relationship Id="rId4" Type="http://schemas.openxmlformats.org/officeDocument/2006/relationships/image" Target="../media/image16.svg"/><Relationship Id="rId9"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hyperlink" Target="https://www.vmware.com/solutions/nsx-firewall.html" TargetMode="External"/><Relationship Id="rId2" Type="http://schemas.openxmlformats.org/officeDocument/2006/relationships/hyperlink" Target="https://communities.vmware.com/t5/VMware-NSX-Documents/NSX-T-Malware-Detection-and-Prevention-Demo/ta-p/2912033" TargetMode="Externa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hyperlink" Target="https://configmax.esp.vmware.com/guest?vmwareproduct=VMware%20NSX&amp;release=NSX-T%20Data%20Center%203.2.1&amp;categories=19-120" TargetMode="External"/><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18.svg"/><Relationship Id="rId5" Type="http://schemas.openxmlformats.org/officeDocument/2006/relationships/image" Target="../media/image17.png"/><Relationship Id="rId10" Type="http://schemas.microsoft.com/office/2007/relationships/hdphoto" Target="../media/hdphoto1.wdp"/><Relationship Id="rId4" Type="http://schemas.openxmlformats.org/officeDocument/2006/relationships/image" Target="../media/image16.sv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24.png"/><Relationship Id="rId4" Type="http://schemas.openxmlformats.org/officeDocument/2006/relationships/image" Target="../media/image23.svg"/></Relationships>
</file>

<file path=ppt/slides/_rels/slide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74552-00AC-4D21-A0B3-532CDE97D88A}"/>
              </a:ext>
            </a:extLst>
          </p:cNvPr>
          <p:cNvSpPr>
            <a:spLocks noGrp="1"/>
          </p:cNvSpPr>
          <p:nvPr>
            <p:ph type="title"/>
          </p:nvPr>
        </p:nvSpPr>
        <p:spPr>
          <a:xfrm>
            <a:off x="6594666" y="1582578"/>
            <a:ext cx="5371556" cy="1234440"/>
          </a:xfrm>
        </p:spPr>
        <p:txBody>
          <a:bodyPr/>
          <a:lstStyle/>
          <a:p>
            <a:r>
              <a:rPr lang="en-US" dirty="0"/>
              <a:t>NSX Anti-Malware</a:t>
            </a:r>
            <a:br>
              <a:rPr lang="en-US" dirty="0"/>
            </a:br>
            <a:r>
              <a:rPr lang="en-US" dirty="0"/>
              <a:t>Detection and Prevention</a:t>
            </a:r>
          </a:p>
        </p:txBody>
      </p:sp>
      <p:sp>
        <p:nvSpPr>
          <p:cNvPr id="5" name="Text Placeholder 4">
            <a:extLst>
              <a:ext uri="{FF2B5EF4-FFF2-40B4-BE49-F238E27FC236}">
                <a16:creationId xmlns:a16="http://schemas.microsoft.com/office/drawing/2014/main" id="{21607048-6F00-4F88-81FB-5ECD41A4811B}"/>
              </a:ext>
            </a:extLst>
          </p:cNvPr>
          <p:cNvSpPr>
            <a:spLocks noGrp="1"/>
          </p:cNvSpPr>
          <p:nvPr>
            <p:ph type="body" sz="quarter" idx="12"/>
          </p:nvPr>
        </p:nvSpPr>
        <p:spPr/>
        <p:txBody>
          <a:bodyPr/>
          <a:lstStyle/>
          <a:p>
            <a:r>
              <a:rPr lang="en-US"/>
              <a:t>NSBU Product Management</a:t>
            </a:r>
          </a:p>
        </p:txBody>
      </p:sp>
      <p:sp>
        <p:nvSpPr>
          <p:cNvPr id="6" name="Text Placeholder 5">
            <a:extLst>
              <a:ext uri="{FF2B5EF4-FFF2-40B4-BE49-F238E27FC236}">
                <a16:creationId xmlns:a16="http://schemas.microsoft.com/office/drawing/2014/main" id="{EBE5972F-B89B-4C5C-BDE2-21E913B88C2F}"/>
              </a:ext>
            </a:extLst>
          </p:cNvPr>
          <p:cNvSpPr>
            <a:spLocks noGrp="1"/>
          </p:cNvSpPr>
          <p:nvPr>
            <p:ph type="body" sz="quarter" idx="13"/>
          </p:nvPr>
        </p:nvSpPr>
        <p:spPr/>
        <p:txBody>
          <a:bodyPr vert="horz" lIns="0" tIns="0" rIns="0" bIns="0" rtlCol="0" anchor="t">
            <a:noAutofit/>
          </a:bodyPr>
          <a:lstStyle/>
          <a:p>
            <a:r>
              <a:rPr lang="en-US" dirty="0"/>
              <a:t>August 2022</a:t>
            </a:r>
          </a:p>
        </p:txBody>
      </p:sp>
      <p:sp>
        <p:nvSpPr>
          <p:cNvPr id="8" name="Subtitle 7">
            <a:extLst>
              <a:ext uri="{FF2B5EF4-FFF2-40B4-BE49-F238E27FC236}">
                <a16:creationId xmlns:a16="http://schemas.microsoft.com/office/drawing/2014/main" id="{85015B0B-B85A-9F48-8AD5-CA8AC3E20053}"/>
              </a:ext>
            </a:extLst>
          </p:cNvPr>
          <p:cNvSpPr>
            <a:spLocks noGrp="1"/>
          </p:cNvSpPr>
          <p:nvPr>
            <p:ph type="subTitle" idx="10"/>
          </p:nvPr>
        </p:nvSpPr>
        <p:spPr/>
        <p:txBody>
          <a:bodyPr/>
          <a:lstStyle/>
          <a:p>
            <a:pPr>
              <a:spcBef>
                <a:spcPts val="600"/>
              </a:spcBef>
            </a:pPr>
            <a:r>
              <a:rPr lang="en-US" dirty="0"/>
              <a:t>101 ToI</a:t>
            </a:r>
          </a:p>
        </p:txBody>
      </p:sp>
    </p:spTree>
    <p:extLst>
      <p:ext uri="{BB962C8B-B14F-4D97-AF65-F5344CB8AC3E}">
        <p14:creationId xmlns:p14="http://schemas.microsoft.com/office/powerpoint/2010/main" val="702991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7563094B-A7E8-2E42-9F1F-4BC97841D85E}"/>
              </a:ext>
            </a:extLst>
          </p:cNvPr>
          <p:cNvSpPr/>
          <p:nvPr/>
        </p:nvSpPr>
        <p:spPr>
          <a:xfrm>
            <a:off x="0" y="5683530"/>
            <a:ext cx="7927712" cy="107543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369" name="Rectangle 368">
            <a:extLst>
              <a:ext uri="{FF2B5EF4-FFF2-40B4-BE49-F238E27FC236}">
                <a16:creationId xmlns:a16="http://schemas.microsoft.com/office/drawing/2014/main" id="{DCEE34E0-6948-0043-B3BE-1C8EE7478F54}"/>
              </a:ext>
            </a:extLst>
          </p:cNvPr>
          <p:cNvSpPr>
            <a:spLocks noChangeAspect="1"/>
          </p:cNvSpPr>
          <p:nvPr/>
        </p:nvSpPr>
        <p:spPr>
          <a:xfrm>
            <a:off x="6534" y="5521576"/>
            <a:ext cx="5379186" cy="1223716"/>
          </a:xfrm>
          <a:prstGeom prst="rect">
            <a:avLst/>
          </a:prstGeom>
          <a:solidFill>
            <a:schemeClr val="accent2">
              <a:alpha val="10000"/>
            </a:schemeClr>
          </a:solidFill>
          <a:ln w="12700">
            <a:solidFill>
              <a:schemeClr val="accent2"/>
            </a:solidFill>
            <a:prstDash val="soli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a:t>
            </a:r>
          </a:p>
          <a:p>
            <a:pPr marL="342900" indent="-342900">
              <a:buFont typeface="+mj-lt"/>
              <a:buAutoNum type="arabicPeriod"/>
            </a:pPr>
            <a:r>
              <a:rPr lang="en-US" b="1" dirty="0"/>
              <a:t>File Characteristics</a:t>
            </a:r>
          </a:p>
          <a:p>
            <a:pPr marL="742950" lvl="1" indent="-285750"/>
            <a:r>
              <a:rPr lang="en-US" dirty="0"/>
              <a:t>To detect if file already seen</a:t>
            </a:r>
          </a:p>
          <a:p>
            <a:pPr marL="342900" indent="-342900">
              <a:buFont typeface="Arial" panose="020B0604020202020204" pitchFamily="34" charset="0"/>
              <a:buChar char="•"/>
            </a:pPr>
            <a:r>
              <a:rPr lang="en-US" dirty="0"/>
              <a:t>If new file</a:t>
            </a:r>
          </a:p>
          <a:p>
            <a:pPr marL="800100" lvl="1" indent="-342900">
              <a:buFont typeface="+mj-lt"/>
              <a:buAutoNum type="arabicPeriod" startAt="2"/>
            </a:pPr>
            <a:r>
              <a:rPr lang="en-US" b="1" dirty="0"/>
              <a:t>Local File Analysis</a:t>
            </a:r>
          </a:p>
          <a:p>
            <a:pPr marL="1030202" lvl="2" indent="-285664"/>
            <a:r>
              <a:rPr lang="en-US" dirty="0"/>
              <a:t>Done locally</a:t>
            </a:r>
          </a:p>
          <a:p>
            <a:pPr marL="1030202" lvl="2" indent="-285664"/>
            <a:r>
              <a:rPr lang="en-US" dirty="0"/>
              <a:t>Analyze file structure/code</a:t>
            </a:r>
          </a:p>
          <a:p>
            <a:pPr marL="1030202" lvl="2" indent="-285664"/>
            <a:r>
              <a:rPr lang="en-US" dirty="0"/>
              <a:t>(Optional) Determines if further Cloud Analysis is needed</a:t>
            </a:r>
          </a:p>
          <a:p>
            <a:pPr marL="800100" lvl="1" indent="-342900">
              <a:buFont typeface="+mj-lt"/>
              <a:buAutoNum type="arabicPeriod" startAt="2"/>
            </a:pPr>
            <a:r>
              <a:rPr lang="en-US" b="1" dirty="0"/>
              <a:t>(Optional) Cloud Analysis</a:t>
            </a:r>
          </a:p>
          <a:p>
            <a:pPr marL="1030288" lvl="2" indent="-285750"/>
            <a:r>
              <a:rPr lang="en-US" dirty="0"/>
              <a:t>Files sent to NSX Advanced Threat Prevention Service</a:t>
            </a:r>
          </a:p>
          <a:p>
            <a:pPr marL="1030288" lvl="2" indent="-285750"/>
            <a:r>
              <a:rPr lang="en-US" dirty="0"/>
              <a:t>Behavior Analysis in Sandbox</a:t>
            </a:r>
          </a:p>
          <a:p>
            <a:pPr marL="1255713" lvl="3" indent="-285750"/>
            <a:r>
              <a:rPr lang="en-US" dirty="0"/>
              <a:t>Network Behaviors</a:t>
            </a:r>
          </a:p>
          <a:p>
            <a:pPr marL="1255713" lvl="3" indent="-285750"/>
            <a:r>
              <a:rPr lang="en-US" dirty="0"/>
              <a:t>Read / Write / Encryption on disk</a:t>
            </a:r>
          </a:p>
          <a:p>
            <a:pPr marL="1255713" lvl="3" indent="-285750"/>
            <a:r>
              <a:rPr lang="en-US" dirty="0"/>
              <a:t>Processes read / launched / stopped</a:t>
            </a:r>
          </a:p>
          <a:p>
            <a:pPr marL="1255713" lvl="3" indent="-285750"/>
            <a:r>
              <a:rPr lang="en-US" dirty="0" err="1"/>
              <a:t>etc</a:t>
            </a: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Low-Level View</a:t>
            </a:r>
          </a:p>
        </p:txBody>
      </p:sp>
      <p:sp>
        <p:nvSpPr>
          <p:cNvPr id="106" name="TextBox 105">
            <a:extLst>
              <a:ext uri="{FF2B5EF4-FFF2-40B4-BE49-F238E27FC236}">
                <a16:creationId xmlns:a16="http://schemas.microsoft.com/office/drawing/2014/main" id="{231C5AC8-D073-504D-8A31-C991745F4542}"/>
              </a:ext>
            </a:extLst>
          </p:cNvPr>
          <p:cNvSpPr txBox="1"/>
          <p:nvPr/>
        </p:nvSpPr>
        <p:spPr>
          <a:xfrm>
            <a:off x="3309661" y="1693746"/>
            <a:ext cx="2647071" cy="215444"/>
          </a:xfrm>
          <a:prstGeom prst="rect">
            <a:avLst/>
          </a:prstGeom>
        </p:spPr>
        <p:txBody>
          <a:bodyPr wrap="none" lIns="0" tIns="0" rIns="0" bIns="0" rtlCol="0" anchor="ctr">
            <a:spAutoFit/>
          </a:bodyPr>
          <a:lstStyle/>
          <a:p>
            <a:pPr>
              <a:spcAft>
                <a:spcPts val="600"/>
              </a:spcAft>
            </a:pPr>
            <a:r>
              <a:rPr lang="en-US" sz="1400" dirty="0">
                <a:solidFill>
                  <a:schemeClr val="accent2"/>
                </a:solidFill>
                <a:latin typeface="Calibri" panose="020F0502020204030204" pitchFamily="34" charset="0"/>
              </a:rPr>
              <a:t>Malware Detection and Prevention</a:t>
            </a:r>
          </a:p>
        </p:txBody>
      </p:sp>
      <p:sp>
        <p:nvSpPr>
          <p:cNvPr id="178" name="TextBox 177">
            <a:extLst>
              <a:ext uri="{FF2B5EF4-FFF2-40B4-BE49-F238E27FC236}">
                <a16:creationId xmlns:a16="http://schemas.microsoft.com/office/drawing/2014/main" id="{7278F632-C9FF-AB4F-BA89-9770158C3307}"/>
              </a:ext>
            </a:extLst>
          </p:cNvPr>
          <p:cNvSpPr txBox="1"/>
          <p:nvPr/>
        </p:nvSpPr>
        <p:spPr>
          <a:xfrm>
            <a:off x="1309362" y="2286690"/>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179" name="Group 178">
            <a:extLst>
              <a:ext uri="{FF2B5EF4-FFF2-40B4-BE49-F238E27FC236}">
                <a16:creationId xmlns:a16="http://schemas.microsoft.com/office/drawing/2014/main" id="{E775AD96-46FB-0840-90E3-6F1D1C10DFE4}"/>
              </a:ext>
            </a:extLst>
          </p:cNvPr>
          <p:cNvGrpSpPr>
            <a:grpSpLocks noChangeAspect="1"/>
          </p:cNvGrpSpPr>
          <p:nvPr/>
        </p:nvGrpSpPr>
        <p:grpSpPr>
          <a:xfrm>
            <a:off x="2691712" y="1940641"/>
            <a:ext cx="459673" cy="459673"/>
            <a:chOff x="3113791" y="1787838"/>
            <a:chExt cx="612898" cy="612898"/>
          </a:xfrm>
        </p:grpSpPr>
        <p:sp>
          <p:nvSpPr>
            <p:cNvPr id="180" name="Oval 179">
              <a:extLst>
                <a:ext uri="{FF2B5EF4-FFF2-40B4-BE49-F238E27FC236}">
                  <a16:creationId xmlns:a16="http://schemas.microsoft.com/office/drawing/2014/main" id="{2C729C1A-C807-E345-864C-51EB2B43D23E}"/>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81" name="Picture Placeholder 75" descr="Virus 1&#10;">
              <a:extLst>
                <a:ext uri="{FF2B5EF4-FFF2-40B4-BE49-F238E27FC236}">
                  <a16:creationId xmlns:a16="http://schemas.microsoft.com/office/drawing/2014/main" id="{74D5F526-692C-F64B-90E4-F5EEF35AD585}"/>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182" name="Picture Placeholder 77" descr="Threathunting&#10;">
            <a:extLst>
              <a:ext uri="{FF2B5EF4-FFF2-40B4-BE49-F238E27FC236}">
                <a16:creationId xmlns:a16="http://schemas.microsoft.com/office/drawing/2014/main" id="{44C017D5-8DE6-3C4C-A054-E6D3730303C0}"/>
              </a:ext>
            </a:extLst>
          </p:cNvPr>
          <p:cNvGrpSpPr>
            <a:grpSpLocks noChangeAspect="1"/>
          </p:cNvGrpSpPr>
          <p:nvPr/>
        </p:nvGrpSpPr>
        <p:grpSpPr>
          <a:xfrm>
            <a:off x="3306547" y="1960349"/>
            <a:ext cx="464748" cy="462282"/>
            <a:chOff x="4495962" y="4428412"/>
            <a:chExt cx="590052" cy="586922"/>
          </a:xfrm>
          <a:solidFill>
            <a:schemeClr val="accent2"/>
          </a:solidFill>
        </p:grpSpPr>
        <p:sp>
          <p:nvSpPr>
            <p:cNvPr id="183" name="Picture Placeholder 77">
              <a:extLst>
                <a:ext uri="{FF2B5EF4-FFF2-40B4-BE49-F238E27FC236}">
                  <a16:creationId xmlns:a16="http://schemas.microsoft.com/office/drawing/2014/main" id="{AA62EB23-5A93-184D-8A78-53B49B4BA49D}"/>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4" name="Picture Placeholder 77">
              <a:extLst>
                <a:ext uri="{FF2B5EF4-FFF2-40B4-BE49-F238E27FC236}">
                  <a16:creationId xmlns:a16="http://schemas.microsoft.com/office/drawing/2014/main" id="{89ADB424-1E6E-1740-B1E6-B8290BCF3541}"/>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31" name="Group 30">
            <a:extLst>
              <a:ext uri="{FF2B5EF4-FFF2-40B4-BE49-F238E27FC236}">
                <a16:creationId xmlns:a16="http://schemas.microsoft.com/office/drawing/2014/main" id="{75584D73-21F9-7646-9606-59E49ACAF3F6}"/>
              </a:ext>
            </a:extLst>
          </p:cNvPr>
          <p:cNvGrpSpPr/>
          <p:nvPr/>
        </p:nvGrpSpPr>
        <p:grpSpPr>
          <a:xfrm>
            <a:off x="3899441" y="2039038"/>
            <a:ext cx="1117465" cy="511762"/>
            <a:chOff x="3899441" y="1981164"/>
            <a:chExt cx="1117465" cy="511762"/>
          </a:xfrm>
        </p:grpSpPr>
        <p:grpSp>
          <p:nvGrpSpPr>
            <p:cNvPr id="123" name="Picture Placeholder 95" descr="Detections 3&#10;">
              <a:extLst>
                <a:ext uri="{FF2B5EF4-FFF2-40B4-BE49-F238E27FC236}">
                  <a16:creationId xmlns:a16="http://schemas.microsoft.com/office/drawing/2014/main" id="{CC736C8C-E908-D045-85E1-5B3B3A05FE4A}"/>
                </a:ext>
              </a:extLst>
            </p:cNvPr>
            <p:cNvGrpSpPr>
              <a:grpSpLocks noChangeAspect="1"/>
            </p:cNvGrpSpPr>
            <p:nvPr/>
          </p:nvGrpSpPr>
          <p:grpSpPr>
            <a:xfrm>
              <a:off x="3899441" y="1981164"/>
              <a:ext cx="510172" cy="511762"/>
              <a:chOff x="11081827" y="720438"/>
              <a:chExt cx="600204" cy="602073"/>
            </a:xfrm>
            <a:solidFill>
              <a:schemeClr val="accent2"/>
            </a:solidFill>
          </p:grpSpPr>
          <p:sp>
            <p:nvSpPr>
              <p:cNvPr id="124" name="Picture Placeholder 95">
                <a:extLst>
                  <a:ext uri="{FF2B5EF4-FFF2-40B4-BE49-F238E27FC236}">
                    <a16:creationId xmlns:a16="http://schemas.microsoft.com/office/drawing/2014/main" id="{8C4A5C3F-DCEF-104E-9626-169A266824F5}"/>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125" name="Picture Placeholder 95">
                <a:extLst>
                  <a:ext uri="{FF2B5EF4-FFF2-40B4-BE49-F238E27FC236}">
                    <a16:creationId xmlns:a16="http://schemas.microsoft.com/office/drawing/2014/main" id="{7FE3A379-D5DD-8F44-AA7F-206C23E5DA1F}"/>
                  </a:ext>
                </a:extLst>
              </p:cNvPr>
              <p:cNvGrpSpPr/>
              <p:nvPr/>
            </p:nvGrpSpPr>
            <p:grpSpPr>
              <a:xfrm>
                <a:off x="11081827" y="720438"/>
                <a:ext cx="600204" cy="553805"/>
                <a:chOff x="11081827" y="720438"/>
                <a:chExt cx="600204" cy="553805"/>
              </a:xfrm>
              <a:solidFill>
                <a:schemeClr val="accent2"/>
              </a:solidFill>
            </p:grpSpPr>
            <p:grpSp>
              <p:nvGrpSpPr>
                <p:cNvPr id="126" name="Picture Placeholder 95">
                  <a:extLst>
                    <a:ext uri="{FF2B5EF4-FFF2-40B4-BE49-F238E27FC236}">
                      <a16:creationId xmlns:a16="http://schemas.microsoft.com/office/drawing/2014/main" id="{4BBA2E5F-1615-CD40-9F89-AA49EB4D2CCD}"/>
                    </a:ext>
                  </a:extLst>
                </p:cNvPr>
                <p:cNvGrpSpPr/>
                <p:nvPr/>
              </p:nvGrpSpPr>
              <p:grpSpPr>
                <a:xfrm>
                  <a:off x="11252592" y="851999"/>
                  <a:ext cx="263103" cy="338137"/>
                  <a:chOff x="11252592" y="851999"/>
                  <a:chExt cx="263103" cy="338137"/>
                </a:xfrm>
                <a:solidFill>
                  <a:schemeClr val="accent2"/>
                </a:solidFill>
              </p:grpSpPr>
              <p:sp>
                <p:nvSpPr>
                  <p:cNvPr id="142" name="Picture Placeholder 95">
                    <a:extLst>
                      <a:ext uri="{FF2B5EF4-FFF2-40B4-BE49-F238E27FC236}">
                        <a16:creationId xmlns:a16="http://schemas.microsoft.com/office/drawing/2014/main" id="{3E5CF8D2-E917-A041-9088-6CF51A18762B}"/>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3" name="Picture Placeholder 95">
                    <a:extLst>
                      <a:ext uri="{FF2B5EF4-FFF2-40B4-BE49-F238E27FC236}">
                        <a16:creationId xmlns:a16="http://schemas.microsoft.com/office/drawing/2014/main" id="{0649F05B-A817-0D43-89EC-EF6CECAC9ACC}"/>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4" name="Picture Placeholder 95">
                    <a:extLst>
                      <a:ext uri="{FF2B5EF4-FFF2-40B4-BE49-F238E27FC236}">
                        <a16:creationId xmlns:a16="http://schemas.microsoft.com/office/drawing/2014/main" id="{ECC42B1B-ED09-6245-9255-297EE719E877}"/>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6" name="Picture Placeholder 95">
                    <a:extLst>
                      <a:ext uri="{FF2B5EF4-FFF2-40B4-BE49-F238E27FC236}">
                        <a16:creationId xmlns:a16="http://schemas.microsoft.com/office/drawing/2014/main" id="{69D09DFD-23E6-5045-8E28-AA2FEA9B849B}"/>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59" name="Picture Placeholder 95">
                    <a:extLst>
                      <a:ext uri="{FF2B5EF4-FFF2-40B4-BE49-F238E27FC236}">
                        <a16:creationId xmlns:a16="http://schemas.microsoft.com/office/drawing/2014/main" id="{69C8412F-064F-0349-BD06-E71B4B5172C3}"/>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0" name="Picture Placeholder 95">
                    <a:extLst>
                      <a:ext uri="{FF2B5EF4-FFF2-40B4-BE49-F238E27FC236}">
                        <a16:creationId xmlns:a16="http://schemas.microsoft.com/office/drawing/2014/main" id="{ADC03B8C-DEFD-1A4C-AFAF-A51AB23A9CCA}"/>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1" name="Picture Placeholder 95">
                    <a:extLst>
                      <a:ext uri="{FF2B5EF4-FFF2-40B4-BE49-F238E27FC236}">
                        <a16:creationId xmlns:a16="http://schemas.microsoft.com/office/drawing/2014/main" id="{5076A2B4-7F66-7E43-9E46-7A6BFE756C17}"/>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2" name="Picture Placeholder 95">
                    <a:extLst>
                      <a:ext uri="{FF2B5EF4-FFF2-40B4-BE49-F238E27FC236}">
                        <a16:creationId xmlns:a16="http://schemas.microsoft.com/office/drawing/2014/main" id="{491D5332-1196-F343-9A07-D79FC53C4BB0}"/>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28" name="Picture Placeholder 95">
                  <a:extLst>
                    <a:ext uri="{FF2B5EF4-FFF2-40B4-BE49-F238E27FC236}">
                      <a16:creationId xmlns:a16="http://schemas.microsoft.com/office/drawing/2014/main" id="{ACBA49AC-13F2-DB4B-8B1F-DC25295B9075}"/>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9" name="Picture Placeholder 95">
                  <a:extLst>
                    <a:ext uri="{FF2B5EF4-FFF2-40B4-BE49-F238E27FC236}">
                      <a16:creationId xmlns:a16="http://schemas.microsoft.com/office/drawing/2014/main" id="{EB0D96CB-826F-8640-96B1-C82BFF779F69}"/>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0" name="Picture Placeholder 95">
                  <a:extLst>
                    <a:ext uri="{FF2B5EF4-FFF2-40B4-BE49-F238E27FC236}">
                      <a16:creationId xmlns:a16="http://schemas.microsoft.com/office/drawing/2014/main" id="{3531CE3F-3679-3F4E-9F19-6E5A15968A14}"/>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8" name="Picture Placeholder 95">
                  <a:extLst>
                    <a:ext uri="{FF2B5EF4-FFF2-40B4-BE49-F238E27FC236}">
                      <a16:creationId xmlns:a16="http://schemas.microsoft.com/office/drawing/2014/main" id="{25FA53B4-A228-1243-88BE-D5D362CBB442}"/>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9" name="Picture Placeholder 95">
                  <a:extLst>
                    <a:ext uri="{FF2B5EF4-FFF2-40B4-BE49-F238E27FC236}">
                      <a16:creationId xmlns:a16="http://schemas.microsoft.com/office/drawing/2014/main" id="{1081F476-9A19-9644-AA2E-27DB1BF0A95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0" name="Picture Placeholder 95">
                  <a:extLst>
                    <a:ext uri="{FF2B5EF4-FFF2-40B4-BE49-F238E27FC236}">
                      <a16:creationId xmlns:a16="http://schemas.microsoft.com/office/drawing/2014/main" id="{6D4F1AB0-F2F5-1F4D-AF4E-AF6DE2BDF038}"/>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1" name="Picture Placeholder 95">
                  <a:extLst>
                    <a:ext uri="{FF2B5EF4-FFF2-40B4-BE49-F238E27FC236}">
                      <a16:creationId xmlns:a16="http://schemas.microsoft.com/office/drawing/2014/main" id="{16E0FADF-CD03-834B-998F-53FF4FE3D45E}"/>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sp>
          <p:nvSpPr>
            <p:cNvPr id="219" name="TextBox 218">
              <a:extLst>
                <a:ext uri="{FF2B5EF4-FFF2-40B4-BE49-F238E27FC236}">
                  <a16:creationId xmlns:a16="http://schemas.microsoft.com/office/drawing/2014/main" id="{E3696EF0-4C10-BF4E-8432-59789B32382F}"/>
                </a:ext>
              </a:extLst>
            </p:cNvPr>
            <p:cNvSpPr txBox="1"/>
            <p:nvPr/>
          </p:nvSpPr>
          <p:spPr>
            <a:xfrm>
              <a:off x="4452649" y="2166603"/>
              <a:ext cx="564257" cy="184666"/>
            </a:xfrm>
            <a:prstGeom prst="rect">
              <a:avLst/>
            </a:prstGeom>
          </p:spPr>
          <p:txBody>
            <a:bodyPr wrap="none" lIns="0" tIns="0" rIns="0" bIns="0" rtlCol="0">
              <a:spAutoFit/>
            </a:bodyPr>
            <a:lstStyle/>
            <a:p>
              <a:pPr>
                <a:spcAft>
                  <a:spcPts val="600"/>
                </a:spcAft>
              </a:pPr>
              <a:r>
                <a:rPr lang="en-US" sz="1200">
                  <a:solidFill>
                    <a:schemeClr val="accent2"/>
                  </a:solidFill>
                  <a:latin typeface="Calibri" panose="020F0502020204030204" pitchFamily="34" charset="0"/>
                </a:rPr>
                <a:t>File Hash</a:t>
              </a:r>
            </a:p>
          </p:txBody>
        </p:sp>
      </p:grpSp>
      <p:grpSp>
        <p:nvGrpSpPr>
          <p:cNvPr id="29" name="Group 28">
            <a:extLst>
              <a:ext uri="{FF2B5EF4-FFF2-40B4-BE49-F238E27FC236}">
                <a16:creationId xmlns:a16="http://schemas.microsoft.com/office/drawing/2014/main" id="{FD5BC23E-C28F-7E41-829B-E49E2FA6F867}"/>
              </a:ext>
            </a:extLst>
          </p:cNvPr>
          <p:cNvGrpSpPr/>
          <p:nvPr/>
        </p:nvGrpSpPr>
        <p:grpSpPr>
          <a:xfrm>
            <a:off x="5282803" y="3915457"/>
            <a:ext cx="1898626" cy="431613"/>
            <a:chOff x="5282803" y="4008057"/>
            <a:chExt cx="1898626" cy="431613"/>
          </a:xfrm>
        </p:grpSpPr>
        <p:cxnSp>
          <p:nvCxnSpPr>
            <p:cNvPr id="324" name="Straight Arrow Connector 323">
              <a:extLst>
                <a:ext uri="{FF2B5EF4-FFF2-40B4-BE49-F238E27FC236}">
                  <a16:creationId xmlns:a16="http://schemas.microsoft.com/office/drawing/2014/main" id="{CBA83379-3053-8240-9449-765FBD329C0E}"/>
                </a:ext>
              </a:extLst>
            </p:cNvPr>
            <p:cNvCxnSpPr>
              <a:cxnSpLocks/>
            </p:cNvCxnSpPr>
            <p:nvPr/>
          </p:nvCxnSpPr>
          <p:spPr bwMode="gray">
            <a:xfrm>
              <a:off x="5282803" y="4028190"/>
              <a:ext cx="73152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43" name="TextBox 342">
              <a:extLst>
                <a:ext uri="{FF2B5EF4-FFF2-40B4-BE49-F238E27FC236}">
                  <a16:creationId xmlns:a16="http://schemas.microsoft.com/office/drawing/2014/main" id="{CBD5F7BB-8974-9D4C-91F7-8A6908EB196E}"/>
                </a:ext>
              </a:extLst>
            </p:cNvPr>
            <p:cNvSpPr txBox="1"/>
            <p:nvPr/>
          </p:nvSpPr>
          <p:spPr>
            <a:xfrm>
              <a:off x="5885305" y="4008057"/>
              <a:ext cx="1296124" cy="369332"/>
            </a:xfrm>
            <a:prstGeom prst="rect">
              <a:avLst/>
            </a:prstGeom>
          </p:spPr>
          <p:txBody>
            <a:bodyPr wrap="none" lIns="0" tIns="0" rIns="0" bIns="0" rtlCol="0">
              <a:spAutoFit/>
            </a:bodyPr>
            <a:lstStyle/>
            <a:p>
              <a:r>
                <a:rPr lang="en-US" sz="1200" dirty="0">
                  <a:solidFill>
                    <a:schemeClr val="accent2"/>
                  </a:solidFill>
                  <a:latin typeface="Calibri" panose="020F0502020204030204" pitchFamily="34" charset="0"/>
                </a:rPr>
                <a:t>(optional) If Needed,</a:t>
              </a:r>
            </a:p>
            <a:p>
              <a:r>
                <a:rPr lang="en-US" sz="1200" dirty="0">
                  <a:solidFill>
                    <a:schemeClr val="accent2"/>
                  </a:solidFill>
                  <a:latin typeface="Calibri" panose="020F0502020204030204" pitchFamily="34" charset="0"/>
                </a:rPr>
                <a:t>Cloud Analysis</a:t>
              </a:r>
            </a:p>
          </p:txBody>
        </p:sp>
      </p:grpSp>
      <p:sp>
        <p:nvSpPr>
          <p:cNvPr id="388" name="Rectangle 387">
            <a:extLst>
              <a:ext uri="{FF2B5EF4-FFF2-40B4-BE49-F238E27FC236}">
                <a16:creationId xmlns:a16="http://schemas.microsoft.com/office/drawing/2014/main" id="{963CA0AC-D617-3348-8F86-8E86CD657C60}"/>
              </a:ext>
            </a:extLst>
          </p:cNvPr>
          <p:cNvSpPr>
            <a:spLocks/>
          </p:cNvSpPr>
          <p:nvPr/>
        </p:nvSpPr>
        <p:spPr>
          <a:xfrm>
            <a:off x="92610" y="1691400"/>
            <a:ext cx="2270364" cy="1209631"/>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grpSp>
        <p:nvGrpSpPr>
          <p:cNvPr id="32" name="Group 31">
            <a:extLst>
              <a:ext uri="{FF2B5EF4-FFF2-40B4-BE49-F238E27FC236}">
                <a16:creationId xmlns:a16="http://schemas.microsoft.com/office/drawing/2014/main" id="{9ED532D9-F6DB-404B-A26D-108CFEDAFFF9}"/>
              </a:ext>
            </a:extLst>
          </p:cNvPr>
          <p:cNvGrpSpPr/>
          <p:nvPr/>
        </p:nvGrpSpPr>
        <p:grpSpPr>
          <a:xfrm>
            <a:off x="184936" y="1817608"/>
            <a:ext cx="969849" cy="758227"/>
            <a:chOff x="184936" y="1817608"/>
            <a:chExt cx="969849" cy="758227"/>
          </a:xfrm>
        </p:grpSpPr>
        <p:grpSp>
          <p:nvGrpSpPr>
            <p:cNvPr id="2" name="Group 1">
              <a:extLst>
                <a:ext uri="{FF2B5EF4-FFF2-40B4-BE49-F238E27FC236}">
                  <a16:creationId xmlns:a16="http://schemas.microsoft.com/office/drawing/2014/main" id="{E4994C03-E013-F348-A657-8C71121E1DF2}"/>
                </a:ext>
              </a:extLst>
            </p:cNvPr>
            <p:cNvGrpSpPr/>
            <p:nvPr/>
          </p:nvGrpSpPr>
          <p:grpSpPr>
            <a:xfrm>
              <a:off x="184936" y="2027195"/>
              <a:ext cx="954725" cy="548640"/>
              <a:chOff x="990561" y="4310675"/>
              <a:chExt cx="954725" cy="548640"/>
            </a:xfrm>
          </p:grpSpPr>
          <p:grpSp>
            <p:nvGrpSpPr>
              <p:cNvPr id="76" name="Group 75">
                <a:extLst>
                  <a:ext uri="{FF2B5EF4-FFF2-40B4-BE49-F238E27FC236}">
                    <a16:creationId xmlns:a16="http://schemas.microsoft.com/office/drawing/2014/main" id="{59092C7F-FF8F-F847-AB34-116081F8F2DF}"/>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77" name="Freeform: Shape 1">
                  <a:extLst>
                    <a:ext uri="{FF2B5EF4-FFF2-40B4-BE49-F238E27FC236}">
                      <a16:creationId xmlns:a16="http://schemas.microsoft.com/office/drawing/2014/main" id="{EC1CF8B3-5FF1-2B4B-9269-BEC7D68E55A6}"/>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8" name="Freeform: Shape 2">
                  <a:extLst>
                    <a:ext uri="{FF2B5EF4-FFF2-40B4-BE49-F238E27FC236}">
                      <a16:creationId xmlns:a16="http://schemas.microsoft.com/office/drawing/2014/main" id="{A5C1425F-BCCA-4844-A3BC-1C51C1D1CC0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9" name="Freeform: Shape 3">
                  <a:extLst>
                    <a:ext uri="{FF2B5EF4-FFF2-40B4-BE49-F238E27FC236}">
                      <a16:creationId xmlns:a16="http://schemas.microsoft.com/office/drawing/2014/main" id="{C7767D9C-8E4A-C34F-8DDE-BE77BB003C7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0" name="Freeform: Shape 4">
                  <a:extLst>
                    <a:ext uri="{FF2B5EF4-FFF2-40B4-BE49-F238E27FC236}">
                      <a16:creationId xmlns:a16="http://schemas.microsoft.com/office/drawing/2014/main" id="{94D48DC6-E216-F846-991A-21C3E6AB694B}"/>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1" name="Freeform: Shape 5">
                  <a:extLst>
                    <a:ext uri="{FF2B5EF4-FFF2-40B4-BE49-F238E27FC236}">
                      <a16:creationId xmlns:a16="http://schemas.microsoft.com/office/drawing/2014/main" id="{E2A22337-9678-9247-B897-FA8DA1C161D7}"/>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82" name="TextBox 81">
                <a:extLst>
                  <a:ext uri="{FF2B5EF4-FFF2-40B4-BE49-F238E27FC236}">
                    <a16:creationId xmlns:a16="http://schemas.microsoft.com/office/drawing/2014/main" id="{35698CBD-A867-7944-B20E-F3227BECF0DA}"/>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grpSp>
        <p:sp>
          <p:nvSpPr>
            <p:cNvPr id="390" name="Picture Placeholder 80" descr="Defense Preventions&#10;">
              <a:extLst>
                <a:ext uri="{FF2B5EF4-FFF2-40B4-BE49-F238E27FC236}">
                  <a16:creationId xmlns:a16="http://schemas.microsoft.com/office/drawing/2014/main" id="{88A63312-7D11-0C44-BD22-5180677485F0}"/>
                </a:ext>
              </a:extLst>
            </p:cNvPr>
            <p:cNvSpPr>
              <a:spLocks noChangeAspect="1"/>
            </p:cNvSpPr>
            <p:nvPr/>
          </p:nvSpPr>
          <p:spPr>
            <a:xfrm>
              <a:off x="884110" y="181760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33" name="Group 32">
            <a:extLst>
              <a:ext uri="{FF2B5EF4-FFF2-40B4-BE49-F238E27FC236}">
                <a16:creationId xmlns:a16="http://schemas.microsoft.com/office/drawing/2014/main" id="{5CD988C9-48C3-8E4C-A915-CB62CF439F34}"/>
              </a:ext>
            </a:extLst>
          </p:cNvPr>
          <p:cNvGrpSpPr/>
          <p:nvPr/>
        </p:nvGrpSpPr>
        <p:grpSpPr>
          <a:xfrm>
            <a:off x="1638168" y="1902728"/>
            <a:ext cx="543174" cy="625885"/>
            <a:chOff x="1638168" y="1902728"/>
            <a:chExt cx="543174" cy="625885"/>
          </a:xfrm>
        </p:grpSpPr>
        <p:grpSp>
          <p:nvGrpSpPr>
            <p:cNvPr id="16" name="Group 15">
              <a:extLst>
                <a:ext uri="{FF2B5EF4-FFF2-40B4-BE49-F238E27FC236}">
                  <a16:creationId xmlns:a16="http://schemas.microsoft.com/office/drawing/2014/main" id="{AEA57A78-4B8B-154C-88A3-8A1DF575C7E2}"/>
                </a:ext>
              </a:extLst>
            </p:cNvPr>
            <p:cNvGrpSpPr/>
            <p:nvPr/>
          </p:nvGrpSpPr>
          <p:grpSpPr>
            <a:xfrm>
              <a:off x="1638168" y="1902728"/>
              <a:ext cx="372190" cy="625885"/>
              <a:chOff x="1937299" y="1993579"/>
              <a:chExt cx="372190" cy="625885"/>
            </a:xfrm>
          </p:grpSpPr>
          <p:sp>
            <p:nvSpPr>
              <p:cNvPr id="88" name="Rectangle 87">
                <a:extLst>
                  <a:ext uri="{FF2B5EF4-FFF2-40B4-BE49-F238E27FC236}">
                    <a16:creationId xmlns:a16="http://schemas.microsoft.com/office/drawing/2014/main" id="{93198075-2773-1141-B475-06988ED3E984}"/>
                  </a:ext>
                </a:extLst>
              </p:cNvPr>
              <p:cNvSpPr>
                <a:spLocks noChangeAspect="1"/>
              </p:cNvSpPr>
              <p:nvPr/>
            </p:nvSpPr>
            <p:spPr>
              <a:xfrm>
                <a:off x="1937299" y="1993579"/>
                <a:ext cx="372190" cy="37219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pic>
            <p:nvPicPr>
              <p:cNvPr id="93" name="Picture 92">
                <a:extLst>
                  <a:ext uri="{FF2B5EF4-FFF2-40B4-BE49-F238E27FC236}">
                    <a16:creationId xmlns:a16="http://schemas.microsoft.com/office/drawing/2014/main" id="{8F68EFCE-E0B1-CA4E-B241-AE04566F0FEB}"/>
                  </a:ext>
                </a:extLst>
              </p:cNvPr>
              <p:cNvPicPr>
                <a:picLocks noChangeAspect="1"/>
              </p:cNvPicPr>
              <p:nvPr/>
            </p:nvPicPr>
            <p:blipFill>
              <a:blip r:embed="rId3"/>
              <a:stretch>
                <a:fillRect/>
              </a:stretch>
            </p:blipFill>
            <p:spPr>
              <a:xfrm>
                <a:off x="1944215" y="2270214"/>
                <a:ext cx="350647" cy="349250"/>
              </a:xfrm>
              <a:prstGeom prst="rect">
                <a:avLst/>
              </a:prstGeom>
            </p:spPr>
          </p:pic>
        </p:grpSp>
        <p:sp>
          <p:nvSpPr>
            <p:cNvPr id="391" name="Picture Placeholder 80" descr="Defense Preventions&#10;">
              <a:extLst>
                <a:ext uri="{FF2B5EF4-FFF2-40B4-BE49-F238E27FC236}">
                  <a16:creationId xmlns:a16="http://schemas.microsoft.com/office/drawing/2014/main" id="{98CD366D-CD57-CF45-8FCA-A484EEA0B9E0}"/>
                </a:ext>
              </a:extLst>
            </p:cNvPr>
            <p:cNvSpPr>
              <a:spLocks noChangeAspect="1"/>
            </p:cNvSpPr>
            <p:nvPr/>
          </p:nvSpPr>
          <p:spPr>
            <a:xfrm>
              <a:off x="1910667" y="208280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35" name="Group 34">
            <a:extLst>
              <a:ext uri="{FF2B5EF4-FFF2-40B4-BE49-F238E27FC236}">
                <a16:creationId xmlns:a16="http://schemas.microsoft.com/office/drawing/2014/main" id="{EE8FB2C9-68D9-3B4E-BE1C-3379F993181C}"/>
              </a:ext>
            </a:extLst>
          </p:cNvPr>
          <p:cNvGrpSpPr/>
          <p:nvPr/>
        </p:nvGrpSpPr>
        <p:grpSpPr>
          <a:xfrm>
            <a:off x="2334861" y="2561508"/>
            <a:ext cx="1726822" cy="1295538"/>
            <a:chOff x="2334861" y="2654108"/>
            <a:chExt cx="1726822" cy="1295538"/>
          </a:xfrm>
        </p:grpSpPr>
        <p:grpSp>
          <p:nvGrpSpPr>
            <p:cNvPr id="205" name="Picture Placeholder 79" descr="Defense Malware&#10;">
              <a:extLst>
                <a:ext uri="{FF2B5EF4-FFF2-40B4-BE49-F238E27FC236}">
                  <a16:creationId xmlns:a16="http://schemas.microsoft.com/office/drawing/2014/main" id="{50C8F49F-4388-5C40-908D-E6CE7A91BD1D}"/>
                </a:ext>
              </a:extLst>
            </p:cNvPr>
            <p:cNvGrpSpPr>
              <a:grpSpLocks noChangeAspect="1"/>
            </p:cNvGrpSpPr>
            <p:nvPr/>
          </p:nvGrpSpPr>
          <p:grpSpPr>
            <a:xfrm>
              <a:off x="3293264" y="3132528"/>
              <a:ext cx="376649" cy="443941"/>
              <a:chOff x="7166991" y="712682"/>
              <a:chExt cx="509762" cy="600837"/>
            </a:xfrm>
            <a:solidFill>
              <a:srgbClr val="FF0000"/>
            </a:solidFill>
          </p:grpSpPr>
          <p:grpSp>
            <p:nvGrpSpPr>
              <p:cNvPr id="206" name="Picture Placeholder 79">
                <a:extLst>
                  <a:ext uri="{FF2B5EF4-FFF2-40B4-BE49-F238E27FC236}">
                    <a16:creationId xmlns:a16="http://schemas.microsoft.com/office/drawing/2014/main" id="{5254B782-5D86-F547-861C-FCC9C69E8896}"/>
                  </a:ext>
                </a:extLst>
              </p:cNvPr>
              <p:cNvGrpSpPr/>
              <p:nvPr/>
            </p:nvGrpSpPr>
            <p:grpSpPr>
              <a:xfrm>
                <a:off x="7288423" y="828422"/>
                <a:ext cx="266898" cy="369356"/>
                <a:chOff x="7288423" y="828422"/>
                <a:chExt cx="266898" cy="369356"/>
              </a:xfrm>
              <a:grpFill/>
            </p:grpSpPr>
            <p:sp>
              <p:nvSpPr>
                <p:cNvPr id="208" name="Picture Placeholder 79">
                  <a:extLst>
                    <a:ext uri="{FF2B5EF4-FFF2-40B4-BE49-F238E27FC236}">
                      <a16:creationId xmlns:a16="http://schemas.microsoft.com/office/drawing/2014/main" id="{9B61BFE5-8395-6249-9A56-7CBCDA126F00}"/>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9" name="Picture Placeholder 79">
                  <a:extLst>
                    <a:ext uri="{FF2B5EF4-FFF2-40B4-BE49-F238E27FC236}">
                      <a16:creationId xmlns:a16="http://schemas.microsoft.com/office/drawing/2014/main" id="{3A6A3A9A-A4A4-6C46-89C5-773C4D207CF2}"/>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0" name="Picture Placeholder 79">
                  <a:extLst>
                    <a:ext uri="{FF2B5EF4-FFF2-40B4-BE49-F238E27FC236}">
                      <a16:creationId xmlns:a16="http://schemas.microsoft.com/office/drawing/2014/main" id="{29280A33-6CC5-D542-8D39-781470C06E50}"/>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1" name="Picture Placeholder 79">
                  <a:extLst>
                    <a:ext uri="{FF2B5EF4-FFF2-40B4-BE49-F238E27FC236}">
                      <a16:creationId xmlns:a16="http://schemas.microsoft.com/office/drawing/2014/main" id="{6B0B631F-AADA-F746-AF77-F7B194E62269}"/>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2" name="Picture Placeholder 79">
                  <a:extLst>
                    <a:ext uri="{FF2B5EF4-FFF2-40B4-BE49-F238E27FC236}">
                      <a16:creationId xmlns:a16="http://schemas.microsoft.com/office/drawing/2014/main" id="{554EA712-EB3D-C842-86A0-88BEB22FAE3D}"/>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3" name="Picture Placeholder 79">
                  <a:extLst>
                    <a:ext uri="{FF2B5EF4-FFF2-40B4-BE49-F238E27FC236}">
                      <a16:creationId xmlns:a16="http://schemas.microsoft.com/office/drawing/2014/main" id="{0AE624FC-9817-D84D-8FCB-8816793B22FF}"/>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4" name="Picture Placeholder 79">
                  <a:extLst>
                    <a:ext uri="{FF2B5EF4-FFF2-40B4-BE49-F238E27FC236}">
                      <a16:creationId xmlns:a16="http://schemas.microsoft.com/office/drawing/2014/main" id="{EB53C1D9-D233-AC47-94F8-60F165F2D981}"/>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5" name="Picture Placeholder 79">
                  <a:extLst>
                    <a:ext uri="{FF2B5EF4-FFF2-40B4-BE49-F238E27FC236}">
                      <a16:creationId xmlns:a16="http://schemas.microsoft.com/office/drawing/2014/main" id="{530EF510-6887-A541-8728-99B99F707795}"/>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6" name="Picture Placeholder 79">
                  <a:extLst>
                    <a:ext uri="{FF2B5EF4-FFF2-40B4-BE49-F238E27FC236}">
                      <a16:creationId xmlns:a16="http://schemas.microsoft.com/office/drawing/2014/main" id="{6357CDD7-7083-5A44-A4B4-36D3272AFB33}"/>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7" name="Picture Placeholder 79">
                  <a:extLst>
                    <a:ext uri="{FF2B5EF4-FFF2-40B4-BE49-F238E27FC236}">
                      <a16:creationId xmlns:a16="http://schemas.microsoft.com/office/drawing/2014/main" id="{CADBD3E3-75B8-3546-A3BE-2CC1C1B57C74}"/>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07" name="Picture Placeholder 79">
                <a:extLst>
                  <a:ext uri="{FF2B5EF4-FFF2-40B4-BE49-F238E27FC236}">
                    <a16:creationId xmlns:a16="http://schemas.microsoft.com/office/drawing/2014/main" id="{F1B266E1-819C-EF4A-8D27-DE7DB440E6A8}"/>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18" name="Picture Placeholder 80" descr="Defense Preventions&#10;">
              <a:extLst>
                <a:ext uri="{FF2B5EF4-FFF2-40B4-BE49-F238E27FC236}">
                  <a16:creationId xmlns:a16="http://schemas.microsoft.com/office/drawing/2014/main" id="{9FA40245-D7A2-8C4E-8BF5-772E017A6B82}"/>
                </a:ext>
              </a:extLst>
            </p:cNvPr>
            <p:cNvSpPr>
              <a:spLocks noChangeAspect="1"/>
            </p:cNvSpPr>
            <p:nvPr/>
          </p:nvSpPr>
          <p:spPr>
            <a:xfrm>
              <a:off x="2445270" y="3132527"/>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cxnSp>
          <p:nvCxnSpPr>
            <p:cNvPr id="8" name="Straight Arrow Connector 7">
              <a:extLst>
                <a:ext uri="{FF2B5EF4-FFF2-40B4-BE49-F238E27FC236}">
                  <a16:creationId xmlns:a16="http://schemas.microsoft.com/office/drawing/2014/main" id="{882E37EF-D6EE-2E4E-970E-0075DE19CE35}"/>
                </a:ext>
              </a:extLst>
            </p:cNvPr>
            <p:cNvCxnSpPr>
              <a:cxnSpLocks/>
            </p:cNvCxnSpPr>
            <p:nvPr/>
          </p:nvCxnSpPr>
          <p:spPr bwMode="gray">
            <a:xfrm flipH="1">
              <a:off x="3147283" y="2654108"/>
              <a:ext cx="91440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0" name="TextBox 219">
              <a:extLst>
                <a:ext uri="{FF2B5EF4-FFF2-40B4-BE49-F238E27FC236}">
                  <a16:creationId xmlns:a16="http://schemas.microsoft.com/office/drawing/2014/main" id="{D56A6A97-C8B0-EB49-92DD-DC0EA412C3FC}"/>
                </a:ext>
              </a:extLst>
            </p:cNvPr>
            <p:cNvSpPr txBox="1"/>
            <p:nvPr/>
          </p:nvSpPr>
          <p:spPr>
            <a:xfrm>
              <a:off x="2907611" y="2696440"/>
              <a:ext cx="683072"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Known File</a:t>
              </a:r>
            </a:p>
          </p:txBody>
        </p:sp>
        <p:sp>
          <p:nvSpPr>
            <p:cNvPr id="221" name="TextBox 220">
              <a:extLst>
                <a:ext uri="{FF2B5EF4-FFF2-40B4-BE49-F238E27FC236}">
                  <a16:creationId xmlns:a16="http://schemas.microsoft.com/office/drawing/2014/main" id="{26B4A1E3-5D09-AD4A-B4AF-AD64CFF72D9B}"/>
                </a:ext>
              </a:extLst>
            </p:cNvPr>
            <p:cNvSpPr txBox="1"/>
            <p:nvPr/>
          </p:nvSpPr>
          <p:spPr>
            <a:xfrm>
              <a:off x="2978213" y="3274630"/>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222" name="TextBox 221">
              <a:extLst>
                <a:ext uri="{FF2B5EF4-FFF2-40B4-BE49-F238E27FC236}">
                  <a16:creationId xmlns:a16="http://schemas.microsoft.com/office/drawing/2014/main" id="{057E6EF3-1D6D-FE4B-B35A-7F1C4253763C}"/>
                </a:ext>
              </a:extLst>
            </p:cNvPr>
            <p:cNvSpPr txBox="1"/>
            <p:nvPr/>
          </p:nvSpPr>
          <p:spPr>
            <a:xfrm>
              <a:off x="2402194" y="3580314"/>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223" name="TextBox 222">
              <a:extLst>
                <a:ext uri="{FF2B5EF4-FFF2-40B4-BE49-F238E27FC236}">
                  <a16:creationId xmlns:a16="http://schemas.microsoft.com/office/drawing/2014/main" id="{C2603D57-E30A-7E47-B89C-79E40F0D0FAA}"/>
                </a:ext>
              </a:extLst>
            </p:cNvPr>
            <p:cNvSpPr txBox="1"/>
            <p:nvPr/>
          </p:nvSpPr>
          <p:spPr>
            <a:xfrm>
              <a:off x="3079235" y="3580314"/>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396" name="Rectangle 395">
              <a:extLst>
                <a:ext uri="{FF2B5EF4-FFF2-40B4-BE49-F238E27FC236}">
                  <a16:creationId xmlns:a16="http://schemas.microsoft.com/office/drawing/2014/main" id="{8B3EB453-A183-634C-971B-6B0DB8E0DF3D}"/>
                </a:ext>
              </a:extLst>
            </p:cNvPr>
            <p:cNvSpPr>
              <a:spLocks noChangeAspect="1"/>
            </p:cNvSpPr>
            <p:nvPr/>
          </p:nvSpPr>
          <p:spPr>
            <a:xfrm>
              <a:off x="2334861" y="3111307"/>
              <a:ext cx="1549081" cy="8348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37" name="Group 36">
            <a:extLst>
              <a:ext uri="{FF2B5EF4-FFF2-40B4-BE49-F238E27FC236}">
                <a16:creationId xmlns:a16="http://schemas.microsoft.com/office/drawing/2014/main" id="{91D0DAB9-3AD3-4942-922C-078875FD619D}"/>
              </a:ext>
            </a:extLst>
          </p:cNvPr>
          <p:cNvGrpSpPr/>
          <p:nvPr/>
        </p:nvGrpSpPr>
        <p:grpSpPr>
          <a:xfrm>
            <a:off x="4271091" y="2560735"/>
            <a:ext cx="1327778" cy="411480"/>
            <a:chOff x="4271091" y="2653335"/>
            <a:chExt cx="1327778" cy="411480"/>
          </a:xfrm>
        </p:grpSpPr>
        <p:cxnSp>
          <p:nvCxnSpPr>
            <p:cNvPr id="224" name="Straight Arrow Connector 223">
              <a:extLst>
                <a:ext uri="{FF2B5EF4-FFF2-40B4-BE49-F238E27FC236}">
                  <a16:creationId xmlns:a16="http://schemas.microsoft.com/office/drawing/2014/main" id="{88E23698-0754-BD44-B591-63655DB58C7B}"/>
                </a:ext>
              </a:extLst>
            </p:cNvPr>
            <p:cNvCxnSpPr>
              <a:cxnSpLocks/>
            </p:cNvCxnSpPr>
            <p:nvPr/>
          </p:nvCxnSpPr>
          <p:spPr bwMode="gray">
            <a:xfrm>
              <a:off x="4271091" y="2653335"/>
              <a:ext cx="91440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5" name="TextBox 224">
              <a:extLst>
                <a:ext uri="{FF2B5EF4-FFF2-40B4-BE49-F238E27FC236}">
                  <a16:creationId xmlns:a16="http://schemas.microsoft.com/office/drawing/2014/main" id="{412437F9-72AD-9642-835D-C27FAEB22BD8}"/>
                </a:ext>
              </a:extLst>
            </p:cNvPr>
            <p:cNvSpPr txBox="1"/>
            <p:nvPr/>
          </p:nvSpPr>
          <p:spPr>
            <a:xfrm>
              <a:off x="4743442" y="2696380"/>
              <a:ext cx="855427" cy="184666"/>
            </a:xfrm>
            <a:prstGeom prst="rect">
              <a:avLst/>
            </a:prstGeom>
          </p:spPr>
          <p:txBody>
            <a:bodyPr wrap="none" lIns="0" tIns="0" rIns="0" bIns="0" rtlCol="0">
              <a:spAutoFit/>
            </a:bodyPr>
            <a:lstStyle/>
            <a:p>
              <a:pPr>
                <a:spcAft>
                  <a:spcPts val="600"/>
                </a:spcAft>
              </a:pPr>
              <a:r>
                <a:rPr lang="en-US" sz="1200">
                  <a:solidFill>
                    <a:schemeClr val="accent2"/>
                  </a:solidFill>
                  <a:latin typeface="Calibri" panose="020F0502020204030204" pitchFamily="34" charset="0"/>
                </a:rPr>
                <a:t>Unknown File</a:t>
              </a:r>
            </a:p>
          </p:txBody>
        </p:sp>
      </p:grpSp>
      <p:grpSp>
        <p:nvGrpSpPr>
          <p:cNvPr id="38" name="Group 37">
            <a:extLst>
              <a:ext uri="{FF2B5EF4-FFF2-40B4-BE49-F238E27FC236}">
                <a16:creationId xmlns:a16="http://schemas.microsoft.com/office/drawing/2014/main" id="{84F30ACB-3F31-7C4E-8A9D-414FA116A942}"/>
              </a:ext>
            </a:extLst>
          </p:cNvPr>
          <p:cNvGrpSpPr/>
          <p:nvPr/>
        </p:nvGrpSpPr>
        <p:grpSpPr>
          <a:xfrm>
            <a:off x="4655762" y="3014869"/>
            <a:ext cx="1241352" cy="834863"/>
            <a:chOff x="4655762" y="3107469"/>
            <a:chExt cx="1241352" cy="834863"/>
          </a:xfrm>
        </p:grpSpPr>
        <p:sp>
          <p:nvSpPr>
            <p:cNvPr id="229" name="TextBox 228">
              <a:extLst>
                <a:ext uri="{FF2B5EF4-FFF2-40B4-BE49-F238E27FC236}">
                  <a16:creationId xmlns:a16="http://schemas.microsoft.com/office/drawing/2014/main" id="{B3672A85-C8C9-AC42-9532-4CC425B224AD}"/>
                </a:ext>
              </a:extLst>
            </p:cNvPr>
            <p:cNvSpPr txBox="1"/>
            <p:nvPr/>
          </p:nvSpPr>
          <p:spPr>
            <a:xfrm>
              <a:off x="4746040" y="3570958"/>
              <a:ext cx="1146661" cy="369332"/>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Local File Analysis </a:t>
              </a:r>
            </a:p>
            <a:p>
              <a:pPr algn="ctr"/>
              <a:r>
                <a:rPr lang="en-US" sz="1200" dirty="0">
                  <a:solidFill>
                    <a:schemeClr val="accent2"/>
                  </a:solidFill>
                  <a:latin typeface="Calibri" panose="020F0502020204030204" pitchFamily="34" charset="0"/>
                </a:rPr>
                <a:t>(done locally)</a:t>
              </a:r>
            </a:p>
          </p:txBody>
        </p:sp>
        <p:grpSp>
          <p:nvGrpSpPr>
            <p:cNvPr id="263" name="Picture Placeholder 99" descr="Unfiltered Data&#10;">
              <a:extLst>
                <a:ext uri="{FF2B5EF4-FFF2-40B4-BE49-F238E27FC236}">
                  <a16:creationId xmlns:a16="http://schemas.microsoft.com/office/drawing/2014/main" id="{328D7CB7-88D2-0648-B2E7-CD5383FC84D1}"/>
                </a:ext>
              </a:extLst>
            </p:cNvPr>
            <p:cNvGrpSpPr>
              <a:grpSpLocks noChangeAspect="1"/>
            </p:cNvGrpSpPr>
            <p:nvPr/>
          </p:nvGrpSpPr>
          <p:grpSpPr>
            <a:xfrm>
              <a:off x="5110033" y="3147603"/>
              <a:ext cx="418674" cy="419563"/>
              <a:chOff x="8446849" y="1951740"/>
              <a:chExt cx="595777" cy="597042"/>
            </a:xfrm>
            <a:solidFill>
              <a:schemeClr val="accent2"/>
            </a:solidFill>
          </p:grpSpPr>
          <p:grpSp>
            <p:nvGrpSpPr>
              <p:cNvPr id="264" name="Picture Placeholder 99">
                <a:extLst>
                  <a:ext uri="{FF2B5EF4-FFF2-40B4-BE49-F238E27FC236}">
                    <a16:creationId xmlns:a16="http://schemas.microsoft.com/office/drawing/2014/main" id="{E2607857-DF75-6743-9EC4-BE7254318D1D}"/>
                  </a:ext>
                </a:extLst>
              </p:cNvPr>
              <p:cNvGrpSpPr/>
              <p:nvPr/>
            </p:nvGrpSpPr>
            <p:grpSpPr>
              <a:xfrm>
                <a:off x="8571443" y="2015619"/>
                <a:ext cx="471182" cy="35417"/>
                <a:chOff x="8571443" y="2015619"/>
                <a:chExt cx="471182" cy="35417"/>
              </a:xfrm>
              <a:solidFill>
                <a:schemeClr val="accent2"/>
              </a:solidFill>
            </p:grpSpPr>
            <p:sp>
              <p:nvSpPr>
                <p:cNvPr id="314" name="Picture Placeholder 99">
                  <a:extLst>
                    <a:ext uri="{FF2B5EF4-FFF2-40B4-BE49-F238E27FC236}">
                      <a16:creationId xmlns:a16="http://schemas.microsoft.com/office/drawing/2014/main" id="{B02C9600-0782-ED43-A196-AAFE0990B31A}"/>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5" name="Picture Placeholder 99">
                  <a:extLst>
                    <a:ext uri="{FF2B5EF4-FFF2-40B4-BE49-F238E27FC236}">
                      <a16:creationId xmlns:a16="http://schemas.microsoft.com/office/drawing/2014/main" id="{50E23CDB-2E88-C043-A335-2BBBEE9BF9A3}"/>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6" name="Picture Placeholder 99">
                  <a:extLst>
                    <a:ext uri="{FF2B5EF4-FFF2-40B4-BE49-F238E27FC236}">
                      <a16:creationId xmlns:a16="http://schemas.microsoft.com/office/drawing/2014/main" id="{82CE321D-0A7E-854C-9BC5-1250F83B64E3}"/>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7" name="Picture Placeholder 99">
                  <a:extLst>
                    <a:ext uri="{FF2B5EF4-FFF2-40B4-BE49-F238E27FC236}">
                      <a16:creationId xmlns:a16="http://schemas.microsoft.com/office/drawing/2014/main" id="{C0D25E4F-0378-0440-A6B7-FA483F4FD78B}"/>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8" name="Picture Placeholder 99">
                  <a:extLst>
                    <a:ext uri="{FF2B5EF4-FFF2-40B4-BE49-F238E27FC236}">
                      <a16:creationId xmlns:a16="http://schemas.microsoft.com/office/drawing/2014/main" id="{96A98482-D4C6-324B-A35B-99FB7420D527}"/>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9" name="Picture Placeholder 99">
                  <a:extLst>
                    <a:ext uri="{FF2B5EF4-FFF2-40B4-BE49-F238E27FC236}">
                      <a16:creationId xmlns:a16="http://schemas.microsoft.com/office/drawing/2014/main" id="{99205673-1285-DA46-BCFE-01B5BEE9F40A}"/>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0" name="Picture Placeholder 99">
                  <a:extLst>
                    <a:ext uri="{FF2B5EF4-FFF2-40B4-BE49-F238E27FC236}">
                      <a16:creationId xmlns:a16="http://schemas.microsoft.com/office/drawing/2014/main" id="{B47387F4-B6F7-0D42-8819-5D90E79B5F0C}"/>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1" name="Picture Placeholder 99">
                  <a:extLst>
                    <a:ext uri="{FF2B5EF4-FFF2-40B4-BE49-F238E27FC236}">
                      <a16:creationId xmlns:a16="http://schemas.microsoft.com/office/drawing/2014/main" id="{CE2EFDB7-36CF-1741-BD29-03EF611A4D67}"/>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5" name="Picture Placeholder 99">
                <a:extLst>
                  <a:ext uri="{FF2B5EF4-FFF2-40B4-BE49-F238E27FC236}">
                    <a16:creationId xmlns:a16="http://schemas.microsoft.com/office/drawing/2014/main" id="{3A6B31BC-0B56-6E4D-90C3-87F2587A3833}"/>
                  </a:ext>
                </a:extLst>
              </p:cNvPr>
              <p:cNvGrpSpPr/>
              <p:nvPr/>
            </p:nvGrpSpPr>
            <p:grpSpPr>
              <a:xfrm>
                <a:off x="8633425" y="2102266"/>
                <a:ext cx="409201" cy="35417"/>
                <a:chOff x="8633425" y="2102266"/>
                <a:chExt cx="409201" cy="35417"/>
              </a:xfrm>
              <a:solidFill>
                <a:schemeClr val="accent2"/>
              </a:solidFill>
            </p:grpSpPr>
            <p:sp>
              <p:nvSpPr>
                <p:cNvPr id="307" name="Picture Placeholder 99">
                  <a:extLst>
                    <a:ext uri="{FF2B5EF4-FFF2-40B4-BE49-F238E27FC236}">
                      <a16:creationId xmlns:a16="http://schemas.microsoft.com/office/drawing/2014/main" id="{C2B333C7-7FF7-B542-B0F7-648A4203D7E6}"/>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8" name="Picture Placeholder 99">
                  <a:extLst>
                    <a:ext uri="{FF2B5EF4-FFF2-40B4-BE49-F238E27FC236}">
                      <a16:creationId xmlns:a16="http://schemas.microsoft.com/office/drawing/2014/main" id="{F25938CA-0104-724A-8F1A-40541C4073A1}"/>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9" name="Picture Placeholder 99">
                  <a:extLst>
                    <a:ext uri="{FF2B5EF4-FFF2-40B4-BE49-F238E27FC236}">
                      <a16:creationId xmlns:a16="http://schemas.microsoft.com/office/drawing/2014/main" id="{359213A8-9AD1-4746-A9A2-EB1889494948}"/>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0" name="Picture Placeholder 99">
                  <a:extLst>
                    <a:ext uri="{FF2B5EF4-FFF2-40B4-BE49-F238E27FC236}">
                      <a16:creationId xmlns:a16="http://schemas.microsoft.com/office/drawing/2014/main" id="{26B92EA0-B14F-A048-AB6C-1DAD47611AB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1" name="Picture Placeholder 99">
                  <a:extLst>
                    <a:ext uri="{FF2B5EF4-FFF2-40B4-BE49-F238E27FC236}">
                      <a16:creationId xmlns:a16="http://schemas.microsoft.com/office/drawing/2014/main" id="{A2573CD8-0390-1240-9CC9-592A18081A76}"/>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2" name="Picture Placeholder 99">
                  <a:extLst>
                    <a:ext uri="{FF2B5EF4-FFF2-40B4-BE49-F238E27FC236}">
                      <a16:creationId xmlns:a16="http://schemas.microsoft.com/office/drawing/2014/main" id="{98010961-8EE6-C346-9A93-0125EF81C850}"/>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3" name="Picture Placeholder 99">
                  <a:extLst>
                    <a:ext uri="{FF2B5EF4-FFF2-40B4-BE49-F238E27FC236}">
                      <a16:creationId xmlns:a16="http://schemas.microsoft.com/office/drawing/2014/main" id="{9162FFCA-E6F9-FC48-85A6-DEF74D672F31}"/>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6" name="Picture Placeholder 99">
                <a:extLst>
                  <a:ext uri="{FF2B5EF4-FFF2-40B4-BE49-F238E27FC236}">
                    <a16:creationId xmlns:a16="http://schemas.microsoft.com/office/drawing/2014/main" id="{E84A5B8B-0F72-0742-98C6-BC471B6B551B}"/>
                  </a:ext>
                </a:extLst>
              </p:cNvPr>
              <p:cNvGrpSpPr/>
              <p:nvPr/>
            </p:nvGrpSpPr>
            <p:grpSpPr>
              <a:xfrm>
                <a:off x="8510095" y="2188913"/>
                <a:ext cx="532531" cy="35417"/>
                <a:chOff x="8510095" y="2188913"/>
                <a:chExt cx="532531" cy="35417"/>
              </a:xfrm>
              <a:solidFill>
                <a:schemeClr val="accent2"/>
              </a:solidFill>
            </p:grpSpPr>
            <p:sp>
              <p:nvSpPr>
                <p:cNvPr id="298" name="Picture Placeholder 99">
                  <a:extLst>
                    <a:ext uri="{FF2B5EF4-FFF2-40B4-BE49-F238E27FC236}">
                      <a16:creationId xmlns:a16="http://schemas.microsoft.com/office/drawing/2014/main" id="{C13C5975-A230-0549-96AA-87A7DC173506}"/>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0F4FD02-4C05-F54D-8FC1-BB01C730AE1D}"/>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53D2AA62-2795-9B4A-82E5-511CCA1D5EFF}"/>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1" name="Picture Placeholder 99">
                  <a:extLst>
                    <a:ext uri="{FF2B5EF4-FFF2-40B4-BE49-F238E27FC236}">
                      <a16:creationId xmlns:a16="http://schemas.microsoft.com/office/drawing/2014/main" id="{865AEF6D-CF22-5B42-9C25-9D6757979D93}"/>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2" name="Picture Placeholder 99">
                  <a:extLst>
                    <a:ext uri="{FF2B5EF4-FFF2-40B4-BE49-F238E27FC236}">
                      <a16:creationId xmlns:a16="http://schemas.microsoft.com/office/drawing/2014/main" id="{711D15CB-D2C8-E748-A7AB-DB7F0F451EDD}"/>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3" name="Picture Placeholder 99">
                  <a:extLst>
                    <a:ext uri="{FF2B5EF4-FFF2-40B4-BE49-F238E27FC236}">
                      <a16:creationId xmlns:a16="http://schemas.microsoft.com/office/drawing/2014/main" id="{1A387089-AE5B-364E-805A-6A63A2928315}"/>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4" name="Picture Placeholder 99">
                  <a:extLst>
                    <a:ext uri="{FF2B5EF4-FFF2-40B4-BE49-F238E27FC236}">
                      <a16:creationId xmlns:a16="http://schemas.microsoft.com/office/drawing/2014/main" id="{ACEE41F6-9EF4-A54A-AD3E-A0DA7F7B0E94}"/>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5" name="Picture Placeholder 99">
                  <a:extLst>
                    <a:ext uri="{FF2B5EF4-FFF2-40B4-BE49-F238E27FC236}">
                      <a16:creationId xmlns:a16="http://schemas.microsoft.com/office/drawing/2014/main" id="{11CE85BB-73D0-B345-96FD-7298669F3E2E}"/>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6" name="Picture Placeholder 99">
                  <a:extLst>
                    <a:ext uri="{FF2B5EF4-FFF2-40B4-BE49-F238E27FC236}">
                      <a16:creationId xmlns:a16="http://schemas.microsoft.com/office/drawing/2014/main" id="{BCEED633-40EC-AD43-9CDA-583CBB0EE030}"/>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7" name="Picture Placeholder 99">
                <a:extLst>
                  <a:ext uri="{FF2B5EF4-FFF2-40B4-BE49-F238E27FC236}">
                    <a16:creationId xmlns:a16="http://schemas.microsoft.com/office/drawing/2014/main" id="{B435049D-C139-404F-B1CB-08412EB521F3}"/>
                  </a:ext>
                </a:extLst>
              </p:cNvPr>
              <p:cNvGrpSpPr/>
              <p:nvPr/>
            </p:nvGrpSpPr>
            <p:grpSpPr>
              <a:xfrm>
                <a:off x="8446849" y="2275560"/>
                <a:ext cx="595777" cy="35417"/>
                <a:chOff x="8446849" y="2275560"/>
                <a:chExt cx="595777" cy="35417"/>
              </a:xfrm>
              <a:solidFill>
                <a:schemeClr val="accent2"/>
              </a:solidFill>
            </p:grpSpPr>
            <p:sp>
              <p:nvSpPr>
                <p:cNvPr id="288" name="Picture Placeholder 99">
                  <a:extLst>
                    <a:ext uri="{FF2B5EF4-FFF2-40B4-BE49-F238E27FC236}">
                      <a16:creationId xmlns:a16="http://schemas.microsoft.com/office/drawing/2014/main" id="{9849BB8F-9646-2C49-8730-E7155C03B8DF}"/>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5D1FAAA-E8EA-CF47-81CA-C5A99CBECDB0}"/>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913E18DD-E6B6-B845-853C-AD3D4AE1B728}"/>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FAC5BCF7-4CBD-9542-976F-1B230EDA4DEB}"/>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C1FE433D-7227-344B-AF95-2EDE5291D95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3" name="Picture Placeholder 99">
                  <a:extLst>
                    <a:ext uri="{FF2B5EF4-FFF2-40B4-BE49-F238E27FC236}">
                      <a16:creationId xmlns:a16="http://schemas.microsoft.com/office/drawing/2014/main" id="{5C6A884F-5AE5-B74C-B409-DC991EA47589}"/>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B1BAA1F1-B517-CD42-9461-8B41197A66B2}"/>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0334F632-5622-174E-AD14-72118FA5FF24}"/>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65246A61-1780-434B-95E2-FE08227368FF}"/>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8BD6E90E-A472-4244-B0C1-AFDBB2771480}"/>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8" name="Picture Placeholder 99">
                <a:extLst>
                  <a:ext uri="{FF2B5EF4-FFF2-40B4-BE49-F238E27FC236}">
                    <a16:creationId xmlns:a16="http://schemas.microsoft.com/office/drawing/2014/main" id="{F46AEFB6-7879-C249-8E7C-16AB8CFF6A05}"/>
                  </a:ext>
                </a:extLst>
              </p:cNvPr>
              <p:cNvGrpSpPr/>
              <p:nvPr/>
            </p:nvGrpSpPr>
            <p:grpSpPr>
              <a:xfrm>
                <a:off x="8508830" y="2362207"/>
                <a:ext cx="533796" cy="35417"/>
                <a:chOff x="8508830" y="2362207"/>
                <a:chExt cx="533796" cy="35417"/>
              </a:xfrm>
              <a:solidFill>
                <a:schemeClr val="accent2"/>
              </a:solidFill>
            </p:grpSpPr>
            <p:sp>
              <p:nvSpPr>
                <p:cNvPr id="279" name="Picture Placeholder 99">
                  <a:extLst>
                    <a:ext uri="{FF2B5EF4-FFF2-40B4-BE49-F238E27FC236}">
                      <a16:creationId xmlns:a16="http://schemas.microsoft.com/office/drawing/2014/main" id="{4C42C54B-1A9A-D74B-B7E9-898BB74AA9E6}"/>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E475F0ED-C4E3-9B46-9D43-8C2AA75BE8C3}"/>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E941BF1F-2788-BF43-B33D-1B7E19921D1F}"/>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FE6C27AF-A7B6-4745-8B52-FBFE576A87B0}"/>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BAB948B5-867B-FC48-A5B1-B99476700347}"/>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0EFC75FC-DE4F-E64B-8560-40DAC9F57ADA}"/>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7107181C-E4E7-3844-8965-CECFD8A32F0B}"/>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6" name="Picture Placeholder 99">
                  <a:extLst>
                    <a:ext uri="{FF2B5EF4-FFF2-40B4-BE49-F238E27FC236}">
                      <a16:creationId xmlns:a16="http://schemas.microsoft.com/office/drawing/2014/main" id="{E37C0527-7FAF-954F-BCD1-8EFE5404D26A}"/>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9E4A6ED2-643F-A64D-995A-EF8447B60D2B}"/>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9" name="Picture Placeholder 99">
                <a:extLst>
                  <a:ext uri="{FF2B5EF4-FFF2-40B4-BE49-F238E27FC236}">
                    <a16:creationId xmlns:a16="http://schemas.microsoft.com/office/drawing/2014/main" id="{3977645D-CDC9-8D4F-9B64-9AE79949617D}"/>
                  </a:ext>
                </a:extLst>
              </p:cNvPr>
              <p:cNvGrpSpPr/>
              <p:nvPr/>
            </p:nvGrpSpPr>
            <p:grpSpPr>
              <a:xfrm>
                <a:off x="8571443" y="2448854"/>
                <a:ext cx="471182" cy="35417"/>
                <a:chOff x="8571443" y="2448854"/>
                <a:chExt cx="471182" cy="35417"/>
              </a:xfrm>
              <a:solidFill>
                <a:schemeClr val="accent2"/>
              </a:solidFill>
            </p:grpSpPr>
            <p:sp>
              <p:nvSpPr>
                <p:cNvPr id="271" name="Picture Placeholder 99">
                  <a:extLst>
                    <a:ext uri="{FF2B5EF4-FFF2-40B4-BE49-F238E27FC236}">
                      <a16:creationId xmlns:a16="http://schemas.microsoft.com/office/drawing/2014/main" id="{38CD9D5F-9D39-6845-B714-05A67FF1092B}"/>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A717930D-8675-A946-9883-5C716711A58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41FA94A8-0A26-7C44-9FE8-4DD338161AD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B12E7CC1-C16C-AA44-98A3-3AE84E7122F8}"/>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164668AC-5370-AF48-93E9-A5690C0B01FC}"/>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6C02B0B9-1D5C-4547-99C9-41A58675C57F}"/>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7" name="Picture Placeholder 99">
                  <a:extLst>
                    <a:ext uri="{FF2B5EF4-FFF2-40B4-BE49-F238E27FC236}">
                      <a16:creationId xmlns:a16="http://schemas.microsoft.com/office/drawing/2014/main" id="{C9F593CE-0B20-7048-B4B5-DAFA7C1BE058}"/>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D0A567FF-63CC-7740-A723-08A854F76449}"/>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70" name="Picture Placeholder 99">
                <a:extLst>
                  <a:ext uri="{FF2B5EF4-FFF2-40B4-BE49-F238E27FC236}">
                    <a16:creationId xmlns:a16="http://schemas.microsoft.com/office/drawing/2014/main" id="{67771482-9D62-6C4B-A403-107C903A8919}"/>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97" name="Rectangle 396">
              <a:extLst>
                <a:ext uri="{FF2B5EF4-FFF2-40B4-BE49-F238E27FC236}">
                  <a16:creationId xmlns:a16="http://schemas.microsoft.com/office/drawing/2014/main" id="{1B3B4A5F-D3F3-6247-BEFC-2AB087EB9544}"/>
                </a:ext>
              </a:extLst>
            </p:cNvPr>
            <p:cNvSpPr>
              <a:spLocks noChangeAspect="1"/>
            </p:cNvSpPr>
            <p:nvPr/>
          </p:nvSpPr>
          <p:spPr>
            <a:xfrm>
              <a:off x="4655762" y="3107469"/>
              <a:ext cx="1241352" cy="8348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40" name="Group 39">
            <a:extLst>
              <a:ext uri="{FF2B5EF4-FFF2-40B4-BE49-F238E27FC236}">
                <a16:creationId xmlns:a16="http://schemas.microsoft.com/office/drawing/2014/main" id="{D694A8C0-F0AB-DE48-9DDB-23BF7C0F2554}"/>
              </a:ext>
            </a:extLst>
          </p:cNvPr>
          <p:cNvGrpSpPr/>
          <p:nvPr/>
        </p:nvGrpSpPr>
        <p:grpSpPr>
          <a:xfrm>
            <a:off x="5618016" y="4367203"/>
            <a:ext cx="1365869" cy="899829"/>
            <a:chOff x="5618016" y="4459803"/>
            <a:chExt cx="1365869" cy="899829"/>
          </a:xfrm>
        </p:grpSpPr>
        <p:grpSp>
          <p:nvGrpSpPr>
            <p:cNvPr id="244" name="Group 243" descr="Cloud Analysis&#10;">
              <a:extLst>
                <a:ext uri="{FF2B5EF4-FFF2-40B4-BE49-F238E27FC236}">
                  <a16:creationId xmlns:a16="http://schemas.microsoft.com/office/drawing/2014/main" id="{1630A998-50E4-F843-92C5-85E775FE084C}"/>
                </a:ext>
              </a:extLst>
            </p:cNvPr>
            <p:cNvGrpSpPr>
              <a:grpSpLocks noChangeAspect="1"/>
            </p:cNvGrpSpPr>
            <p:nvPr/>
          </p:nvGrpSpPr>
          <p:grpSpPr>
            <a:xfrm>
              <a:off x="6007252" y="4522572"/>
              <a:ext cx="443941" cy="418316"/>
              <a:chOff x="11080035" y="1971556"/>
              <a:chExt cx="600836" cy="566154"/>
            </a:xfrm>
          </p:grpSpPr>
          <p:sp>
            <p:nvSpPr>
              <p:cNvPr id="245" name="Picture Placeholder 91">
                <a:extLst>
                  <a:ext uri="{FF2B5EF4-FFF2-40B4-BE49-F238E27FC236}">
                    <a16:creationId xmlns:a16="http://schemas.microsoft.com/office/drawing/2014/main" id="{B5F2D7EF-416F-A04E-BC6B-66B369F9101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6" name="Picture Placeholder 91">
                <a:extLst>
                  <a:ext uri="{FF2B5EF4-FFF2-40B4-BE49-F238E27FC236}">
                    <a16:creationId xmlns:a16="http://schemas.microsoft.com/office/drawing/2014/main" id="{68C753D8-6A72-C846-9728-01815F78CDF2}"/>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5" name="TextBox 324">
              <a:extLst>
                <a:ext uri="{FF2B5EF4-FFF2-40B4-BE49-F238E27FC236}">
                  <a16:creationId xmlns:a16="http://schemas.microsoft.com/office/drawing/2014/main" id="{69CA1D44-F572-5249-8CE3-21AEFA42FD36}"/>
                </a:ext>
              </a:extLst>
            </p:cNvPr>
            <p:cNvSpPr txBox="1"/>
            <p:nvPr/>
          </p:nvSpPr>
          <p:spPr>
            <a:xfrm>
              <a:off x="5732093" y="4973038"/>
              <a:ext cx="1151148" cy="369332"/>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Cloud File Analysis</a:t>
              </a:r>
            </a:p>
            <a:p>
              <a:pPr algn="ctr"/>
              <a:r>
                <a:rPr lang="en-US" sz="1200" dirty="0">
                  <a:solidFill>
                    <a:schemeClr val="accent2"/>
                  </a:solidFill>
                  <a:latin typeface="Calibri" panose="020F0502020204030204" pitchFamily="34" charset="0"/>
                </a:rPr>
                <a:t>(in cloud)</a:t>
              </a:r>
            </a:p>
          </p:txBody>
        </p:sp>
        <p:sp>
          <p:nvSpPr>
            <p:cNvPr id="399" name="Rectangle 398">
              <a:extLst>
                <a:ext uri="{FF2B5EF4-FFF2-40B4-BE49-F238E27FC236}">
                  <a16:creationId xmlns:a16="http://schemas.microsoft.com/office/drawing/2014/main" id="{08DAB4CB-076D-E649-A10E-2D237D186172}"/>
                </a:ext>
              </a:extLst>
            </p:cNvPr>
            <p:cNvSpPr>
              <a:spLocks noChangeAspect="1"/>
            </p:cNvSpPr>
            <p:nvPr/>
          </p:nvSpPr>
          <p:spPr>
            <a:xfrm>
              <a:off x="5618016" y="4459803"/>
              <a:ext cx="1365869" cy="899829"/>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sp>
        <p:nvSpPr>
          <p:cNvPr id="401" name="Rectangle 400">
            <a:extLst>
              <a:ext uri="{FF2B5EF4-FFF2-40B4-BE49-F238E27FC236}">
                <a16:creationId xmlns:a16="http://schemas.microsoft.com/office/drawing/2014/main" id="{89CEE735-F2E8-9541-B350-947CD5265B43}"/>
              </a:ext>
            </a:extLst>
          </p:cNvPr>
          <p:cNvSpPr>
            <a:spLocks/>
          </p:cNvSpPr>
          <p:nvPr/>
        </p:nvSpPr>
        <p:spPr>
          <a:xfrm>
            <a:off x="4099836" y="4400194"/>
            <a:ext cx="769316" cy="96791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02" name="Rectangle 401">
            <a:extLst>
              <a:ext uri="{FF2B5EF4-FFF2-40B4-BE49-F238E27FC236}">
                <a16:creationId xmlns:a16="http://schemas.microsoft.com/office/drawing/2014/main" id="{2542F77E-708B-D945-8695-A06B89EE4CCA}"/>
              </a:ext>
            </a:extLst>
          </p:cNvPr>
          <p:cNvSpPr>
            <a:spLocks/>
          </p:cNvSpPr>
          <p:nvPr/>
        </p:nvSpPr>
        <p:spPr>
          <a:xfrm>
            <a:off x="2567917" y="1874701"/>
            <a:ext cx="1260647" cy="645329"/>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7" name="Group 6">
            <a:extLst>
              <a:ext uri="{FF2B5EF4-FFF2-40B4-BE49-F238E27FC236}">
                <a16:creationId xmlns:a16="http://schemas.microsoft.com/office/drawing/2014/main" id="{FFE6F42F-E51B-A746-8621-5F8FB34AB46E}"/>
              </a:ext>
            </a:extLst>
          </p:cNvPr>
          <p:cNvGrpSpPr/>
          <p:nvPr/>
        </p:nvGrpSpPr>
        <p:grpSpPr>
          <a:xfrm>
            <a:off x="5555408" y="5305602"/>
            <a:ext cx="1540562" cy="1347432"/>
            <a:chOff x="5092559" y="5398202"/>
            <a:chExt cx="1540562" cy="1347432"/>
          </a:xfrm>
        </p:grpSpPr>
        <p:cxnSp>
          <p:nvCxnSpPr>
            <p:cNvPr id="345" name="Straight Arrow Connector 344">
              <a:extLst>
                <a:ext uri="{FF2B5EF4-FFF2-40B4-BE49-F238E27FC236}">
                  <a16:creationId xmlns:a16="http://schemas.microsoft.com/office/drawing/2014/main" id="{1B4D9F07-F360-CA48-8BE9-EDE4C81A9015}"/>
                </a:ext>
              </a:extLst>
            </p:cNvPr>
            <p:cNvCxnSpPr>
              <a:cxnSpLocks/>
            </p:cNvCxnSpPr>
            <p:nvPr/>
          </p:nvCxnSpPr>
          <p:spPr bwMode="gray">
            <a:xfrm flipH="1">
              <a:off x="5847756" y="5398202"/>
              <a:ext cx="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63" name="TextBox 362">
              <a:extLst>
                <a:ext uri="{FF2B5EF4-FFF2-40B4-BE49-F238E27FC236}">
                  <a16:creationId xmlns:a16="http://schemas.microsoft.com/office/drawing/2014/main" id="{10712B0E-3420-EF4E-B72D-25D75D94A438}"/>
                </a:ext>
              </a:extLst>
            </p:cNvPr>
            <p:cNvSpPr txBox="1"/>
            <p:nvPr/>
          </p:nvSpPr>
          <p:spPr>
            <a:xfrm>
              <a:off x="5383840" y="5545306"/>
              <a:ext cx="38523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Result</a:t>
              </a:r>
            </a:p>
          </p:txBody>
        </p:sp>
        <p:grpSp>
          <p:nvGrpSpPr>
            <p:cNvPr id="226" name="Picture Placeholder 79" descr="Defense Malware&#10;">
              <a:extLst>
                <a:ext uri="{FF2B5EF4-FFF2-40B4-BE49-F238E27FC236}">
                  <a16:creationId xmlns:a16="http://schemas.microsoft.com/office/drawing/2014/main" id="{7360A015-C90A-B44C-95CF-BEA24FDB3100}"/>
                </a:ext>
              </a:extLst>
            </p:cNvPr>
            <p:cNvGrpSpPr>
              <a:grpSpLocks noChangeAspect="1"/>
            </p:cNvGrpSpPr>
            <p:nvPr/>
          </p:nvGrpSpPr>
          <p:grpSpPr>
            <a:xfrm>
              <a:off x="6042442" y="5908576"/>
              <a:ext cx="376649" cy="443941"/>
              <a:chOff x="7166991" y="712682"/>
              <a:chExt cx="509762" cy="600837"/>
            </a:xfrm>
            <a:solidFill>
              <a:srgbClr val="FF0000"/>
            </a:solidFill>
          </p:grpSpPr>
          <p:grpSp>
            <p:nvGrpSpPr>
              <p:cNvPr id="239" name="Picture Placeholder 79">
                <a:extLst>
                  <a:ext uri="{FF2B5EF4-FFF2-40B4-BE49-F238E27FC236}">
                    <a16:creationId xmlns:a16="http://schemas.microsoft.com/office/drawing/2014/main" id="{AAF50C53-48DC-1845-B843-607C8CB7E9C2}"/>
                  </a:ext>
                </a:extLst>
              </p:cNvPr>
              <p:cNvGrpSpPr/>
              <p:nvPr/>
            </p:nvGrpSpPr>
            <p:grpSpPr>
              <a:xfrm>
                <a:off x="7288423" y="828422"/>
                <a:ext cx="266898" cy="369356"/>
                <a:chOff x="7288423" y="828422"/>
                <a:chExt cx="266898" cy="369356"/>
              </a:xfrm>
              <a:grpFill/>
            </p:grpSpPr>
            <p:sp>
              <p:nvSpPr>
                <p:cNvPr id="241" name="Picture Placeholder 79">
                  <a:extLst>
                    <a:ext uri="{FF2B5EF4-FFF2-40B4-BE49-F238E27FC236}">
                      <a16:creationId xmlns:a16="http://schemas.microsoft.com/office/drawing/2014/main" id="{BE627A9D-9A95-8B4C-91C9-BFF727D29A8C}"/>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2" name="Picture Placeholder 79">
                  <a:extLst>
                    <a:ext uri="{FF2B5EF4-FFF2-40B4-BE49-F238E27FC236}">
                      <a16:creationId xmlns:a16="http://schemas.microsoft.com/office/drawing/2014/main" id="{BC63A652-31D0-5E41-B0E1-D863F9EB81A1}"/>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9">
                  <a:extLst>
                    <a:ext uri="{FF2B5EF4-FFF2-40B4-BE49-F238E27FC236}">
                      <a16:creationId xmlns:a16="http://schemas.microsoft.com/office/drawing/2014/main" id="{953F9283-8100-8042-A799-314CF4ED7DAD}"/>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7" name="Picture Placeholder 79">
                  <a:extLst>
                    <a:ext uri="{FF2B5EF4-FFF2-40B4-BE49-F238E27FC236}">
                      <a16:creationId xmlns:a16="http://schemas.microsoft.com/office/drawing/2014/main" id="{1D31A34C-8DE5-8644-861D-9F4812F255E8}"/>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8" name="Picture Placeholder 79">
                  <a:extLst>
                    <a:ext uri="{FF2B5EF4-FFF2-40B4-BE49-F238E27FC236}">
                      <a16:creationId xmlns:a16="http://schemas.microsoft.com/office/drawing/2014/main" id="{3CFEFDB5-C4DD-5D49-924B-FCB9605C6B8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9" name="Picture Placeholder 79">
                  <a:extLst>
                    <a:ext uri="{FF2B5EF4-FFF2-40B4-BE49-F238E27FC236}">
                      <a16:creationId xmlns:a16="http://schemas.microsoft.com/office/drawing/2014/main" id="{DDCCE960-F9B5-5649-947A-DEEA5A2B2E4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0" name="Picture Placeholder 79">
                  <a:extLst>
                    <a:ext uri="{FF2B5EF4-FFF2-40B4-BE49-F238E27FC236}">
                      <a16:creationId xmlns:a16="http://schemas.microsoft.com/office/drawing/2014/main" id="{9931CC6A-9E7F-A347-973E-8EF0CF192F85}"/>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79">
                  <a:extLst>
                    <a:ext uri="{FF2B5EF4-FFF2-40B4-BE49-F238E27FC236}">
                      <a16:creationId xmlns:a16="http://schemas.microsoft.com/office/drawing/2014/main" id="{7D8D9CC1-DC45-2D4D-965D-63F1E93C6770}"/>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79">
                  <a:extLst>
                    <a:ext uri="{FF2B5EF4-FFF2-40B4-BE49-F238E27FC236}">
                      <a16:creationId xmlns:a16="http://schemas.microsoft.com/office/drawing/2014/main" id="{4FF25A21-7289-5244-B226-C6226556A1E1}"/>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79">
                  <a:extLst>
                    <a:ext uri="{FF2B5EF4-FFF2-40B4-BE49-F238E27FC236}">
                      <a16:creationId xmlns:a16="http://schemas.microsoft.com/office/drawing/2014/main" id="{8A56EC69-42DF-9A44-9B2B-F4468B0E4618}"/>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40" name="Picture Placeholder 79">
                <a:extLst>
                  <a:ext uri="{FF2B5EF4-FFF2-40B4-BE49-F238E27FC236}">
                    <a16:creationId xmlns:a16="http://schemas.microsoft.com/office/drawing/2014/main" id="{2A5BC060-7E1F-C148-AE25-44D0B8510F69}"/>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27" name="Picture Placeholder 80" descr="Defense Preventions&#10;">
              <a:extLst>
                <a:ext uri="{FF2B5EF4-FFF2-40B4-BE49-F238E27FC236}">
                  <a16:creationId xmlns:a16="http://schemas.microsoft.com/office/drawing/2014/main" id="{A9F1BE3A-8A30-9345-924E-BADE44DF7905}"/>
                </a:ext>
              </a:extLst>
            </p:cNvPr>
            <p:cNvSpPr>
              <a:spLocks noChangeAspect="1"/>
            </p:cNvSpPr>
            <p:nvPr/>
          </p:nvSpPr>
          <p:spPr>
            <a:xfrm>
              <a:off x="5194448" y="5908575"/>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228" name="TextBox 227">
              <a:extLst>
                <a:ext uri="{FF2B5EF4-FFF2-40B4-BE49-F238E27FC236}">
                  <a16:creationId xmlns:a16="http://schemas.microsoft.com/office/drawing/2014/main" id="{340DCBA7-E7DE-1343-B176-A85CB8941940}"/>
                </a:ext>
              </a:extLst>
            </p:cNvPr>
            <p:cNvSpPr txBox="1"/>
            <p:nvPr/>
          </p:nvSpPr>
          <p:spPr>
            <a:xfrm>
              <a:off x="5727391" y="6050678"/>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230" name="TextBox 229">
              <a:extLst>
                <a:ext uri="{FF2B5EF4-FFF2-40B4-BE49-F238E27FC236}">
                  <a16:creationId xmlns:a16="http://schemas.microsoft.com/office/drawing/2014/main" id="{6FEEF277-2810-254E-989D-589B2854916A}"/>
                </a:ext>
              </a:extLst>
            </p:cNvPr>
            <p:cNvSpPr txBox="1"/>
            <p:nvPr/>
          </p:nvSpPr>
          <p:spPr>
            <a:xfrm>
              <a:off x="5151372" y="6367937"/>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231" name="TextBox 230">
              <a:extLst>
                <a:ext uri="{FF2B5EF4-FFF2-40B4-BE49-F238E27FC236}">
                  <a16:creationId xmlns:a16="http://schemas.microsoft.com/office/drawing/2014/main" id="{CC3A5504-615B-D94B-B8BF-2266328DAB7E}"/>
                </a:ext>
              </a:extLst>
            </p:cNvPr>
            <p:cNvSpPr txBox="1"/>
            <p:nvPr/>
          </p:nvSpPr>
          <p:spPr>
            <a:xfrm>
              <a:off x="5828413" y="6367937"/>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236" name="Rectangle 235">
              <a:extLst>
                <a:ext uri="{FF2B5EF4-FFF2-40B4-BE49-F238E27FC236}">
                  <a16:creationId xmlns:a16="http://schemas.microsoft.com/office/drawing/2014/main" id="{97124784-470C-6145-AA89-9724E71A90F6}"/>
                </a:ext>
              </a:extLst>
            </p:cNvPr>
            <p:cNvSpPr>
              <a:spLocks noChangeAspect="1"/>
            </p:cNvSpPr>
            <p:nvPr/>
          </p:nvSpPr>
          <p:spPr>
            <a:xfrm>
              <a:off x="5092559" y="5846071"/>
              <a:ext cx="1540562" cy="8995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10" name="Group 9">
            <a:extLst>
              <a:ext uri="{FF2B5EF4-FFF2-40B4-BE49-F238E27FC236}">
                <a16:creationId xmlns:a16="http://schemas.microsoft.com/office/drawing/2014/main" id="{64D3E1FA-1E21-274A-BB3D-69480939DA26}"/>
              </a:ext>
            </a:extLst>
          </p:cNvPr>
          <p:cNvGrpSpPr/>
          <p:nvPr/>
        </p:nvGrpSpPr>
        <p:grpSpPr>
          <a:xfrm>
            <a:off x="2487826" y="3915191"/>
            <a:ext cx="2625034" cy="1501667"/>
            <a:chOff x="2487826" y="4007791"/>
            <a:chExt cx="2625034" cy="1501667"/>
          </a:xfrm>
        </p:grpSpPr>
        <p:cxnSp>
          <p:nvCxnSpPr>
            <p:cNvPr id="322" name="Straight Arrow Connector 321">
              <a:extLst>
                <a:ext uri="{FF2B5EF4-FFF2-40B4-BE49-F238E27FC236}">
                  <a16:creationId xmlns:a16="http://schemas.microsoft.com/office/drawing/2014/main" id="{F731019D-9EC5-BC40-8AA9-D2129C7C95E6}"/>
                </a:ext>
              </a:extLst>
            </p:cNvPr>
            <p:cNvCxnSpPr>
              <a:cxnSpLocks/>
            </p:cNvCxnSpPr>
            <p:nvPr/>
          </p:nvCxnSpPr>
          <p:spPr bwMode="gray">
            <a:xfrm flipH="1">
              <a:off x="4381340" y="4028190"/>
              <a:ext cx="73152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326" name="Picture Placeholder 79" descr="Defense Malware&#10;">
              <a:extLst>
                <a:ext uri="{FF2B5EF4-FFF2-40B4-BE49-F238E27FC236}">
                  <a16:creationId xmlns:a16="http://schemas.microsoft.com/office/drawing/2014/main" id="{5BDFC198-F80B-1D48-BA9E-652E089E287D}"/>
                </a:ext>
              </a:extLst>
            </p:cNvPr>
            <p:cNvGrpSpPr>
              <a:grpSpLocks noChangeAspect="1"/>
            </p:cNvGrpSpPr>
            <p:nvPr/>
          </p:nvGrpSpPr>
          <p:grpSpPr>
            <a:xfrm>
              <a:off x="3437704" y="4522574"/>
              <a:ext cx="376648" cy="443941"/>
              <a:chOff x="7166988" y="712683"/>
              <a:chExt cx="509761" cy="600837"/>
            </a:xfrm>
            <a:solidFill>
              <a:srgbClr val="FF0000"/>
            </a:solidFill>
          </p:grpSpPr>
          <p:grpSp>
            <p:nvGrpSpPr>
              <p:cNvPr id="327" name="Picture Placeholder 79">
                <a:extLst>
                  <a:ext uri="{FF2B5EF4-FFF2-40B4-BE49-F238E27FC236}">
                    <a16:creationId xmlns:a16="http://schemas.microsoft.com/office/drawing/2014/main" id="{25B90FB1-7DE1-C941-8990-8AB0950D5025}"/>
                  </a:ext>
                </a:extLst>
              </p:cNvPr>
              <p:cNvGrpSpPr/>
              <p:nvPr/>
            </p:nvGrpSpPr>
            <p:grpSpPr>
              <a:xfrm>
                <a:off x="7288423" y="828422"/>
                <a:ext cx="266898" cy="369356"/>
                <a:chOff x="7288423" y="828422"/>
                <a:chExt cx="266898" cy="369356"/>
              </a:xfrm>
              <a:grpFill/>
            </p:grpSpPr>
            <p:sp>
              <p:nvSpPr>
                <p:cNvPr id="329" name="Picture Placeholder 79">
                  <a:extLst>
                    <a:ext uri="{FF2B5EF4-FFF2-40B4-BE49-F238E27FC236}">
                      <a16:creationId xmlns:a16="http://schemas.microsoft.com/office/drawing/2014/main" id="{401124D4-44FA-2F46-9779-DAB94958F3EA}"/>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79">
                  <a:extLst>
                    <a:ext uri="{FF2B5EF4-FFF2-40B4-BE49-F238E27FC236}">
                      <a16:creationId xmlns:a16="http://schemas.microsoft.com/office/drawing/2014/main" id="{07AEC1EF-44DF-3F4E-BEF8-ED09B1CE3E8B}"/>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79">
                  <a:extLst>
                    <a:ext uri="{FF2B5EF4-FFF2-40B4-BE49-F238E27FC236}">
                      <a16:creationId xmlns:a16="http://schemas.microsoft.com/office/drawing/2014/main" id="{553A4BB8-2B1A-F241-AAAA-61D0FECC3BD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79">
                  <a:extLst>
                    <a:ext uri="{FF2B5EF4-FFF2-40B4-BE49-F238E27FC236}">
                      <a16:creationId xmlns:a16="http://schemas.microsoft.com/office/drawing/2014/main" id="{E27689ED-4C0D-BD48-AD87-7B0F0072834E}"/>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79">
                  <a:extLst>
                    <a:ext uri="{FF2B5EF4-FFF2-40B4-BE49-F238E27FC236}">
                      <a16:creationId xmlns:a16="http://schemas.microsoft.com/office/drawing/2014/main" id="{CDC8BE28-3888-654C-A9D5-525DD7AFA8A0}"/>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79">
                  <a:extLst>
                    <a:ext uri="{FF2B5EF4-FFF2-40B4-BE49-F238E27FC236}">
                      <a16:creationId xmlns:a16="http://schemas.microsoft.com/office/drawing/2014/main" id="{4FECAF4D-A2BC-F544-A300-DEBE4A72B6B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5" name="Picture Placeholder 79">
                  <a:extLst>
                    <a:ext uri="{FF2B5EF4-FFF2-40B4-BE49-F238E27FC236}">
                      <a16:creationId xmlns:a16="http://schemas.microsoft.com/office/drawing/2014/main" id="{C748801F-BF80-2446-AC7C-753C5DDAB0D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79">
                  <a:extLst>
                    <a:ext uri="{FF2B5EF4-FFF2-40B4-BE49-F238E27FC236}">
                      <a16:creationId xmlns:a16="http://schemas.microsoft.com/office/drawing/2014/main" id="{6E598EF8-8935-8943-A754-0608A035F4ED}"/>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79">
                  <a:extLst>
                    <a:ext uri="{FF2B5EF4-FFF2-40B4-BE49-F238E27FC236}">
                      <a16:creationId xmlns:a16="http://schemas.microsoft.com/office/drawing/2014/main" id="{A008553A-C01D-584C-A7E7-4BC08665E665}"/>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79">
                  <a:extLst>
                    <a:ext uri="{FF2B5EF4-FFF2-40B4-BE49-F238E27FC236}">
                      <a16:creationId xmlns:a16="http://schemas.microsoft.com/office/drawing/2014/main" id="{31638ABA-7102-E74F-B4A3-468A28A29D9D}"/>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79">
                <a:extLst>
                  <a:ext uri="{FF2B5EF4-FFF2-40B4-BE49-F238E27FC236}">
                    <a16:creationId xmlns:a16="http://schemas.microsoft.com/office/drawing/2014/main" id="{A3405819-1B53-334E-8F05-F6F1D16FC104}"/>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39" name="Picture Placeholder 80" descr="Defense Preventions&#10;">
              <a:extLst>
                <a:ext uri="{FF2B5EF4-FFF2-40B4-BE49-F238E27FC236}">
                  <a16:creationId xmlns:a16="http://schemas.microsoft.com/office/drawing/2014/main" id="{8EF7F563-D695-1E43-BD9F-0C40541107C1}"/>
                </a:ext>
              </a:extLst>
            </p:cNvPr>
            <p:cNvSpPr>
              <a:spLocks noChangeAspect="1"/>
            </p:cNvSpPr>
            <p:nvPr/>
          </p:nvSpPr>
          <p:spPr>
            <a:xfrm>
              <a:off x="2589716" y="4522573"/>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40" name="TextBox 339">
              <a:extLst>
                <a:ext uri="{FF2B5EF4-FFF2-40B4-BE49-F238E27FC236}">
                  <a16:creationId xmlns:a16="http://schemas.microsoft.com/office/drawing/2014/main" id="{01606DCA-91BB-E94C-BE01-8BAD54CAC481}"/>
                </a:ext>
              </a:extLst>
            </p:cNvPr>
            <p:cNvSpPr txBox="1"/>
            <p:nvPr/>
          </p:nvSpPr>
          <p:spPr>
            <a:xfrm>
              <a:off x="3122659" y="4664676"/>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341" name="TextBox 340">
              <a:extLst>
                <a:ext uri="{FF2B5EF4-FFF2-40B4-BE49-F238E27FC236}">
                  <a16:creationId xmlns:a16="http://schemas.microsoft.com/office/drawing/2014/main" id="{EB870ADD-33CC-3349-92B2-65F656B666F5}"/>
                </a:ext>
              </a:extLst>
            </p:cNvPr>
            <p:cNvSpPr txBox="1"/>
            <p:nvPr/>
          </p:nvSpPr>
          <p:spPr>
            <a:xfrm>
              <a:off x="2546640" y="4981935"/>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342" name="TextBox 341">
              <a:extLst>
                <a:ext uri="{FF2B5EF4-FFF2-40B4-BE49-F238E27FC236}">
                  <a16:creationId xmlns:a16="http://schemas.microsoft.com/office/drawing/2014/main" id="{009DCBBE-A168-AD47-A4F9-DCF031125B72}"/>
                </a:ext>
              </a:extLst>
            </p:cNvPr>
            <p:cNvSpPr txBox="1"/>
            <p:nvPr/>
          </p:nvSpPr>
          <p:spPr>
            <a:xfrm>
              <a:off x="3223681" y="4981935"/>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344" name="TextBox 343">
              <a:extLst>
                <a:ext uri="{FF2B5EF4-FFF2-40B4-BE49-F238E27FC236}">
                  <a16:creationId xmlns:a16="http://schemas.microsoft.com/office/drawing/2014/main" id="{9FAC65C9-222C-A740-8A81-12B11E4D4F81}"/>
                </a:ext>
              </a:extLst>
            </p:cNvPr>
            <p:cNvSpPr txBox="1"/>
            <p:nvPr/>
          </p:nvSpPr>
          <p:spPr>
            <a:xfrm>
              <a:off x="3580692" y="4007791"/>
              <a:ext cx="924036" cy="369332"/>
            </a:xfrm>
            <a:prstGeom prst="rect">
              <a:avLst/>
            </a:prstGeom>
          </p:spPr>
          <p:txBody>
            <a:bodyPr wrap="none" lIns="0" tIns="0" rIns="0" bIns="0" rtlCol="0">
              <a:spAutoFit/>
            </a:bodyPr>
            <a:lstStyle/>
            <a:p>
              <a:pPr algn="r"/>
              <a:r>
                <a:rPr lang="en-US" sz="1200" dirty="0">
                  <a:solidFill>
                    <a:schemeClr val="accent2"/>
                  </a:solidFill>
                  <a:latin typeface="Calibri" panose="020F0502020204030204" pitchFamily="34" charset="0"/>
                </a:rPr>
                <a:t>Local</a:t>
              </a:r>
            </a:p>
            <a:p>
              <a:pPr algn="r"/>
              <a:r>
                <a:rPr lang="en-US" sz="1200" dirty="0">
                  <a:solidFill>
                    <a:schemeClr val="accent2"/>
                  </a:solidFill>
                  <a:latin typeface="Calibri" panose="020F0502020204030204" pitchFamily="34" charset="0"/>
                </a:rPr>
                <a:t>Analysis Result</a:t>
              </a:r>
            </a:p>
          </p:txBody>
        </p:sp>
        <p:sp>
          <p:nvSpPr>
            <p:cNvPr id="394" name="TextBox 393">
              <a:extLst>
                <a:ext uri="{FF2B5EF4-FFF2-40B4-BE49-F238E27FC236}">
                  <a16:creationId xmlns:a16="http://schemas.microsoft.com/office/drawing/2014/main" id="{358C3C36-4F55-7240-863D-84F887468563}"/>
                </a:ext>
              </a:extLst>
            </p:cNvPr>
            <p:cNvSpPr txBox="1"/>
            <p:nvPr/>
          </p:nvSpPr>
          <p:spPr>
            <a:xfrm>
              <a:off x="4118746" y="4968267"/>
              <a:ext cx="732573" cy="492443"/>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In Progress </a:t>
              </a:r>
            </a:p>
            <a:p>
              <a:pPr algn="ctr"/>
              <a:r>
                <a:rPr lang="en-US" sz="1000" i="1">
                  <a:solidFill>
                    <a:schemeClr val="accent2"/>
                  </a:solidFill>
                  <a:latin typeface="Calibri" panose="020F0502020204030204" pitchFamily="34" charset="0"/>
                </a:rPr>
                <a:t>(Require more</a:t>
              </a:r>
            </a:p>
            <a:p>
              <a:pPr algn="ctr"/>
              <a:r>
                <a:rPr lang="en-US" sz="1000" i="1">
                  <a:solidFill>
                    <a:schemeClr val="accent2"/>
                  </a:solidFill>
                  <a:latin typeface="Calibri" panose="020F0502020204030204" pitchFamily="34" charset="0"/>
                </a:rPr>
                <a:t>analysis)</a:t>
              </a:r>
            </a:p>
          </p:txBody>
        </p:sp>
        <p:sp>
          <p:nvSpPr>
            <p:cNvPr id="395" name="TextBox 394">
              <a:extLst>
                <a:ext uri="{FF2B5EF4-FFF2-40B4-BE49-F238E27FC236}">
                  <a16:creationId xmlns:a16="http://schemas.microsoft.com/office/drawing/2014/main" id="{F00D4A32-5464-D946-B3C1-D9F758F10032}"/>
                </a:ext>
              </a:extLst>
            </p:cNvPr>
            <p:cNvSpPr txBox="1"/>
            <p:nvPr/>
          </p:nvSpPr>
          <p:spPr>
            <a:xfrm>
              <a:off x="3917168" y="4682889"/>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398" name="Rectangle 397">
              <a:extLst>
                <a:ext uri="{FF2B5EF4-FFF2-40B4-BE49-F238E27FC236}">
                  <a16:creationId xmlns:a16="http://schemas.microsoft.com/office/drawing/2014/main" id="{6F52F70C-0D20-414B-A81F-1234FA0A4348}"/>
                </a:ext>
              </a:extLst>
            </p:cNvPr>
            <p:cNvSpPr>
              <a:spLocks noChangeAspect="1"/>
            </p:cNvSpPr>
            <p:nvPr/>
          </p:nvSpPr>
          <p:spPr>
            <a:xfrm>
              <a:off x="2487826" y="4460069"/>
              <a:ext cx="2455969" cy="1049389"/>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262B9AB5-CB10-FF42-8F10-20078D049739}"/>
                </a:ext>
              </a:extLst>
            </p:cNvPr>
            <p:cNvGrpSpPr/>
            <p:nvPr/>
          </p:nvGrpSpPr>
          <p:grpSpPr>
            <a:xfrm>
              <a:off x="4299015" y="4522574"/>
              <a:ext cx="372678" cy="438554"/>
              <a:chOff x="1321268" y="5123093"/>
              <a:chExt cx="372678" cy="438554"/>
            </a:xfrm>
          </p:grpSpPr>
          <p:grpSp>
            <p:nvGrpSpPr>
              <p:cNvPr id="257" name="Picture Placeholder 74" descr="Analytics Engine&#10;">
                <a:extLst>
                  <a:ext uri="{FF2B5EF4-FFF2-40B4-BE49-F238E27FC236}">
                    <a16:creationId xmlns:a16="http://schemas.microsoft.com/office/drawing/2014/main" id="{F0FFCCE9-0C14-5147-AF78-FA9EB57600D5}"/>
                  </a:ext>
                </a:extLst>
              </p:cNvPr>
              <p:cNvGrpSpPr>
                <a:grpSpLocks noChangeAspect="1"/>
              </p:cNvGrpSpPr>
              <p:nvPr/>
            </p:nvGrpSpPr>
            <p:grpSpPr>
              <a:xfrm>
                <a:off x="1337315" y="5139352"/>
                <a:ext cx="316027" cy="318760"/>
                <a:chOff x="480034" y="3955282"/>
                <a:chExt cx="658390" cy="664083"/>
              </a:xfrm>
              <a:solidFill>
                <a:schemeClr val="tx1"/>
              </a:solidFill>
            </p:grpSpPr>
            <p:sp>
              <p:nvSpPr>
                <p:cNvPr id="258" name="Picture Placeholder 74">
                  <a:extLst>
                    <a:ext uri="{FF2B5EF4-FFF2-40B4-BE49-F238E27FC236}">
                      <a16:creationId xmlns:a16="http://schemas.microsoft.com/office/drawing/2014/main" id="{46C7414B-8FA8-0143-9BB6-45DAAFC3DE52}"/>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74">
                  <a:extLst>
                    <a:ext uri="{FF2B5EF4-FFF2-40B4-BE49-F238E27FC236}">
                      <a16:creationId xmlns:a16="http://schemas.microsoft.com/office/drawing/2014/main" id="{09B629E9-2AC6-764F-8BF0-EB322AA1C08E}"/>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74">
                  <a:extLst>
                    <a:ext uri="{FF2B5EF4-FFF2-40B4-BE49-F238E27FC236}">
                      <a16:creationId xmlns:a16="http://schemas.microsoft.com/office/drawing/2014/main" id="{D63D43EF-A324-ED42-A30C-212884B43EDC}"/>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74">
                  <a:extLst>
                    <a:ext uri="{FF2B5EF4-FFF2-40B4-BE49-F238E27FC236}">
                      <a16:creationId xmlns:a16="http://schemas.microsoft.com/office/drawing/2014/main" id="{BBC2DA89-5909-B142-8681-73DD85EFB100}"/>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74">
                  <a:extLst>
                    <a:ext uri="{FF2B5EF4-FFF2-40B4-BE49-F238E27FC236}">
                      <a16:creationId xmlns:a16="http://schemas.microsoft.com/office/drawing/2014/main" id="{387729D2-A4C7-8648-836B-C5D82BADFFDD}"/>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23" name="Picture Placeholder 74">
                  <a:extLst>
                    <a:ext uri="{FF2B5EF4-FFF2-40B4-BE49-F238E27FC236}">
                      <a16:creationId xmlns:a16="http://schemas.microsoft.com/office/drawing/2014/main" id="{22823B91-BE23-B245-B2D6-AD9AD2F6FCFD}"/>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6" name="Picture Placeholder 74">
                  <a:extLst>
                    <a:ext uri="{FF2B5EF4-FFF2-40B4-BE49-F238E27FC236}">
                      <a16:creationId xmlns:a16="http://schemas.microsoft.com/office/drawing/2014/main" id="{7ED7DA7E-8752-8E4C-8EB2-5616AAFD48D5}"/>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7" name="Picture Placeholder 74">
                  <a:extLst>
                    <a:ext uri="{FF2B5EF4-FFF2-40B4-BE49-F238E27FC236}">
                      <a16:creationId xmlns:a16="http://schemas.microsoft.com/office/drawing/2014/main" id="{0A3627BF-7AF6-2F41-B72D-62889C406926}"/>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8" name="Picture Placeholder 74">
                  <a:extLst>
                    <a:ext uri="{FF2B5EF4-FFF2-40B4-BE49-F238E27FC236}">
                      <a16:creationId xmlns:a16="http://schemas.microsoft.com/office/drawing/2014/main" id="{7ED1B939-27A3-E34F-8FA1-781FE525134A}"/>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53" name="Picture Placeholder 74" descr="Security 1&#10;">
                <a:extLst>
                  <a:ext uri="{FF2B5EF4-FFF2-40B4-BE49-F238E27FC236}">
                    <a16:creationId xmlns:a16="http://schemas.microsoft.com/office/drawing/2014/main" id="{48B86BB4-38D4-A345-8BFB-AFC62C401FE4}"/>
                  </a:ext>
                </a:extLst>
              </p:cNvPr>
              <p:cNvSpPr>
                <a:spLocks noChangeAspect="1"/>
              </p:cNvSpPr>
              <p:nvPr/>
            </p:nvSpPr>
            <p:spPr>
              <a:xfrm>
                <a:off x="1321268" y="5123093"/>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54" name="Picture Placeholder 79" descr="Defense Malware&#10;">
            <a:extLst>
              <a:ext uri="{FF2B5EF4-FFF2-40B4-BE49-F238E27FC236}">
                <a16:creationId xmlns:a16="http://schemas.microsoft.com/office/drawing/2014/main" id="{62356949-6A73-7941-AC98-A4B946A819F4}"/>
              </a:ext>
            </a:extLst>
          </p:cNvPr>
          <p:cNvGrpSpPr>
            <a:grpSpLocks noChangeAspect="1"/>
          </p:cNvGrpSpPr>
          <p:nvPr/>
        </p:nvGrpSpPr>
        <p:grpSpPr>
          <a:xfrm>
            <a:off x="76958" y="5956415"/>
            <a:ext cx="228108" cy="268860"/>
            <a:chOff x="7166991" y="712682"/>
            <a:chExt cx="509762" cy="600837"/>
          </a:xfrm>
          <a:solidFill>
            <a:srgbClr val="FF0000"/>
          </a:solidFill>
        </p:grpSpPr>
        <p:grpSp>
          <p:nvGrpSpPr>
            <p:cNvPr id="355" name="Picture Placeholder 79">
              <a:extLst>
                <a:ext uri="{FF2B5EF4-FFF2-40B4-BE49-F238E27FC236}">
                  <a16:creationId xmlns:a16="http://schemas.microsoft.com/office/drawing/2014/main" id="{6D9E2215-477C-BC41-89DF-AAB3EA4F4CB1}"/>
                </a:ext>
              </a:extLst>
            </p:cNvPr>
            <p:cNvGrpSpPr/>
            <p:nvPr/>
          </p:nvGrpSpPr>
          <p:grpSpPr>
            <a:xfrm>
              <a:off x="7288423" y="828422"/>
              <a:ext cx="266898" cy="369356"/>
              <a:chOff x="7288423" y="828422"/>
              <a:chExt cx="266898" cy="369356"/>
            </a:xfrm>
            <a:grpFill/>
          </p:grpSpPr>
          <p:sp>
            <p:nvSpPr>
              <p:cNvPr id="357" name="Picture Placeholder 79">
                <a:extLst>
                  <a:ext uri="{FF2B5EF4-FFF2-40B4-BE49-F238E27FC236}">
                    <a16:creationId xmlns:a16="http://schemas.microsoft.com/office/drawing/2014/main" id="{0A3AFE57-D9AB-D440-95D5-2E6D62C62DA1}"/>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79">
                <a:extLst>
                  <a:ext uri="{FF2B5EF4-FFF2-40B4-BE49-F238E27FC236}">
                    <a16:creationId xmlns:a16="http://schemas.microsoft.com/office/drawing/2014/main" id="{4548DDC6-14EA-8246-8049-84C753FA41C4}"/>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59" name="Picture Placeholder 79">
                <a:extLst>
                  <a:ext uri="{FF2B5EF4-FFF2-40B4-BE49-F238E27FC236}">
                    <a16:creationId xmlns:a16="http://schemas.microsoft.com/office/drawing/2014/main" id="{339EF1CB-6E00-8F44-9AF0-6D7C4983BB52}"/>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79">
                <a:extLst>
                  <a:ext uri="{FF2B5EF4-FFF2-40B4-BE49-F238E27FC236}">
                    <a16:creationId xmlns:a16="http://schemas.microsoft.com/office/drawing/2014/main" id="{A60A8C14-B190-094C-B83A-03A80BC443C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79">
                <a:extLst>
                  <a:ext uri="{FF2B5EF4-FFF2-40B4-BE49-F238E27FC236}">
                    <a16:creationId xmlns:a16="http://schemas.microsoft.com/office/drawing/2014/main" id="{0A841C5B-83B9-B04C-9CAC-0ECF8D1F4EBA}"/>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79">
                <a:extLst>
                  <a:ext uri="{FF2B5EF4-FFF2-40B4-BE49-F238E27FC236}">
                    <a16:creationId xmlns:a16="http://schemas.microsoft.com/office/drawing/2014/main" id="{41EB95C9-229E-364A-B84D-98C592567484}"/>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79">
                <a:extLst>
                  <a:ext uri="{FF2B5EF4-FFF2-40B4-BE49-F238E27FC236}">
                    <a16:creationId xmlns:a16="http://schemas.microsoft.com/office/drawing/2014/main" id="{57BC2DE7-4752-2D41-BA01-B255487DE0C8}"/>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79">
                <a:extLst>
                  <a:ext uri="{FF2B5EF4-FFF2-40B4-BE49-F238E27FC236}">
                    <a16:creationId xmlns:a16="http://schemas.microsoft.com/office/drawing/2014/main" id="{1C9AD3CB-0427-5F46-B326-DC33DDC167A2}"/>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79">
                <a:extLst>
                  <a:ext uri="{FF2B5EF4-FFF2-40B4-BE49-F238E27FC236}">
                    <a16:creationId xmlns:a16="http://schemas.microsoft.com/office/drawing/2014/main" id="{CA4062D6-CD01-DA4E-B7EB-E339F1506F9A}"/>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79">
                <a:extLst>
                  <a:ext uri="{FF2B5EF4-FFF2-40B4-BE49-F238E27FC236}">
                    <a16:creationId xmlns:a16="http://schemas.microsoft.com/office/drawing/2014/main" id="{D2386D82-D979-D14A-9F29-982216EDDF3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56" name="Picture Placeholder 79">
              <a:extLst>
                <a:ext uri="{FF2B5EF4-FFF2-40B4-BE49-F238E27FC236}">
                  <a16:creationId xmlns:a16="http://schemas.microsoft.com/office/drawing/2014/main" id="{B1A2A6A1-299D-434C-815C-BC2FC51EA609}"/>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55" name="Picture Placeholder 80" descr="Defense Preventions&#10;">
            <a:extLst>
              <a:ext uri="{FF2B5EF4-FFF2-40B4-BE49-F238E27FC236}">
                <a16:creationId xmlns:a16="http://schemas.microsoft.com/office/drawing/2014/main" id="{C9C6DF55-36EB-7E43-BD1E-D93BA3324B54}"/>
              </a:ext>
            </a:extLst>
          </p:cNvPr>
          <p:cNvSpPr>
            <a:spLocks noChangeAspect="1"/>
          </p:cNvSpPr>
          <p:nvPr/>
        </p:nvSpPr>
        <p:spPr>
          <a:xfrm>
            <a:off x="73240" y="5576602"/>
            <a:ext cx="226270" cy="26663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51" name="TextBox 350">
            <a:extLst>
              <a:ext uri="{FF2B5EF4-FFF2-40B4-BE49-F238E27FC236}">
                <a16:creationId xmlns:a16="http://schemas.microsoft.com/office/drawing/2014/main" id="{6745F846-492A-C34C-9FB4-F256AE781E77}"/>
              </a:ext>
            </a:extLst>
          </p:cNvPr>
          <p:cNvSpPr txBox="1"/>
          <p:nvPr/>
        </p:nvSpPr>
        <p:spPr>
          <a:xfrm>
            <a:off x="433006" y="5525255"/>
            <a:ext cx="1011559" cy="369332"/>
          </a:xfrm>
          <a:prstGeom prst="rect">
            <a:avLst/>
          </a:prstGeom>
        </p:spPr>
        <p:txBody>
          <a:bodyPr wrap="none" lIns="0" tIns="0" rIns="0" bIns="0" rtlCol="0" anchor="ctr">
            <a:spAutoFit/>
          </a:bodyPr>
          <a:lstStyle/>
          <a:p>
            <a:r>
              <a:rPr lang="en-US" sz="1200">
                <a:solidFill>
                  <a:schemeClr val="accent2"/>
                </a:solidFill>
                <a:latin typeface="Calibri" panose="020F0502020204030204" pitchFamily="34" charset="0"/>
              </a:rPr>
              <a:t>Benign: File safe</a:t>
            </a:r>
          </a:p>
          <a:p>
            <a:r>
              <a:rPr lang="en-US" sz="1200" i="1">
                <a:solidFill>
                  <a:schemeClr val="accent2"/>
                </a:solidFill>
                <a:latin typeface="Calibri" panose="020F0502020204030204" pitchFamily="34" charset="0"/>
              </a:rPr>
              <a:t>(score = 0-29)</a:t>
            </a:r>
            <a:endParaRPr lang="en-US" sz="1200">
              <a:solidFill>
                <a:schemeClr val="accent2"/>
              </a:solidFill>
              <a:latin typeface="Calibri" panose="020F0502020204030204" pitchFamily="34" charset="0"/>
            </a:endParaRPr>
          </a:p>
        </p:txBody>
      </p:sp>
      <p:sp>
        <p:nvSpPr>
          <p:cNvPr id="368" name="TextBox 367">
            <a:extLst>
              <a:ext uri="{FF2B5EF4-FFF2-40B4-BE49-F238E27FC236}">
                <a16:creationId xmlns:a16="http://schemas.microsoft.com/office/drawing/2014/main" id="{F0C32493-3E7D-3D45-BCB1-0859B2FE0CE3}"/>
              </a:ext>
            </a:extLst>
          </p:cNvPr>
          <p:cNvSpPr txBox="1"/>
          <p:nvPr/>
        </p:nvSpPr>
        <p:spPr>
          <a:xfrm>
            <a:off x="430183" y="5951407"/>
            <a:ext cx="5009474" cy="738664"/>
          </a:xfrm>
          <a:prstGeom prst="rect">
            <a:avLst/>
          </a:prstGeom>
        </p:spPr>
        <p:txBody>
          <a:bodyPr wrap="square" lIns="0" tIns="0" rIns="0" bIns="0" rtlCol="0" anchor="t">
            <a:spAutoFit/>
          </a:bodyPr>
          <a:lstStyle/>
          <a:p>
            <a:r>
              <a:rPr lang="en-US" sz="1200">
                <a:solidFill>
                  <a:schemeClr val="accent2"/>
                </a:solidFill>
                <a:latin typeface="Calibri" panose="020F0502020204030204" pitchFamily="34" charset="0"/>
              </a:rPr>
              <a:t>Malicious: File harmful </a:t>
            </a:r>
            <a:r>
              <a:rPr lang="en-US" sz="1200" u="sng">
                <a:solidFill>
                  <a:schemeClr val="accent2"/>
                </a:solidFill>
                <a:latin typeface="Calibri" panose="020F0502020204030204" pitchFamily="34" charset="0"/>
              </a:rPr>
              <a:t>and blocked by NSX Malware Prevention</a:t>
            </a:r>
            <a:r>
              <a:rPr lang="en-US" sz="1200" i="1">
                <a:solidFill>
                  <a:schemeClr val="accent2"/>
                </a:solidFill>
                <a:latin typeface="Calibri" panose="020F0502020204030204" pitchFamily="34" charset="0"/>
              </a:rPr>
              <a:t> </a:t>
            </a:r>
          </a:p>
          <a:p>
            <a:r>
              <a:rPr lang="en-US" sz="1200" i="1">
                <a:solidFill>
                  <a:schemeClr val="accent2"/>
                </a:solidFill>
                <a:latin typeface="Calibri" panose="020F0502020204030204" pitchFamily="34" charset="0"/>
              </a:rPr>
              <a:t>(score = 70-100)</a:t>
            </a:r>
            <a:endParaRPr lang="en-US" sz="1200">
              <a:solidFill>
                <a:schemeClr val="accent2"/>
              </a:solidFill>
              <a:latin typeface="Calibri" panose="020F0502020204030204" pitchFamily="34" charset="0"/>
            </a:endParaRPr>
          </a:p>
          <a:p>
            <a:r>
              <a:rPr lang="en-US" sz="1200">
                <a:solidFill>
                  <a:schemeClr val="accent2"/>
                </a:solidFill>
                <a:latin typeface="Calibri" panose="020F0502020204030204" pitchFamily="34" charset="0"/>
              </a:rPr>
              <a:t>Suspicious: File potentially harmful </a:t>
            </a:r>
            <a:r>
              <a:rPr lang="en-US" sz="1200" u="sng">
                <a:solidFill>
                  <a:schemeClr val="accent2"/>
                </a:solidFill>
                <a:latin typeface="Calibri" panose="020F0502020204030204" pitchFamily="34" charset="0"/>
              </a:rPr>
              <a:t>and not blocked by NSX Malware Prevention </a:t>
            </a:r>
            <a:r>
              <a:rPr lang="en-US" sz="1200" i="1">
                <a:solidFill>
                  <a:schemeClr val="accent2"/>
                </a:solidFill>
                <a:latin typeface="Calibri" panose="020F0502020204030204" pitchFamily="34" charset="0"/>
              </a:rPr>
              <a:t>(score = 30-69)</a:t>
            </a:r>
            <a:endParaRPr lang="en-US" sz="1200">
              <a:solidFill>
                <a:schemeClr val="accent2"/>
              </a:solidFill>
              <a:latin typeface="Calibri" panose="020F0502020204030204" pitchFamily="34" charset="0"/>
            </a:endParaRPr>
          </a:p>
        </p:txBody>
      </p:sp>
      <p:sp>
        <p:nvSpPr>
          <p:cNvPr id="370" name="TextBox 369">
            <a:extLst>
              <a:ext uri="{FF2B5EF4-FFF2-40B4-BE49-F238E27FC236}">
                <a16:creationId xmlns:a16="http://schemas.microsoft.com/office/drawing/2014/main" id="{F12E94D5-B1F5-5742-BEF9-81376941ADD4}"/>
              </a:ext>
            </a:extLst>
          </p:cNvPr>
          <p:cNvSpPr txBox="1"/>
          <p:nvPr/>
        </p:nvSpPr>
        <p:spPr>
          <a:xfrm>
            <a:off x="7185441" y="6491048"/>
            <a:ext cx="707886" cy="246221"/>
          </a:xfrm>
          <a:prstGeom prst="rect">
            <a:avLst/>
          </a:prstGeom>
          <a:solidFill>
            <a:srgbClr val="F8981D">
              <a:alpha val="20000"/>
            </a:srgbClr>
          </a:solidFill>
          <a:ln w="19050">
            <a:solidFill>
              <a:srgbClr val="F8981D"/>
            </a:solidFill>
          </a:ln>
        </p:spPr>
        <p:txBody>
          <a:bodyPr wrap="none" lIns="45720" tIns="45720" rIns="45720" bIns="45720" rtlCol="0" anchor="ctr">
            <a:spAutoFit/>
          </a:bodyPr>
          <a:lstStyle/>
          <a:p>
            <a:pPr algn="r"/>
            <a:r>
              <a:rPr lang="en-US" sz="1000" i="1">
                <a:solidFill>
                  <a:srgbClr val="F8981D"/>
                </a:solidFill>
                <a:latin typeface="Calibri" panose="020F0502020204030204" pitchFamily="34" charset="0"/>
              </a:rPr>
              <a:t>Mouse Click</a:t>
            </a:r>
          </a:p>
        </p:txBody>
      </p:sp>
      <p:sp>
        <p:nvSpPr>
          <p:cNvPr id="371" name="TextBox 370">
            <a:extLst>
              <a:ext uri="{FF2B5EF4-FFF2-40B4-BE49-F238E27FC236}">
                <a16:creationId xmlns:a16="http://schemas.microsoft.com/office/drawing/2014/main" id="{C2F2BC5D-7801-594C-8130-43159972FC21}"/>
              </a:ext>
            </a:extLst>
          </p:cNvPr>
          <p:cNvSpPr txBox="1"/>
          <p:nvPr/>
        </p:nvSpPr>
        <p:spPr>
          <a:xfrm>
            <a:off x="7185441" y="6491048"/>
            <a:ext cx="707886" cy="246221"/>
          </a:xfrm>
          <a:prstGeom prst="rect">
            <a:avLst/>
          </a:prstGeom>
          <a:solidFill>
            <a:srgbClr val="F8981D">
              <a:alpha val="20000"/>
            </a:srgbClr>
          </a:solidFill>
          <a:ln w="19050">
            <a:solidFill>
              <a:srgbClr val="F8981D"/>
            </a:solidFill>
          </a:ln>
        </p:spPr>
        <p:txBody>
          <a:bodyPr wrap="none" lIns="45720" tIns="45720" rIns="45720" bIns="45720" rtlCol="0" anchor="ctr">
            <a:noAutofit/>
          </a:bodyPr>
          <a:lstStyle/>
          <a:p>
            <a:pPr algn="ctr"/>
            <a:r>
              <a:rPr lang="en-US" sz="1000" i="1">
                <a:solidFill>
                  <a:srgbClr val="F8981D"/>
                </a:solidFill>
                <a:latin typeface="Calibri" panose="020F0502020204030204" pitchFamily="34" charset="0"/>
              </a:rPr>
              <a:t>End</a:t>
            </a:r>
          </a:p>
        </p:txBody>
      </p:sp>
    </p:spTree>
    <p:extLst>
      <p:ext uri="{BB962C8B-B14F-4D97-AF65-F5344CB8AC3E}">
        <p14:creationId xmlns:p14="http://schemas.microsoft.com/office/powerpoint/2010/main" val="240693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4" nodeType="afterEffect">
                                  <p:stCondLst>
                                    <p:cond delay="0"/>
                                  </p:stCondLst>
                                  <p:childTnLst>
                                    <p:set>
                                      <p:cBhvr>
                                        <p:cTn id="6" dur="1" fill="hold">
                                          <p:stCondLst>
                                            <p:cond delay="0"/>
                                          </p:stCondLst>
                                        </p:cTn>
                                        <p:tgtEl>
                                          <p:spTgt spid="370"/>
                                        </p:tgtEl>
                                        <p:attrNameLst>
                                          <p:attrName>style.visibility</p:attrName>
                                        </p:attrNameLst>
                                      </p:cBhvr>
                                      <p:to>
                                        <p:strVal val="visible"/>
                                      </p:to>
                                    </p:set>
                                    <p:animEffect transition="in" filter="fade">
                                      <p:cBhvr>
                                        <p:cTn id="7" dur="500"/>
                                        <p:tgtEl>
                                          <p:spTgt spid="3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5" nodeType="clickEffect">
                                  <p:stCondLst>
                                    <p:cond delay="0"/>
                                  </p:stCondLst>
                                  <p:childTnLst>
                                    <p:animEffect transition="out" filter="fade">
                                      <p:cBhvr>
                                        <p:cTn id="11" dur="500"/>
                                        <p:tgtEl>
                                          <p:spTgt spid="370"/>
                                        </p:tgtEl>
                                      </p:cBhvr>
                                    </p:animEffect>
                                    <p:set>
                                      <p:cBhvr>
                                        <p:cTn id="12" dur="1" fill="hold">
                                          <p:stCondLst>
                                            <p:cond delay="499"/>
                                          </p:stCondLst>
                                        </p:cTn>
                                        <p:tgtEl>
                                          <p:spTgt spid="370"/>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500"/>
                                        <p:tgtEl>
                                          <p:spTgt spid="6">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1500"/>
                            </p:stCondLst>
                            <p:childTnLst>
                              <p:par>
                                <p:cTn id="25" presetID="10" presetClass="entr" presetSubtype="0" repeatCount="3000" fill="hold" grpId="0" nodeType="afterEffect">
                                  <p:stCondLst>
                                    <p:cond delay="0"/>
                                  </p:stCondLst>
                                  <p:childTnLst>
                                    <p:set>
                                      <p:cBhvr>
                                        <p:cTn id="26" dur="1" fill="hold">
                                          <p:stCondLst>
                                            <p:cond delay="0"/>
                                          </p:stCondLst>
                                        </p:cTn>
                                        <p:tgtEl>
                                          <p:spTgt spid="402"/>
                                        </p:tgtEl>
                                        <p:attrNameLst>
                                          <p:attrName>style.visibility</p:attrName>
                                        </p:attrNameLst>
                                      </p:cBhvr>
                                      <p:to>
                                        <p:strVal val="visible"/>
                                      </p:to>
                                    </p:set>
                                    <p:animEffect transition="in" filter="fade">
                                      <p:cBhvr>
                                        <p:cTn id="27" dur="500"/>
                                        <p:tgtEl>
                                          <p:spTgt spid="402"/>
                                        </p:tgtEl>
                                      </p:cBhvr>
                                    </p:animEffect>
                                  </p:childTnLst>
                                </p:cTn>
                              </p:par>
                              <p:par>
                                <p:cTn id="28" presetID="1" presetClass="path" presetSubtype="0" repeatCount="0" accel="50000" decel="50000" fill="hold" nodeType="withEffect">
                                  <p:stCondLst>
                                    <p:cond delay="0"/>
                                  </p:stCondLst>
                                  <p:childTnLst>
                                    <p:animMotion origin="layout" path="M -4.375E-6 -4.44444E-6 C -4.375E-6 0.01737 -0.00898 0.03195 -0.02018 0.03195 C -0.03125 0.03195 -0.04049 0.01737 -0.04049 -4.44444E-6 C -0.04049 -0.01782 -0.03125 -0.03194 -0.02018 -0.03194 C -0.00898 -0.03194 -4.375E-6 -0.01782 -4.375E-6 -4.44444E-6 Z " pathEditMode="relative" rAng="5400000" ptsTypes="AAAAA">
                                      <p:cBhvr>
                                        <p:cTn id="29" dur="2000" fill="hold"/>
                                        <p:tgtEl>
                                          <p:spTgt spid="182"/>
                                        </p:tgtEl>
                                        <p:attrNameLst>
                                          <p:attrName>ppt_x</p:attrName>
                                          <p:attrName>ppt_y</p:attrName>
                                        </p:attrNameLst>
                                      </p:cBhvr>
                                      <p:rCtr x="-2018" y="0"/>
                                    </p:animMotion>
                                  </p:childTnLst>
                                </p:cTn>
                              </p:par>
                            </p:childTnLst>
                          </p:cTn>
                        </p:par>
                        <p:par>
                          <p:cTn id="30" fill="hold">
                            <p:stCondLst>
                              <p:cond delay="3500"/>
                            </p:stCondLst>
                            <p:childTnLst>
                              <p:par>
                                <p:cTn id="31" presetID="2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par>
                          <p:cTn id="34" fill="hold">
                            <p:stCondLst>
                              <p:cond delay="4000"/>
                            </p:stCondLst>
                            <p:childTnLst>
                              <p:par>
                                <p:cTn id="35" presetID="10" presetClass="entr" presetSubtype="0" fill="hold" grpId="6" nodeType="afterEffect">
                                  <p:stCondLst>
                                    <p:cond delay="0"/>
                                  </p:stCondLst>
                                  <p:childTnLst>
                                    <p:set>
                                      <p:cBhvr>
                                        <p:cTn id="36" dur="1" fill="hold">
                                          <p:stCondLst>
                                            <p:cond delay="0"/>
                                          </p:stCondLst>
                                        </p:cTn>
                                        <p:tgtEl>
                                          <p:spTgt spid="370"/>
                                        </p:tgtEl>
                                        <p:attrNameLst>
                                          <p:attrName>style.visibility</p:attrName>
                                        </p:attrNameLst>
                                      </p:cBhvr>
                                      <p:to>
                                        <p:strVal val="visible"/>
                                      </p:to>
                                    </p:set>
                                    <p:animEffect transition="in" filter="fade">
                                      <p:cBhvr>
                                        <p:cTn id="37" dur="500"/>
                                        <p:tgtEl>
                                          <p:spTgt spid="37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7" nodeType="clickEffect">
                                  <p:stCondLst>
                                    <p:cond delay="0"/>
                                  </p:stCondLst>
                                  <p:childTnLst>
                                    <p:animEffect transition="out" filter="fade">
                                      <p:cBhvr>
                                        <p:cTn id="41" dur="500"/>
                                        <p:tgtEl>
                                          <p:spTgt spid="370"/>
                                        </p:tgtEl>
                                      </p:cBhvr>
                                    </p:animEffect>
                                    <p:set>
                                      <p:cBhvr>
                                        <p:cTn id="42" dur="1" fill="hold">
                                          <p:stCondLst>
                                            <p:cond delay="499"/>
                                          </p:stCondLst>
                                        </p:cTn>
                                        <p:tgtEl>
                                          <p:spTgt spid="370"/>
                                        </p:tgtEl>
                                        <p:attrNameLst>
                                          <p:attrName>style.visibility</p:attrName>
                                        </p:attrNameLst>
                                      </p:cBhvr>
                                      <p:to>
                                        <p:strVal val="hidden"/>
                                      </p:to>
                                    </p:set>
                                  </p:childTnLst>
                                </p:cTn>
                              </p:par>
                            </p:childTnLst>
                          </p:cTn>
                        </p:par>
                        <p:par>
                          <p:cTn id="43" fill="hold">
                            <p:stCondLst>
                              <p:cond delay="500"/>
                            </p:stCondLst>
                            <p:childTnLst>
                              <p:par>
                                <p:cTn id="44" presetID="10" presetClass="exit" presetSubtype="0" fill="hold" grpId="1" nodeType="afterEffect">
                                  <p:stCondLst>
                                    <p:cond delay="0"/>
                                  </p:stCondLst>
                                  <p:childTnLst>
                                    <p:animEffect transition="out" filter="fade">
                                      <p:cBhvr>
                                        <p:cTn id="45" dur="500"/>
                                        <p:tgtEl>
                                          <p:spTgt spid="402"/>
                                        </p:tgtEl>
                                      </p:cBhvr>
                                    </p:animEffect>
                                    <p:set>
                                      <p:cBhvr>
                                        <p:cTn id="46" dur="1" fill="hold">
                                          <p:stCondLst>
                                            <p:cond delay="499"/>
                                          </p:stCondLst>
                                        </p:cTn>
                                        <p:tgtEl>
                                          <p:spTgt spid="402"/>
                                        </p:tgtEl>
                                        <p:attrNameLst>
                                          <p:attrName>style.visibility</p:attrName>
                                        </p:attrNameLst>
                                      </p:cBhvr>
                                      <p:to>
                                        <p:strVal val="hidden"/>
                                      </p:to>
                                    </p:set>
                                  </p:childTnLst>
                                </p:cTn>
                              </p:par>
                            </p:childTnLst>
                          </p:cTn>
                        </p:par>
                        <p:par>
                          <p:cTn id="47" fill="hold">
                            <p:stCondLst>
                              <p:cond delay="1000"/>
                            </p:stCondLst>
                            <p:childTnLst>
                              <p:par>
                                <p:cTn id="48" presetID="10" presetClass="entr" presetSubtype="0" fill="hold" nodeType="afterEffect">
                                  <p:stCondLst>
                                    <p:cond delay="0"/>
                                  </p:stCondLst>
                                  <p:childTnLst>
                                    <p:set>
                                      <p:cBhvr>
                                        <p:cTn id="49" dur="1" fill="hold">
                                          <p:stCondLst>
                                            <p:cond delay="0"/>
                                          </p:stCondLst>
                                        </p:cTn>
                                        <p:tgtEl>
                                          <p:spTgt spid="6">
                                            <p:txEl>
                                              <p:pRg st="3" end="3"/>
                                            </p:txEl>
                                          </p:spTgt>
                                        </p:tgtEl>
                                        <p:attrNameLst>
                                          <p:attrName>style.visibility</p:attrName>
                                        </p:attrNameLst>
                                      </p:cBhvr>
                                      <p:to>
                                        <p:strVal val="visible"/>
                                      </p:to>
                                    </p:set>
                                    <p:animEffect transition="in" filter="fade">
                                      <p:cBhvr>
                                        <p:cTn id="50" dur="500"/>
                                        <p:tgtEl>
                                          <p:spTgt spid="6">
                                            <p:txEl>
                                              <p:pRg st="3" end="3"/>
                                            </p:txEl>
                                          </p:spTgt>
                                        </p:tgtEl>
                                      </p:cBhvr>
                                    </p:animEffect>
                                  </p:childTnLst>
                                </p:cTn>
                              </p:par>
                            </p:childTnLst>
                          </p:cTn>
                        </p:par>
                        <p:par>
                          <p:cTn id="51" fill="hold">
                            <p:stCondLst>
                              <p:cond delay="1500"/>
                            </p:stCondLst>
                            <p:childTnLst>
                              <p:par>
                                <p:cTn id="52" presetID="22" presetClass="entr" presetSubtype="1"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up)">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6">
                                            <p:txEl>
                                              <p:pRg st="4" end="4"/>
                                            </p:txEl>
                                          </p:spTgt>
                                        </p:tgtEl>
                                        <p:attrNameLst>
                                          <p:attrName>style.visibility</p:attrName>
                                        </p:attrNameLst>
                                      </p:cBhvr>
                                      <p:to>
                                        <p:strVal val="visible"/>
                                      </p:to>
                                    </p:set>
                                    <p:animEffect transition="in" filter="fade">
                                      <p:cBhvr>
                                        <p:cTn id="57" dur="500"/>
                                        <p:tgtEl>
                                          <p:spTgt spid="6">
                                            <p:txEl>
                                              <p:pRg st="4" end="4"/>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6">
                                            <p:txEl>
                                              <p:pRg st="5" end="5"/>
                                            </p:txEl>
                                          </p:spTgt>
                                        </p:tgtEl>
                                        <p:attrNameLst>
                                          <p:attrName>style.visibility</p:attrName>
                                        </p:attrNameLst>
                                      </p:cBhvr>
                                      <p:to>
                                        <p:strVal val="visible"/>
                                      </p:to>
                                    </p:set>
                                    <p:animEffect transition="in" filter="fade">
                                      <p:cBhvr>
                                        <p:cTn id="60" dur="500"/>
                                        <p:tgtEl>
                                          <p:spTgt spid="6">
                                            <p:txEl>
                                              <p:pRg st="5" end="5"/>
                                            </p:txEl>
                                          </p:spTgt>
                                        </p:tgtEl>
                                      </p:cBhvr>
                                    </p:animEffect>
                                  </p:childTnLst>
                                </p:cTn>
                              </p:par>
                              <p:par>
                                <p:cTn id="61" presetID="10" presetClass="entr" presetSubtype="0" fill="hold" nodeType="withEffect">
                                  <p:stCondLst>
                                    <p:cond delay="0"/>
                                  </p:stCondLst>
                                  <p:childTnLst>
                                    <p:set>
                                      <p:cBhvr>
                                        <p:cTn id="62" dur="1" fill="hold">
                                          <p:stCondLst>
                                            <p:cond delay="0"/>
                                          </p:stCondLst>
                                        </p:cTn>
                                        <p:tgtEl>
                                          <p:spTgt spid="6">
                                            <p:txEl>
                                              <p:pRg st="6" end="6"/>
                                            </p:txEl>
                                          </p:spTgt>
                                        </p:tgtEl>
                                        <p:attrNameLst>
                                          <p:attrName>style.visibility</p:attrName>
                                        </p:attrNameLst>
                                      </p:cBhvr>
                                      <p:to>
                                        <p:strVal val="visible"/>
                                      </p:to>
                                    </p:set>
                                    <p:animEffect transition="in" filter="fade">
                                      <p:cBhvr>
                                        <p:cTn id="63" dur="500"/>
                                        <p:tgtEl>
                                          <p:spTgt spid="6">
                                            <p:txEl>
                                              <p:pRg st="6" end="6"/>
                                            </p:txEl>
                                          </p:spTgt>
                                        </p:tgtEl>
                                      </p:cBhvr>
                                    </p:animEffect>
                                  </p:childTnLst>
                                </p:cTn>
                              </p:par>
                            </p:childTnLst>
                          </p:cTn>
                        </p:par>
                        <p:par>
                          <p:cTn id="64" fill="hold">
                            <p:stCondLst>
                              <p:cond delay="2000"/>
                            </p:stCondLst>
                            <p:childTnLst>
                              <p:par>
                                <p:cTn id="65" presetID="22" presetClass="entr" presetSubtype="1"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up)">
                                      <p:cBhvr>
                                        <p:cTn id="67" dur="500"/>
                                        <p:tgtEl>
                                          <p:spTgt spid="38"/>
                                        </p:tgtEl>
                                      </p:cBhvr>
                                    </p:animEffect>
                                  </p:childTnLst>
                                </p:cTn>
                              </p:par>
                            </p:childTnLst>
                          </p:cTn>
                        </p:par>
                        <p:par>
                          <p:cTn id="68" fill="hold">
                            <p:stCondLst>
                              <p:cond delay="2500"/>
                            </p:stCondLst>
                            <p:childTnLst>
                              <p:par>
                                <p:cTn id="69" presetID="10" presetClass="entr" presetSubtype="0" repeatCount="3000" fill="hold" grpId="3" nodeType="afterEffect">
                                  <p:stCondLst>
                                    <p:cond delay="0"/>
                                  </p:stCondLst>
                                  <p:childTnLst>
                                    <p:set>
                                      <p:cBhvr>
                                        <p:cTn id="70" dur="1" fill="hold">
                                          <p:stCondLst>
                                            <p:cond delay="0"/>
                                          </p:stCondLst>
                                        </p:cTn>
                                        <p:tgtEl>
                                          <p:spTgt spid="402"/>
                                        </p:tgtEl>
                                        <p:attrNameLst>
                                          <p:attrName>style.visibility</p:attrName>
                                        </p:attrNameLst>
                                      </p:cBhvr>
                                      <p:to>
                                        <p:strVal val="visible"/>
                                      </p:to>
                                    </p:set>
                                    <p:animEffect transition="in" filter="fade">
                                      <p:cBhvr>
                                        <p:cTn id="71" dur="500"/>
                                        <p:tgtEl>
                                          <p:spTgt spid="402"/>
                                        </p:tgtEl>
                                      </p:cBhvr>
                                    </p:animEffect>
                                  </p:childTnLst>
                                </p:cTn>
                              </p:par>
                              <p:par>
                                <p:cTn id="72" presetID="1" presetClass="path" presetSubtype="0" accel="50000" decel="50000" fill="hold" nodeType="withEffect">
                                  <p:stCondLst>
                                    <p:cond delay="0"/>
                                  </p:stCondLst>
                                  <p:childTnLst>
                                    <p:animMotion origin="layout" path="M -0.00078 -0.00138 C -0.00078 0.01575 -0.00989 0.02987 -0.02148 0.02987 C -0.03281 0.02987 -0.04218 0.01575 -0.04218 -0.00138 C -0.04218 -0.01898 -0.03281 -0.03263 -0.02148 -0.03263 C -0.00989 -0.03263 -0.00078 -0.01898 -0.00078 -0.00138 Z " pathEditMode="relative" rAng="5400000" ptsTypes="AAAAA">
                                      <p:cBhvr>
                                        <p:cTn id="73" dur="2000" fill="hold"/>
                                        <p:tgtEl>
                                          <p:spTgt spid="182"/>
                                        </p:tgtEl>
                                        <p:attrNameLst>
                                          <p:attrName>ppt_x</p:attrName>
                                          <p:attrName>ppt_y</p:attrName>
                                        </p:attrNameLst>
                                      </p:cBhvr>
                                      <p:rCtr x="-2070" y="0"/>
                                    </p:animMotion>
                                  </p:childTnLst>
                                </p:cTn>
                              </p:par>
                            </p:childTnLst>
                          </p:cTn>
                        </p:par>
                        <p:par>
                          <p:cTn id="74" fill="hold">
                            <p:stCondLst>
                              <p:cond delay="4500"/>
                            </p:stCondLst>
                            <p:childTnLst>
                              <p:par>
                                <p:cTn id="75" presetID="22" presetClass="entr" presetSubtype="1"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up)">
                                      <p:cBhvr>
                                        <p:cTn id="77" dur="500"/>
                                        <p:tgtEl>
                                          <p:spTgt spid="10"/>
                                        </p:tgtEl>
                                      </p:cBhvr>
                                    </p:animEffect>
                                  </p:childTnLst>
                                </p:cTn>
                              </p:par>
                            </p:childTnLst>
                          </p:cTn>
                        </p:par>
                        <p:par>
                          <p:cTn id="78" fill="hold">
                            <p:stCondLst>
                              <p:cond delay="5000"/>
                            </p:stCondLst>
                            <p:childTnLst>
                              <p:par>
                                <p:cTn id="79" presetID="10" presetClass="entr" presetSubtype="0" fill="hold" grpId="0" nodeType="afterEffect">
                                  <p:stCondLst>
                                    <p:cond delay="0"/>
                                  </p:stCondLst>
                                  <p:childTnLst>
                                    <p:set>
                                      <p:cBhvr>
                                        <p:cTn id="80" dur="1" fill="hold">
                                          <p:stCondLst>
                                            <p:cond delay="0"/>
                                          </p:stCondLst>
                                        </p:cTn>
                                        <p:tgtEl>
                                          <p:spTgt spid="370"/>
                                        </p:tgtEl>
                                        <p:attrNameLst>
                                          <p:attrName>style.visibility</p:attrName>
                                        </p:attrNameLst>
                                      </p:cBhvr>
                                      <p:to>
                                        <p:strVal val="visible"/>
                                      </p:to>
                                    </p:set>
                                    <p:animEffect transition="in" filter="fade">
                                      <p:cBhvr>
                                        <p:cTn id="81" dur="500"/>
                                        <p:tgtEl>
                                          <p:spTgt spid="37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1" nodeType="clickEffect">
                                  <p:stCondLst>
                                    <p:cond delay="0"/>
                                  </p:stCondLst>
                                  <p:childTnLst>
                                    <p:animEffect transition="out" filter="fade">
                                      <p:cBhvr>
                                        <p:cTn id="85" dur="500"/>
                                        <p:tgtEl>
                                          <p:spTgt spid="370"/>
                                        </p:tgtEl>
                                      </p:cBhvr>
                                    </p:animEffect>
                                    <p:set>
                                      <p:cBhvr>
                                        <p:cTn id="86" dur="1" fill="hold">
                                          <p:stCondLst>
                                            <p:cond delay="499"/>
                                          </p:stCondLst>
                                        </p:cTn>
                                        <p:tgtEl>
                                          <p:spTgt spid="370"/>
                                        </p:tgtEl>
                                        <p:attrNameLst>
                                          <p:attrName>style.visibility</p:attrName>
                                        </p:attrNameLst>
                                      </p:cBhvr>
                                      <p:to>
                                        <p:strVal val="hidden"/>
                                      </p:to>
                                    </p:set>
                                  </p:childTnLst>
                                </p:cTn>
                              </p:par>
                            </p:childTnLst>
                          </p:cTn>
                        </p:par>
                        <p:par>
                          <p:cTn id="87" fill="hold">
                            <p:stCondLst>
                              <p:cond delay="500"/>
                            </p:stCondLst>
                            <p:childTnLst>
                              <p:par>
                                <p:cTn id="88" presetID="10" presetClass="exit" presetSubtype="0" fill="hold" grpId="2" nodeType="afterEffect">
                                  <p:stCondLst>
                                    <p:cond delay="0"/>
                                  </p:stCondLst>
                                  <p:childTnLst>
                                    <p:animEffect transition="out" filter="fade">
                                      <p:cBhvr>
                                        <p:cTn id="89" dur="500"/>
                                        <p:tgtEl>
                                          <p:spTgt spid="402"/>
                                        </p:tgtEl>
                                      </p:cBhvr>
                                    </p:animEffect>
                                    <p:set>
                                      <p:cBhvr>
                                        <p:cTn id="90" dur="1" fill="hold">
                                          <p:stCondLst>
                                            <p:cond delay="499"/>
                                          </p:stCondLst>
                                        </p:cTn>
                                        <p:tgtEl>
                                          <p:spTgt spid="402"/>
                                        </p:tgtEl>
                                        <p:attrNameLst>
                                          <p:attrName>style.visibility</p:attrName>
                                        </p:attrNameLst>
                                      </p:cBhvr>
                                      <p:to>
                                        <p:strVal val="hidden"/>
                                      </p:to>
                                    </p:set>
                                  </p:childTnLst>
                                </p:cTn>
                              </p:par>
                            </p:childTnLst>
                          </p:cTn>
                        </p:par>
                        <p:par>
                          <p:cTn id="91" fill="hold">
                            <p:stCondLst>
                              <p:cond delay="1000"/>
                            </p:stCondLst>
                            <p:childTnLst>
                              <p:par>
                                <p:cTn id="92" presetID="10" presetClass="entr" presetSubtype="0" fill="hold" nodeType="afterEffect">
                                  <p:stCondLst>
                                    <p:cond delay="0"/>
                                  </p:stCondLst>
                                  <p:childTnLst>
                                    <p:set>
                                      <p:cBhvr>
                                        <p:cTn id="93" dur="1" fill="hold">
                                          <p:stCondLst>
                                            <p:cond delay="0"/>
                                          </p:stCondLst>
                                        </p:cTn>
                                        <p:tgtEl>
                                          <p:spTgt spid="6">
                                            <p:txEl>
                                              <p:pRg st="7" end="7"/>
                                            </p:txEl>
                                          </p:spTgt>
                                        </p:tgtEl>
                                        <p:attrNameLst>
                                          <p:attrName>style.visibility</p:attrName>
                                        </p:attrNameLst>
                                      </p:cBhvr>
                                      <p:to>
                                        <p:strVal val="visible"/>
                                      </p:to>
                                    </p:set>
                                    <p:animEffect transition="in" filter="fade">
                                      <p:cBhvr>
                                        <p:cTn id="94" dur="500"/>
                                        <p:tgtEl>
                                          <p:spTgt spid="6">
                                            <p:txEl>
                                              <p:pRg st="7" end="7"/>
                                            </p:txEl>
                                          </p:spTgt>
                                        </p:tgtEl>
                                      </p:cBhvr>
                                    </p:animEffect>
                                  </p:childTnLst>
                                </p:cTn>
                              </p:par>
                            </p:childTnLst>
                          </p:cTn>
                        </p:par>
                        <p:par>
                          <p:cTn id="95" fill="hold">
                            <p:stCondLst>
                              <p:cond delay="1500"/>
                            </p:stCondLst>
                            <p:childTnLst>
                              <p:par>
                                <p:cTn id="96" presetID="10" presetClass="entr" presetSubtype="0" repeatCount="3000" fill="hold" grpId="0" nodeType="afterEffect">
                                  <p:stCondLst>
                                    <p:cond delay="0"/>
                                  </p:stCondLst>
                                  <p:childTnLst>
                                    <p:set>
                                      <p:cBhvr>
                                        <p:cTn id="97" dur="1" fill="hold">
                                          <p:stCondLst>
                                            <p:cond delay="0"/>
                                          </p:stCondLst>
                                        </p:cTn>
                                        <p:tgtEl>
                                          <p:spTgt spid="401"/>
                                        </p:tgtEl>
                                        <p:attrNameLst>
                                          <p:attrName>style.visibility</p:attrName>
                                        </p:attrNameLst>
                                      </p:cBhvr>
                                      <p:to>
                                        <p:strVal val="visible"/>
                                      </p:to>
                                    </p:set>
                                    <p:animEffect transition="in" filter="fade">
                                      <p:cBhvr>
                                        <p:cTn id="98" dur="500"/>
                                        <p:tgtEl>
                                          <p:spTgt spid="401"/>
                                        </p:tgtEl>
                                      </p:cBhvr>
                                    </p:animEffect>
                                  </p:childTnLst>
                                </p:cTn>
                              </p:par>
                            </p:childTnLst>
                          </p:cTn>
                        </p:par>
                        <p:par>
                          <p:cTn id="99" fill="hold">
                            <p:stCondLst>
                              <p:cond delay="3000"/>
                            </p:stCondLst>
                            <p:childTnLst>
                              <p:par>
                                <p:cTn id="100" presetID="22" presetClass="entr" presetSubtype="1" fill="hold"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wipe(up)">
                                      <p:cBhvr>
                                        <p:cTn id="102" dur="500"/>
                                        <p:tgtEl>
                                          <p:spTgt spid="29"/>
                                        </p:tgtEl>
                                      </p:cBhvr>
                                    </p:animEffect>
                                  </p:childTnLst>
                                </p:cTn>
                              </p:par>
                            </p:childTnLst>
                          </p:cTn>
                        </p:par>
                        <p:par>
                          <p:cTn id="103" fill="hold">
                            <p:stCondLst>
                              <p:cond delay="3500"/>
                            </p:stCondLst>
                            <p:childTnLst>
                              <p:par>
                                <p:cTn id="104" presetID="10" presetClass="entr" presetSubtype="0" fill="hold" grpId="2" nodeType="afterEffect">
                                  <p:stCondLst>
                                    <p:cond delay="0"/>
                                  </p:stCondLst>
                                  <p:childTnLst>
                                    <p:set>
                                      <p:cBhvr>
                                        <p:cTn id="105" dur="1" fill="hold">
                                          <p:stCondLst>
                                            <p:cond delay="0"/>
                                          </p:stCondLst>
                                        </p:cTn>
                                        <p:tgtEl>
                                          <p:spTgt spid="370"/>
                                        </p:tgtEl>
                                        <p:attrNameLst>
                                          <p:attrName>style.visibility</p:attrName>
                                        </p:attrNameLst>
                                      </p:cBhvr>
                                      <p:to>
                                        <p:strVal val="visible"/>
                                      </p:to>
                                    </p:set>
                                    <p:animEffect transition="in" filter="fade">
                                      <p:cBhvr>
                                        <p:cTn id="106" dur="500"/>
                                        <p:tgtEl>
                                          <p:spTgt spid="370"/>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3" nodeType="clickEffect">
                                  <p:stCondLst>
                                    <p:cond delay="0"/>
                                  </p:stCondLst>
                                  <p:childTnLst>
                                    <p:animEffect transition="out" filter="fade">
                                      <p:cBhvr>
                                        <p:cTn id="110" dur="500"/>
                                        <p:tgtEl>
                                          <p:spTgt spid="370"/>
                                        </p:tgtEl>
                                      </p:cBhvr>
                                    </p:animEffect>
                                    <p:set>
                                      <p:cBhvr>
                                        <p:cTn id="111" dur="1" fill="hold">
                                          <p:stCondLst>
                                            <p:cond delay="499"/>
                                          </p:stCondLst>
                                        </p:cTn>
                                        <p:tgtEl>
                                          <p:spTgt spid="370"/>
                                        </p:tgtEl>
                                        <p:attrNameLst>
                                          <p:attrName>style.visibility</p:attrName>
                                        </p:attrNameLst>
                                      </p:cBhvr>
                                      <p:to>
                                        <p:strVal val="hidden"/>
                                      </p:to>
                                    </p:set>
                                  </p:childTnLst>
                                </p:cTn>
                              </p:par>
                            </p:childTnLst>
                          </p:cTn>
                        </p:par>
                        <p:par>
                          <p:cTn id="112" fill="hold">
                            <p:stCondLst>
                              <p:cond delay="500"/>
                            </p:stCondLst>
                            <p:childTnLst>
                              <p:par>
                                <p:cTn id="113" presetID="10" presetClass="exit" presetSubtype="0" fill="hold" grpId="1" nodeType="afterEffect">
                                  <p:stCondLst>
                                    <p:cond delay="0"/>
                                  </p:stCondLst>
                                  <p:childTnLst>
                                    <p:animEffect transition="out" filter="fade">
                                      <p:cBhvr>
                                        <p:cTn id="114" dur="500"/>
                                        <p:tgtEl>
                                          <p:spTgt spid="401"/>
                                        </p:tgtEl>
                                      </p:cBhvr>
                                    </p:animEffect>
                                    <p:set>
                                      <p:cBhvr>
                                        <p:cTn id="115" dur="1" fill="hold">
                                          <p:stCondLst>
                                            <p:cond delay="499"/>
                                          </p:stCondLst>
                                        </p:cTn>
                                        <p:tgtEl>
                                          <p:spTgt spid="401"/>
                                        </p:tgtEl>
                                        <p:attrNameLst>
                                          <p:attrName>style.visibility</p:attrName>
                                        </p:attrNameLst>
                                      </p:cBhvr>
                                      <p:to>
                                        <p:strVal val="hidden"/>
                                      </p:to>
                                    </p:set>
                                  </p:childTnLst>
                                </p:cTn>
                              </p:par>
                            </p:childTnLst>
                          </p:cTn>
                        </p:par>
                        <p:par>
                          <p:cTn id="116" fill="hold">
                            <p:stCondLst>
                              <p:cond delay="1000"/>
                            </p:stCondLst>
                            <p:childTnLst>
                              <p:par>
                                <p:cTn id="117" presetID="10" presetClass="entr" presetSubtype="0" fill="hold" nodeType="afterEffect">
                                  <p:stCondLst>
                                    <p:cond delay="0"/>
                                  </p:stCondLst>
                                  <p:childTnLst>
                                    <p:set>
                                      <p:cBhvr>
                                        <p:cTn id="118" dur="1" fill="hold">
                                          <p:stCondLst>
                                            <p:cond delay="0"/>
                                          </p:stCondLst>
                                        </p:cTn>
                                        <p:tgtEl>
                                          <p:spTgt spid="6">
                                            <p:txEl>
                                              <p:pRg st="8" end="8"/>
                                            </p:txEl>
                                          </p:spTgt>
                                        </p:tgtEl>
                                        <p:attrNameLst>
                                          <p:attrName>style.visibility</p:attrName>
                                        </p:attrNameLst>
                                      </p:cBhvr>
                                      <p:to>
                                        <p:strVal val="visible"/>
                                      </p:to>
                                    </p:set>
                                    <p:animEffect transition="in" filter="fade">
                                      <p:cBhvr>
                                        <p:cTn id="119" dur="500"/>
                                        <p:tgtEl>
                                          <p:spTgt spid="6">
                                            <p:txEl>
                                              <p:pRg st="8" end="8"/>
                                            </p:txEl>
                                          </p:spTgt>
                                        </p:tgtEl>
                                      </p:cBhvr>
                                    </p:animEffect>
                                  </p:childTnLst>
                                </p:cTn>
                              </p:par>
                              <p:par>
                                <p:cTn id="120" presetID="10" presetClass="entr" presetSubtype="0" fill="hold" nodeType="withEffect">
                                  <p:stCondLst>
                                    <p:cond delay="0"/>
                                  </p:stCondLst>
                                  <p:childTnLst>
                                    <p:set>
                                      <p:cBhvr>
                                        <p:cTn id="121" dur="1" fill="hold">
                                          <p:stCondLst>
                                            <p:cond delay="0"/>
                                          </p:stCondLst>
                                        </p:cTn>
                                        <p:tgtEl>
                                          <p:spTgt spid="6">
                                            <p:txEl>
                                              <p:pRg st="9" end="9"/>
                                            </p:txEl>
                                          </p:spTgt>
                                        </p:tgtEl>
                                        <p:attrNameLst>
                                          <p:attrName>style.visibility</p:attrName>
                                        </p:attrNameLst>
                                      </p:cBhvr>
                                      <p:to>
                                        <p:strVal val="visible"/>
                                      </p:to>
                                    </p:set>
                                    <p:animEffect transition="in" filter="fade">
                                      <p:cBhvr>
                                        <p:cTn id="122" dur="500"/>
                                        <p:tgtEl>
                                          <p:spTgt spid="6">
                                            <p:txEl>
                                              <p:pRg st="9" end="9"/>
                                            </p:txEl>
                                          </p:spTgt>
                                        </p:tgtEl>
                                      </p:cBhvr>
                                    </p:animEffect>
                                  </p:childTnLst>
                                </p:cTn>
                              </p:par>
                              <p:par>
                                <p:cTn id="123" presetID="10" presetClass="entr" presetSubtype="0" fill="hold" nodeType="withEffect">
                                  <p:stCondLst>
                                    <p:cond delay="0"/>
                                  </p:stCondLst>
                                  <p:childTnLst>
                                    <p:set>
                                      <p:cBhvr>
                                        <p:cTn id="124" dur="1" fill="hold">
                                          <p:stCondLst>
                                            <p:cond delay="0"/>
                                          </p:stCondLst>
                                        </p:cTn>
                                        <p:tgtEl>
                                          <p:spTgt spid="6">
                                            <p:txEl>
                                              <p:pRg st="10" end="10"/>
                                            </p:txEl>
                                          </p:spTgt>
                                        </p:tgtEl>
                                        <p:attrNameLst>
                                          <p:attrName>style.visibility</p:attrName>
                                        </p:attrNameLst>
                                      </p:cBhvr>
                                      <p:to>
                                        <p:strVal val="visible"/>
                                      </p:to>
                                    </p:set>
                                    <p:animEffect transition="in" filter="fade">
                                      <p:cBhvr>
                                        <p:cTn id="125" dur="500"/>
                                        <p:tgtEl>
                                          <p:spTgt spid="6">
                                            <p:txEl>
                                              <p:pRg st="10" end="10"/>
                                            </p:txEl>
                                          </p:spTgt>
                                        </p:tgtEl>
                                      </p:cBhvr>
                                    </p:animEffect>
                                  </p:childTnLst>
                                </p:cTn>
                              </p:par>
                              <p:par>
                                <p:cTn id="126" presetID="10" presetClass="entr" presetSubtype="0" fill="hold" nodeType="withEffect">
                                  <p:stCondLst>
                                    <p:cond delay="0"/>
                                  </p:stCondLst>
                                  <p:childTnLst>
                                    <p:set>
                                      <p:cBhvr>
                                        <p:cTn id="127" dur="1" fill="hold">
                                          <p:stCondLst>
                                            <p:cond delay="0"/>
                                          </p:stCondLst>
                                        </p:cTn>
                                        <p:tgtEl>
                                          <p:spTgt spid="6">
                                            <p:txEl>
                                              <p:pRg st="11" end="11"/>
                                            </p:txEl>
                                          </p:spTgt>
                                        </p:tgtEl>
                                        <p:attrNameLst>
                                          <p:attrName>style.visibility</p:attrName>
                                        </p:attrNameLst>
                                      </p:cBhvr>
                                      <p:to>
                                        <p:strVal val="visible"/>
                                      </p:to>
                                    </p:set>
                                    <p:animEffect transition="in" filter="fade">
                                      <p:cBhvr>
                                        <p:cTn id="128" dur="500"/>
                                        <p:tgtEl>
                                          <p:spTgt spid="6">
                                            <p:txEl>
                                              <p:pRg st="11" end="11"/>
                                            </p:txEl>
                                          </p:spTgt>
                                        </p:tgtEl>
                                      </p:cBhvr>
                                    </p:animEffect>
                                  </p:childTnLst>
                                </p:cTn>
                              </p:par>
                              <p:par>
                                <p:cTn id="129" presetID="10" presetClass="entr" presetSubtype="0" fill="hold" nodeType="withEffect">
                                  <p:stCondLst>
                                    <p:cond delay="0"/>
                                  </p:stCondLst>
                                  <p:childTnLst>
                                    <p:set>
                                      <p:cBhvr>
                                        <p:cTn id="130" dur="1" fill="hold">
                                          <p:stCondLst>
                                            <p:cond delay="0"/>
                                          </p:stCondLst>
                                        </p:cTn>
                                        <p:tgtEl>
                                          <p:spTgt spid="6">
                                            <p:txEl>
                                              <p:pRg st="12" end="12"/>
                                            </p:txEl>
                                          </p:spTgt>
                                        </p:tgtEl>
                                        <p:attrNameLst>
                                          <p:attrName>style.visibility</p:attrName>
                                        </p:attrNameLst>
                                      </p:cBhvr>
                                      <p:to>
                                        <p:strVal val="visible"/>
                                      </p:to>
                                    </p:set>
                                    <p:animEffect transition="in" filter="fade">
                                      <p:cBhvr>
                                        <p:cTn id="131" dur="500"/>
                                        <p:tgtEl>
                                          <p:spTgt spid="6">
                                            <p:txEl>
                                              <p:pRg st="12" end="12"/>
                                            </p:txEl>
                                          </p:spTgt>
                                        </p:tgtEl>
                                      </p:cBhvr>
                                    </p:animEffect>
                                  </p:childTnLst>
                                </p:cTn>
                              </p:par>
                              <p:par>
                                <p:cTn id="132" presetID="10" presetClass="entr" presetSubtype="0" fill="hold" nodeType="withEffect">
                                  <p:stCondLst>
                                    <p:cond delay="0"/>
                                  </p:stCondLst>
                                  <p:childTnLst>
                                    <p:set>
                                      <p:cBhvr>
                                        <p:cTn id="133" dur="1" fill="hold">
                                          <p:stCondLst>
                                            <p:cond delay="0"/>
                                          </p:stCondLst>
                                        </p:cTn>
                                        <p:tgtEl>
                                          <p:spTgt spid="6">
                                            <p:txEl>
                                              <p:pRg st="13" end="13"/>
                                            </p:txEl>
                                          </p:spTgt>
                                        </p:tgtEl>
                                        <p:attrNameLst>
                                          <p:attrName>style.visibility</p:attrName>
                                        </p:attrNameLst>
                                      </p:cBhvr>
                                      <p:to>
                                        <p:strVal val="visible"/>
                                      </p:to>
                                    </p:set>
                                    <p:animEffect transition="in" filter="fade">
                                      <p:cBhvr>
                                        <p:cTn id="134" dur="500"/>
                                        <p:tgtEl>
                                          <p:spTgt spid="6">
                                            <p:txEl>
                                              <p:pRg st="13" end="13"/>
                                            </p:txEl>
                                          </p:spTgt>
                                        </p:tgtEl>
                                      </p:cBhvr>
                                    </p:animEffect>
                                  </p:childTnLst>
                                </p:cTn>
                              </p:par>
                              <p:par>
                                <p:cTn id="135" presetID="10" presetClass="entr" presetSubtype="0" fill="hold" nodeType="withEffect">
                                  <p:stCondLst>
                                    <p:cond delay="0"/>
                                  </p:stCondLst>
                                  <p:childTnLst>
                                    <p:set>
                                      <p:cBhvr>
                                        <p:cTn id="136" dur="1" fill="hold">
                                          <p:stCondLst>
                                            <p:cond delay="0"/>
                                          </p:stCondLst>
                                        </p:cTn>
                                        <p:tgtEl>
                                          <p:spTgt spid="6">
                                            <p:txEl>
                                              <p:pRg st="14" end="14"/>
                                            </p:txEl>
                                          </p:spTgt>
                                        </p:tgtEl>
                                        <p:attrNameLst>
                                          <p:attrName>style.visibility</p:attrName>
                                        </p:attrNameLst>
                                      </p:cBhvr>
                                      <p:to>
                                        <p:strVal val="visible"/>
                                      </p:to>
                                    </p:set>
                                    <p:animEffect transition="in" filter="fade">
                                      <p:cBhvr>
                                        <p:cTn id="137" dur="500"/>
                                        <p:tgtEl>
                                          <p:spTgt spid="6">
                                            <p:txEl>
                                              <p:pRg st="14" end="14"/>
                                            </p:txEl>
                                          </p:spTgt>
                                        </p:tgtEl>
                                      </p:cBhvr>
                                    </p:animEffect>
                                  </p:childTnLst>
                                </p:cTn>
                              </p:par>
                            </p:childTnLst>
                          </p:cTn>
                        </p:par>
                        <p:par>
                          <p:cTn id="138" fill="hold">
                            <p:stCondLst>
                              <p:cond delay="1500"/>
                            </p:stCondLst>
                            <p:childTnLst>
                              <p:par>
                                <p:cTn id="139" presetID="22" presetClass="entr" presetSubtype="1" fill="hold" nodeType="afterEffect">
                                  <p:stCondLst>
                                    <p:cond delay="0"/>
                                  </p:stCondLst>
                                  <p:childTnLst>
                                    <p:set>
                                      <p:cBhvr>
                                        <p:cTn id="140" dur="1" fill="hold">
                                          <p:stCondLst>
                                            <p:cond delay="0"/>
                                          </p:stCondLst>
                                        </p:cTn>
                                        <p:tgtEl>
                                          <p:spTgt spid="40"/>
                                        </p:tgtEl>
                                        <p:attrNameLst>
                                          <p:attrName>style.visibility</p:attrName>
                                        </p:attrNameLst>
                                      </p:cBhvr>
                                      <p:to>
                                        <p:strVal val="visible"/>
                                      </p:to>
                                    </p:set>
                                    <p:animEffect transition="in" filter="wipe(up)">
                                      <p:cBhvr>
                                        <p:cTn id="141" dur="500"/>
                                        <p:tgtEl>
                                          <p:spTgt spid="40"/>
                                        </p:tgtEl>
                                      </p:cBhvr>
                                    </p:animEffect>
                                  </p:childTnLst>
                                </p:cTn>
                              </p:par>
                            </p:childTnLst>
                          </p:cTn>
                        </p:par>
                        <p:par>
                          <p:cTn id="142" fill="hold">
                            <p:stCondLst>
                              <p:cond delay="2000"/>
                            </p:stCondLst>
                            <p:childTnLst>
                              <p:par>
                                <p:cTn id="143" presetID="10" presetClass="entr" presetSubtype="0" repeatCount="3000" fill="hold" grpId="4" nodeType="afterEffect">
                                  <p:stCondLst>
                                    <p:cond delay="0"/>
                                  </p:stCondLst>
                                  <p:childTnLst>
                                    <p:set>
                                      <p:cBhvr>
                                        <p:cTn id="144" dur="1" fill="hold">
                                          <p:stCondLst>
                                            <p:cond delay="0"/>
                                          </p:stCondLst>
                                        </p:cTn>
                                        <p:tgtEl>
                                          <p:spTgt spid="402"/>
                                        </p:tgtEl>
                                        <p:attrNameLst>
                                          <p:attrName>style.visibility</p:attrName>
                                        </p:attrNameLst>
                                      </p:cBhvr>
                                      <p:to>
                                        <p:strVal val="visible"/>
                                      </p:to>
                                    </p:set>
                                    <p:animEffect transition="in" filter="fade">
                                      <p:cBhvr>
                                        <p:cTn id="145" dur="500"/>
                                        <p:tgtEl>
                                          <p:spTgt spid="402"/>
                                        </p:tgtEl>
                                      </p:cBhvr>
                                    </p:animEffect>
                                  </p:childTnLst>
                                </p:cTn>
                              </p:par>
                              <p:par>
                                <p:cTn id="146" presetID="1" presetClass="path" presetSubtype="0" accel="50000" decel="50000" fill="hold" nodeType="withEffect">
                                  <p:stCondLst>
                                    <p:cond delay="0"/>
                                  </p:stCondLst>
                                  <p:childTnLst>
                                    <p:animMotion origin="layout" path="M 0.00013 -0.003 C 0.00013 0.01459 -0.00885 0.02894 -0.02031 0.02894 C -0.03177 0.02894 -0.04114 0.01459 -0.04114 -0.003 C -0.04114 -0.02013 -0.03177 -0.03379 -0.02031 -0.03379 C -0.00885 -0.03379 0.00013 -0.02013 0.00013 -0.003 Z " pathEditMode="relative" rAng="5400000" ptsTypes="AAAAA">
                                      <p:cBhvr>
                                        <p:cTn id="147" dur="2000" fill="hold"/>
                                        <p:tgtEl>
                                          <p:spTgt spid="182"/>
                                        </p:tgtEl>
                                        <p:attrNameLst>
                                          <p:attrName>ppt_x</p:attrName>
                                          <p:attrName>ppt_y</p:attrName>
                                        </p:attrNameLst>
                                      </p:cBhvr>
                                      <p:rCtr x="-2057" y="46"/>
                                    </p:animMotion>
                                  </p:childTnLst>
                                </p:cTn>
                              </p:par>
                            </p:childTnLst>
                          </p:cTn>
                        </p:par>
                        <p:par>
                          <p:cTn id="148" fill="hold">
                            <p:stCondLst>
                              <p:cond delay="4000"/>
                            </p:stCondLst>
                            <p:childTnLst>
                              <p:par>
                                <p:cTn id="149" presetID="22" presetClass="entr" presetSubtype="1" fill="hold" nodeType="afterEffect">
                                  <p:stCondLst>
                                    <p:cond delay="0"/>
                                  </p:stCondLst>
                                  <p:childTnLst>
                                    <p:set>
                                      <p:cBhvr>
                                        <p:cTn id="150" dur="1" fill="hold">
                                          <p:stCondLst>
                                            <p:cond delay="0"/>
                                          </p:stCondLst>
                                        </p:cTn>
                                        <p:tgtEl>
                                          <p:spTgt spid="7"/>
                                        </p:tgtEl>
                                        <p:attrNameLst>
                                          <p:attrName>style.visibility</p:attrName>
                                        </p:attrNameLst>
                                      </p:cBhvr>
                                      <p:to>
                                        <p:strVal val="visible"/>
                                      </p:to>
                                    </p:set>
                                    <p:animEffect transition="in" filter="wipe(up)">
                                      <p:cBhvr>
                                        <p:cTn id="151" dur="500"/>
                                        <p:tgtEl>
                                          <p:spTgt spid="7"/>
                                        </p:tgtEl>
                                      </p:cBhvr>
                                    </p:animEffect>
                                  </p:childTnLst>
                                </p:cTn>
                              </p:par>
                            </p:childTnLst>
                          </p:cTn>
                        </p:par>
                        <p:par>
                          <p:cTn id="152" fill="hold">
                            <p:stCondLst>
                              <p:cond delay="4500"/>
                            </p:stCondLst>
                            <p:childTnLst>
                              <p:par>
                                <p:cTn id="153" presetID="10" presetClass="exit" presetSubtype="0" fill="hold" grpId="5" nodeType="afterEffect">
                                  <p:stCondLst>
                                    <p:cond delay="0"/>
                                  </p:stCondLst>
                                  <p:childTnLst>
                                    <p:animEffect transition="out" filter="fade">
                                      <p:cBhvr>
                                        <p:cTn id="154" dur="500"/>
                                        <p:tgtEl>
                                          <p:spTgt spid="402"/>
                                        </p:tgtEl>
                                      </p:cBhvr>
                                    </p:animEffect>
                                    <p:set>
                                      <p:cBhvr>
                                        <p:cTn id="155" dur="1" fill="hold">
                                          <p:stCondLst>
                                            <p:cond delay="499"/>
                                          </p:stCondLst>
                                        </p:cTn>
                                        <p:tgtEl>
                                          <p:spTgt spid="402"/>
                                        </p:tgtEl>
                                        <p:attrNameLst>
                                          <p:attrName>style.visibility</p:attrName>
                                        </p:attrNameLst>
                                      </p:cBhvr>
                                      <p:to>
                                        <p:strVal val="hidden"/>
                                      </p:to>
                                    </p:set>
                                  </p:childTnLst>
                                </p:cTn>
                              </p:par>
                            </p:childTnLst>
                          </p:cTn>
                        </p:par>
                        <p:par>
                          <p:cTn id="156" fill="hold">
                            <p:stCondLst>
                              <p:cond delay="5000"/>
                            </p:stCondLst>
                            <p:childTnLst>
                              <p:par>
                                <p:cTn id="157" presetID="10" presetClass="entr" presetSubtype="0" fill="hold" grpId="0" nodeType="afterEffect">
                                  <p:stCondLst>
                                    <p:cond delay="0"/>
                                  </p:stCondLst>
                                  <p:childTnLst>
                                    <p:set>
                                      <p:cBhvr>
                                        <p:cTn id="158" dur="1" fill="hold">
                                          <p:stCondLst>
                                            <p:cond delay="0"/>
                                          </p:stCondLst>
                                        </p:cTn>
                                        <p:tgtEl>
                                          <p:spTgt spid="371"/>
                                        </p:tgtEl>
                                        <p:attrNameLst>
                                          <p:attrName>style.visibility</p:attrName>
                                        </p:attrNameLst>
                                      </p:cBhvr>
                                      <p:to>
                                        <p:strVal val="visible"/>
                                      </p:to>
                                    </p:set>
                                    <p:animEffect transition="in" filter="fade">
                                      <p:cBhvr>
                                        <p:cTn id="159" dur="500"/>
                                        <p:tgtEl>
                                          <p:spTgt spid="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animBg="1"/>
      <p:bldP spid="401" grpId="1" animBg="1"/>
      <p:bldP spid="402" grpId="0" animBg="1"/>
      <p:bldP spid="402" grpId="1" animBg="1"/>
      <p:bldP spid="402" grpId="2" animBg="1"/>
      <p:bldP spid="402" grpId="3" animBg="1"/>
      <p:bldP spid="402" grpId="4" animBg="1"/>
      <p:bldP spid="402" grpId="5" animBg="1"/>
      <p:bldP spid="370" grpId="0" animBg="1"/>
      <p:bldP spid="370" grpId="1" animBg="1"/>
      <p:bldP spid="370" grpId="2" animBg="1"/>
      <p:bldP spid="370" grpId="3" animBg="1"/>
      <p:bldP spid="370" grpId="4" animBg="1"/>
      <p:bldP spid="370" grpId="5" animBg="1"/>
      <p:bldP spid="370" grpId="6" animBg="1"/>
      <p:bldP spid="370" grpId="7" animBg="1"/>
      <p:bldP spid="37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293AA6-DB86-4554-9A3B-B1D56B2A84E2}"/>
              </a:ext>
            </a:extLst>
          </p:cNvPr>
          <p:cNvSpPr>
            <a:spLocks noGrp="1"/>
          </p:cNvSpPr>
          <p:nvPr>
            <p:ph sz="quarter" idx="14"/>
          </p:nvPr>
        </p:nvSpPr>
        <p:spPr>
          <a:xfrm>
            <a:off x="1" y="1600201"/>
            <a:ext cx="5867888" cy="5139266"/>
          </a:xfrm>
        </p:spPr>
        <p:txBody>
          <a:bodyPr lIns="182880" rIns="91440"/>
          <a:lstStyle/>
          <a:p>
            <a:pPr marL="285664" indent="-285664">
              <a:spcBef>
                <a:spcPts val="600"/>
              </a:spcBef>
              <a:buFont typeface="Arial" panose="020B0604020202020204" pitchFamily="34" charset="0"/>
              <a:buChar char="•"/>
            </a:pPr>
            <a:r>
              <a:rPr lang="en-US" b="1" dirty="0"/>
              <a:t>Good for prefiltering clearly Benign Files</a:t>
            </a:r>
          </a:p>
          <a:p>
            <a:pPr marL="285664" indent="-285664">
              <a:spcBef>
                <a:spcPts val="600"/>
              </a:spcBef>
              <a:buFont typeface="Arial" panose="020B0604020202020204" pitchFamily="34" charset="0"/>
              <a:buChar char="•"/>
            </a:pPr>
            <a:r>
              <a:rPr lang="en-US" b="1" dirty="0"/>
              <a:t>Good at prefiltering obvious Malicious Files</a:t>
            </a:r>
          </a:p>
          <a:p>
            <a:pPr marL="742864" lvl="1" indent="-285664"/>
            <a:r>
              <a:rPr lang="en-US" dirty="0"/>
              <a:t>File signature, file structure, URLs, JS scripts, VBA macros, XL4 code, key strings Structure analysis, YARA rules, Images analysis (OCR), </a:t>
            </a:r>
            <a:r>
              <a:rPr lang="en-US" dirty="0" err="1"/>
              <a:t>etc</a:t>
            </a:r>
            <a:endParaRPr lang="en-US" dirty="0"/>
          </a:p>
          <a:p>
            <a:pPr marL="742864" lvl="1" indent="-285664"/>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r>
              <a:rPr lang="en-US" b="1" dirty="0"/>
              <a:t>Determines if Cloud Analysis is needed</a:t>
            </a:r>
          </a:p>
        </p:txBody>
      </p:sp>
      <p:sp>
        <p:nvSpPr>
          <p:cNvPr id="3" name="Content Placeholder 2">
            <a:extLst>
              <a:ext uri="{FF2B5EF4-FFF2-40B4-BE49-F238E27FC236}">
                <a16:creationId xmlns:a16="http://schemas.microsoft.com/office/drawing/2014/main" id="{31A03754-3A9C-44DE-A093-D9B4AB363083}"/>
              </a:ext>
            </a:extLst>
          </p:cNvPr>
          <p:cNvSpPr>
            <a:spLocks noGrp="1"/>
          </p:cNvSpPr>
          <p:nvPr>
            <p:ph sz="quarter" idx="16"/>
          </p:nvPr>
        </p:nvSpPr>
        <p:spPr>
          <a:xfrm>
            <a:off x="6325029" y="1600200"/>
            <a:ext cx="5866973" cy="5139265"/>
          </a:xfrm>
        </p:spPr>
        <p:txBody>
          <a:bodyPr lIns="182880" rIns="91440"/>
          <a:lstStyle/>
          <a:p>
            <a:pPr marL="285750" indent="-285750">
              <a:buFont typeface="Arial" panose="020B0604020202020204" pitchFamily="34" charset="0"/>
              <a:buChar char="•"/>
            </a:pPr>
            <a:r>
              <a:rPr lang="en-US" dirty="0"/>
              <a:t>Files are sent to the NSX Advanced Threat Prevention Service </a:t>
            </a:r>
            <a:r>
              <a:rPr lang="en-US" sz="1400" i="1" dirty="0"/>
              <a:t>(</a:t>
            </a:r>
            <a:r>
              <a:rPr lang="en-US" sz="1400" i="1" dirty="0" err="1"/>
              <a:t>Lastline</a:t>
            </a:r>
            <a:r>
              <a:rPr lang="en-US" sz="1400" i="1" dirty="0"/>
              <a:t> Next-Gen Sandbox Cloud)</a:t>
            </a:r>
            <a:endParaRPr lang="en-US" i="1" dirty="0"/>
          </a:p>
          <a:p>
            <a:pPr marL="285750" indent="-285750">
              <a:buFont typeface="Arial" panose="020B0604020202020204" pitchFamily="34" charset="0"/>
              <a:buChar char="•"/>
            </a:pPr>
            <a:r>
              <a:rPr lang="en-US" dirty="0"/>
              <a:t>Behavior Analysis</a:t>
            </a:r>
          </a:p>
          <a:p>
            <a:pPr marL="849690" lvl="1" indent="-380648" defTabSz="912687">
              <a:spcBef>
                <a:spcPct val="0"/>
              </a:spcBef>
              <a:spcAft>
                <a:spcPct val="0"/>
              </a:spcAft>
              <a:buFont typeface="Arial"/>
              <a:buChar char="•"/>
            </a:pPr>
            <a:r>
              <a:rPr lang="en-US" b="1" dirty="0"/>
              <a:t>Fast</a:t>
            </a:r>
            <a:r>
              <a:rPr lang="en-US" dirty="0"/>
              <a:t> – uses a hybrid approach between Full System Emulation and Hypervisor </a:t>
            </a:r>
            <a:endParaRPr lang="en-US" dirty="0">
              <a:cs typeface="Calibri"/>
            </a:endParaRPr>
          </a:p>
          <a:p>
            <a:pPr marL="849690" lvl="1" indent="-380648" defTabSz="912687">
              <a:spcBef>
                <a:spcPct val="0"/>
              </a:spcBef>
              <a:spcAft>
                <a:spcPct val="0"/>
              </a:spcAft>
              <a:buFont typeface="Arial"/>
              <a:buChar char="•"/>
            </a:pPr>
            <a:r>
              <a:rPr lang="en-US" b="1" dirty="0"/>
              <a:t>Hard to fingerprint</a:t>
            </a:r>
            <a:r>
              <a:rPr lang="en-US" dirty="0"/>
              <a:t> – outside the guest OS instrumentation</a:t>
            </a:r>
            <a:endParaRPr lang="en-US" dirty="0">
              <a:cs typeface="Calibri"/>
            </a:endParaRPr>
          </a:p>
          <a:p>
            <a:pPr marL="849690" lvl="1" indent="-380648" defTabSz="912687">
              <a:spcBef>
                <a:spcPct val="0"/>
              </a:spcBef>
              <a:spcAft>
                <a:spcPct val="0"/>
              </a:spcAft>
              <a:buFont typeface="Arial"/>
              <a:buChar char="•"/>
            </a:pPr>
            <a:r>
              <a:rPr lang="en-US" dirty="0"/>
              <a:t>Has </a:t>
            </a:r>
            <a:r>
              <a:rPr lang="en-US" b="1" dirty="0"/>
              <a:t>full visibility</a:t>
            </a:r>
            <a:r>
              <a:rPr lang="en-US" dirty="0"/>
              <a:t> into subject behavior and system memory</a:t>
            </a:r>
            <a:endParaRPr lang="en-US" dirty="0">
              <a:cs typeface="Calibri"/>
            </a:endParaRPr>
          </a:p>
          <a:p>
            <a:pPr marL="849690" lvl="1" indent="-380648" defTabSz="912687">
              <a:spcBef>
                <a:spcPct val="0"/>
              </a:spcBef>
              <a:spcAft>
                <a:spcPct val="0"/>
              </a:spcAft>
              <a:buFont typeface="Arial"/>
              <a:buChar char="•"/>
            </a:pPr>
            <a:r>
              <a:rPr lang="en-US" b="1" dirty="0"/>
              <a:t>Resistant to evasion</a:t>
            </a:r>
            <a:r>
              <a:rPr lang="en-US" dirty="0"/>
              <a:t> </a:t>
            </a:r>
            <a:r>
              <a:rPr lang="en-US" dirty="0">
                <a:ea typeface="+mn-lt"/>
                <a:cs typeface="Calibri" panose="020F0502020204030204" pitchFamily="34" charset="0"/>
              </a:rPr>
              <a:t>– </a:t>
            </a:r>
            <a:r>
              <a:rPr lang="en-US" dirty="0"/>
              <a:t>dynamically responds  to evasion tricks</a:t>
            </a:r>
            <a:endParaRPr lang="en-US" dirty="0">
              <a:cs typeface="Calibri"/>
            </a:endParaRPr>
          </a:p>
          <a:p>
            <a:pPr lvl="1" indent="0">
              <a:buNone/>
            </a:pPr>
            <a:endParaRPr lang="en-US" dirty="0"/>
          </a:p>
          <a:p>
            <a:endParaRPr lang="en-US" dirty="0"/>
          </a:p>
        </p:txBody>
      </p:sp>
      <p:sp>
        <p:nvSpPr>
          <p:cNvPr id="4" name="Text Placeholder 3">
            <a:extLst>
              <a:ext uri="{FF2B5EF4-FFF2-40B4-BE49-F238E27FC236}">
                <a16:creationId xmlns:a16="http://schemas.microsoft.com/office/drawing/2014/main" id="{B13DB19F-AF67-4B6B-8641-90F15E926A5F}"/>
              </a:ext>
            </a:extLst>
          </p:cNvPr>
          <p:cNvSpPr>
            <a:spLocks noGrp="1"/>
          </p:cNvSpPr>
          <p:nvPr>
            <p:ph type="body" sz="quarter" idx="17"/>
          </p:nvPr>
        </p:nvSpPr>
        <p:spPr/>
        <p:txBody>
          <a:bodyPr/>
          <a:lstStyle/>
          <a:p>
            <a:r>
              <a:rPr lang="en-US" dirty="0"/>
              <a:t>Local Analysis</a:t>
            </a:r>
          </a:p>
        </p:txBody>
      </p:sp>
      <p:sp>
        <p:nvSpPr>
          <p:cNvPr id="5" name="Text Placeholder 4">
            <a:extLst>
              <a:ext uri="{FF2B5EF4-FFF2-40B4-BE49-F238E27FC236}">
                <a16:creationId xmlns:a16="http://schemas.microsoft.com/office/drawing/2014/main" id="{98F111D3-F4EC-4966-9AA3-655F84670EDD}"/>
              </a:ext>
            </a:extLst>
          </p:cNvPr>
          <p:cNvSpPr>
            <a:spLocks noGrp="1"/>
          </p:cNvSpPr>
          <p:nvPr>
            <p:ph type="body" sz="quarter" idx="18"/>
          </p:nvPr>
        </p:nvSpPr>
        <p:spPr/>
        <p:txBody>
          <a:bodyPr/>
          <a:lstStyle/>
          <a:p>
            <a:r>
              <a:rPr lang="en-US" dirty="0"/>
              <a:t>Cloud Analysis</a:t>
            </a:r>
          </a:p>
        </p:txBody>
      </p:sp>
      <p:sp>
        <p:nvSpPr>
          <p:cNvPr id="6" name="Title 5">
            <a:extLst>
              <a:ext uri="{FF2B5EF4-FFF2-40B4-BE49-F238E27FC236}">
                <a16:creationId xmlns:a16="http://schemas.microsoft.com/office/drawing/2014/main" id="{1081DBF7-42F2-484B-8C92-D8DF42B435C5}"/>
              </a:ext>
            </a:extLst>
          </p:cNvPr>
          <p:cNvSpPr>
            <a:spLocks noGrp="1"/>
          </p:cNvSpPr>
          <p:nvPr>
            <p:ph type="title"/>
          </p:nvPr>
        </p:nvSpPr>
        <p:spPr/>
        <p:txBody>
          <a:bodyPr/>
          <a:lstStyle/>
          <a:p>
            <a:r>
              <a:rPr lang="en-US" dirty="0"/>
              <a:t>NSX Malware Detection and Prevention</a:t>
            </a:r>
          </a:p>
        </p:txBody>
      </p:sp>
      <p:sp>
        <p:nvSpPr>
          <p:cNvPr id="7" name="Subtitle 6">
            <a:extLst>
              <a:ext uri="{FF2B5EF4-FFF2-40B4-BE49-F238E27FC236}">
                <a16:creationId xmlns:a16="http://schemas.microsoft.com/office/drawing/2014/main" id="{2A9DFCAF-C053-4B62-A22E-11F7124861DE}"/>
              </a:ext>
            </a:extLst>
          </p:cNvPr>
          <p:cNvSpPr>
            <a:spLocks noGrp="1"/>
          </p:cNvSpPr>
          <p:nvPr>
            <p:ph type="subTitle" idx="10"/>
          </p:nvPr>
        </p:nvSpPr>
        <p:spPr/>
        <p:txBody>
          <a:bodyPr/>
          <a:lstStyle/>
          <a:p>
            <a:r>
              <a:rPr lang="en-US" dirty="0"/>
              <a:t>Local and Cloud Analysis</a:t>
            </a:r>
          </a:p>
        </p:txBody>
      </p:sp>
      <p:pic>
        <p:nvPicPr>
          <p:cNvPr id="8" name="Picture 7" descr="A picture containing screenshot&#10;&#10;Description automatically generated">
            <a:extLst>
              <a:ext uri="{FF2B5EF4-FFF2-40B4-BE49-F238E27FC236}">
                <a16:creationId xmlns:a16="http://schemas.microsoft.com/office/drawing/2014/main" id="{83DD4827-FFBC-A347-9230-A2EB1DA702A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144888" y="4232173"/>
            <a:ext cx="3059289" cy="2379935"/>
          </a:xfrm>
          <a:prstGeom prst="rect">
            <a:avLst/>
          </a:prstGeom>
        </p:spPr>
      </p:pic>
    </p:spTree>
    <p:extLst>
      <p:ext uri="{BB962C8B-B14F-4D97-AF65-F5344CB8AC3E}">
        <p14:creationId xmlns:p14="http://schemas.microsoft.com/office/powerpoint/2010/main" val="982312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9" end="9"/>
                                            </p:txEl>
                                          </p:spTgt>
                                        </p:tgtEl>
                                        <p:attrNameLst>
                                          <p:attrName>style.visibility</p:attrName>
                                        </p:attrNameLst>
                                      </p:cBhvr>
                                      <p:to>
                                        <p:strVal val="visible"/>
                                      </p:to>
                                    </p:set>
                                    <p:animEffect transition="in" filter="fade">
                                      <p:cBhvr>
                                        <p:cTn id="16" dur="500"/>
                                        <p:tgtEl>
                                          <p:spTgt spid="2">
                                            <p:txEl>
                                              <p:pRg st="9" end="9"/>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500"/>
                                        <p:tgtEl>
                                          <p:spTgt spid="3">
                                            <p:txEl>
                                              <p:pRg st="2" end="2"/>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500"/>
                                        <p:tgtEl>
                                          <p:spTgt spid="3">
                                            <p:txEl>
                                              <p:pRg st="3" end="3"/>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500"/>
                                        <p:tgtEl>
                                          <p:spTgt spid="3">
                                            <p:txEl>
                                              <p:pRg st="4" end="4"/>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882912794"/>
              </p:ext>
            </p:extLst>
          </p:nvPr>
        </p:nvGraphicFramePr>
        <p:xfrm>
          <a:off x="2242773" y="1234440"/>
          <a:ext cx="9753600" cy="219456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bl>
          </a:graphicData>
        </a:graphic>
      </p:graphicFrame>
    </p:spTree>
    <p:extLst>
      <p:ext uri="{BB962C8B-B14F-4D97-AF65-F5344CB8AC3E}">
        <p14:creationId xmlns:p14="http://schemas.microsoft.com/office/powerpoint/2010/main" val="2022279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D913061-652A-F9EF-7390-6D1EE8D85044}"/>
              </a:ext>
            </a:extLst>
          </p:cNvPr>
          <p:cNvPicPr>
            <a:picLocks noChangeAspect="1"/>
          </p:cNvPicPr>
          <p:nvPr/>
        </p:nvPicPr>
        <p:blipFill>
          <a:blip r:embed="rId5"/>
          <a:stretch>
            <a:fillRect/>
          </a:stretch>
        </p:blipFill>
        <p:spPr>
          <a:xfrm>
            <a:off x="50250" y="1688825"/>
            <a:ext cx="7852410" cy="4406265"/>
          </a:xfrm>
          <a:prstGeom prst="rect">
            <a:avLst/>
          </a:prstGeom>
        </p:spPr>
      </p:pic>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a:t>
            </a:r>
          </a:p>
          <a:p>
            <a:pPr marL="285750" indent="-285750">
              <a:buFont typeface="Arial" panose="020B0604020202020204" pitchFamily="34" charset="0"/>
              <a:buChar char="•"/>
            </a:pPr>
            <a:r>
              <a:rPr lang="en-US" dirty="0"/>
              <a:t>Simple and Clear Reports on inspected files</a:t>
            </a:r>
          </a:p>
          <a:p>
            <a:pPr marL="285750" indent="-285750">
              <a:buFont typeface="Arial" panose="020B0604020202020204" pitchFamily="34" charset="0"/>
              <a:buChar char="•"/>
            </a:pPr>
            <a:r>
              <a:rPr lang="en-US" dirty="0"/>
              <a:t>with up to 2 weeks history</a:t>
            </a:r>
          </a:p>
          <a:p>
            <a:pPr marL="285750" indent="-285750">
              <a:buFont typeface="Arial" panose="020B0604020202020204" pitchFamily="34" charset="0"/>
              <a:buChar char="•"/>
            </a:pPr>
            <a:r>
              <a:rPr lang="en-US" dirty="0"/>
              <a:t>Very deep information on the malware</a:t>
            </a:r>
          </a:p>
          <a:p>
            <a:pPr marL="285750" indent="-285750">
              <a:buFont typeface="Arial" panose="020B0604020202020204" pitchFamily="34" charset="0"/>
              <a:buChar char="•"/>
            </a:pP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Reporting</a:t>
            </a:r>
          </a:p>
        </p:txBody>
      </p:sp>
      <p:sp>
        <p:nvSpPr>
          <p:cNvPr id="63" name="Rectangle 62">
            <a:extLst>
              <a:ext uri="{FF2B5EF4-FFF2-40B4-BE49-F238E27FC236}">
                <a16:creationId xmlns:a16="http://schemas.microsoft.com/office/drawing/2014/main" id="{A2A1CD7D-DB58-5FA4-3934-692B29467BB9}"/>
              </a:ext>
            </a:extLst>
          </p:cNvPr>
          <p:cNvSpPr>
            <a:spLocks/>
          </p:cNvSpPr>
          <p:nvPr/>
        </p:nvSpPr>
        <p:spPr>
          <a:xfrm>
            <a:off x="488515" y="4308954"/>
            <a:ext cx="7127310" cy="178613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id="{F1B1DE5C-719C-D29B-830F-A946B6A90E5B}"/>
              </a:ext>
            </a:extLst>
          </p:cNvPr>
          <p:cNvPicPr>
            <a:picLocks noChangeAspect="1"/>
          </p:cNvPicPr>
          <p:nvPr/>
        </p:nvPicPr>
        <p:blipFill>
          <a:blip r:embed="rId6"/>
          <a:stretch>
            <a:fillRect/>
          </a:stretch>
        </p:blipFill>
        <p:spPr>
          <a:xfrm>
            <a:off x="4507787" y="2358729"/>
            <a:ext cx="960120" cy="1183005"/>
          </a:xfrm>
          <a:prstGeom prst="rect">
            <a:avLst/>
          </a:prstGeom>
        </p:spPr>
      </p:pic>
      <p:sp>
        <p:nvSpPr>
          <p:cNvPr id="66" name="Rectangle 65">
            <a:extLst>
              <a:ext uri="{FF2B5EF4-FFF2-40B4-BE49-F238E27FC236}">
                <a16:creationId xmlns:a16="http://schemas.microsoft.com/office/drawing/2014/main" id="{AB24E933-AF53-BEDA-777E-F4C1AA00C669}"/>
              </a:ext>
            </a:extLst>
          </p:cNvPr>
          <p:cNvSpPr>
            <a:spLocks/>
          </p:cNvSpPr>
          <p:nvPr/>
        </p:nvSpPr>
        <p:spPr>
          <a:xfrm>
            <a:off x="4526664" y="2327260"/>
            <a:ext cx="941243" cy="1214474"/>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14" name="MalwareReport2" descr="MalwareReport2">
            <a:hlinkClick r:id="" action="ppaction://media"/>
            <a:extLst>
              <a:ext uri="{FF2B5EF4-FFF2-40B4-BE49-F238E27FC236}">
                <a16:creationId xmlns:a16="http://schemas.microsoft.com/office/drawing/2014/main" id="{5EEF8F01-74F9-799C-EAD0-3B10ECF590C2}"/>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12306" y="1712539"/>
            <a:ext cx="7802880" cy="4389120"/>
          </a:xfrm>
          <a:prstGeom prst="rect">
            <a:avLst/>
          </a:prstGeom>
        </p:spPr>
      </p:pic>
      <p:sp>
        <p:nvSpPr>
          <p:cNvPr id="12" name="Rectangle 11">
            <a:extLst>
              <a:ext uri="{FF2B5EF4-FFF2-40B4-BE49-F238E27FC236}">
                <a16:creationId xmlns:a16="http://schemas.microsoft.com/office/drawing/2014/main" id="{EF2F1ED8-DC30-5961-B2DC-ECFCB6B040AC}"/>
              </a:ext>
            </a:extLst>
          </p:cNvPr>
          <p:cNvSpPr>
            <a:spLocks/>
          </p:cNvSpPr>
          <p:nvPr/>
        </p:nvSpPr>
        <p:spPr>
          <a:xfrm>
            <a:off x="6449929" y="5202022"/>
            <a:ext cx="1088502" cy="844147"/>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041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3"/>
                                        </p:tgtEl>
                                      </p:cBhvr>
                                    </p:animEffect>
                                    <p:set>
                                      <p:cBhvr>
                                        <p:cTn id="16" dur="1" fill="hold">
                                          <p:stCondLst>
                                            <p:cond delay="499"/>
                                          </p:stCondLst>
                                        </p:cTn>
                                        <p:tgtEl>
                                          <p:spTgt spid="63"/>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10" presetClass="entr" presetSubtype="0" repeatCount="3000"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66"/>
                                        </p:tgtEl>
                                      </p:cBhvr>
                                    </p:animEffect>
                                    <p:set>
                                      <p:cBhvr>
                                        <p:cTn id="33" dur="1" fill="hold">
                                          <p:stCondLst>
                                            <p:cond delay="499"/>
                                          </p:stCondLst>
                                        </p:cTn>
                                        <p:tgtEl>
                                          <p:spTgt spid="6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par>
                          <p:cTn id="41" fill="hold">
                            <p:stCondLst>
                              <p:cond delay="1000"/>
                            </p:stCondLst>
                            <p:childTnLst>
                              <p:par>
                                <p:cTn id="42" presetID="10" presetClass="entr" presetSubtype="0" repeatCount="300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2500"/>
                            </p:stCondLst>
                            <p:childTnLst>
                              <p:par>
                                <p:cTn id="46" presetID="10" presetClass="exit" presetSubtype="0" fill="hold" grpId="1" nodeType="afterEffect">
                                  <p:stCondLst>
                                    <p:cond delay="0"/>
                                  </p:stCondLst>
                                  <p:childTnLst>
                                    <p:animEffect transition="out" filter="fade">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 presetClass="mediacall" presetSubtype="0" fill="hold" nodeType="withEffect">
                                  <p:stCondLst>
                                    <p:cond delay="0"/>
                                  </p:stCondLst>
                                  <p:childTnLst>
                                    <p:cmd type="call" cmd="playFrom(0.0)">
                                      <p:cBhvr>
                                        <p:cTn id="54" dur="288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55" fill="hold" display="0">
                  <p:stCondLst>
                    <p:cond delay="indefinite"/>
                  </p:stCondLst>
                </p:cTn>
                <p:tgtEl>
                  <p:spTgt spid="14"/>
                </p:tgtEl>
              </p:cMediaNode>
            </p:video>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2" presetClass="mediacall" presetSubtype="0" fill="hold" nodeType="clickEffect">
                                  <p:stCondLst>
                                    <p:cond delay="0"/>
                                  </p:stCondLst>
                                  <p:childTnLst>
                                    <p:cmd type="call" cmd="togglePause">
                                      <p:cBhvr>
                                        <p:cTn id="60" dur="1" fill="hold"/>
                                        <p:tgtEl>
                                          <p:spTgt spid="14"/>
                                        </p:tgtEl>
                                      </p:cBhvr>
                                    </p:cmd>
                                  </p:childTnLst>
                                </p:cTn>
                              </p:par>
                            </p:childTnLst>
                          </p:cTn>
                        </p:par>
                      </p:childTnLst>
                    </p:cTn>
                  </p:par>
                </p:childTnLst>
              </p:cTn>
              <p:nextCondLst>
                <p:cond evt="onClick" delay="0">
                  <p:tgtEl>
                    <p:spTgt spid="14"/>
                  </p:tgtEl>
                </p:cond>
              </p:nextCondLst>
            </p:seq>
          </p:childTnLst>
        </p:cTn>
      </p:par>
    </p:tnLst>
    <p:bldLst>
      <p:bldP spid="63" grpId="0" animBg="1"/>
      <p:bldP spid="63" grpId="1" animBg="1"/>
      <p:bldP spid="66" grpId="0" animBg="1"/>
      <p:bldP spid="66" grpId="1" animBg="1"/>
      <p:bldP spid="12" grpId="0" animBg="1"/>
      <p:bldP spid="1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258238772"/>
              </p:ext>
            </p:extLst>
          </p:nvPr>
        </p:nvGraphicFramePr>
        <p:xfrm>
          <a:off x="2242773" y="1234440"/>
          <a:ext cx="9753600" cy="219456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1"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bl>
          </a:graphicData>
        </a:graphic>
      </p:graphicFrame>
    </p:spTree>
    <p:extLst>
      <p:ext uri="{BB962C8B-B14F-4D97-AF65-F5344CB8AC3E}">
        <p14:creationId xmlns:p14="http://schemas.microsoft.com/office/powerpoint/2010/main" val="459006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ubtitle 40">
            <a:extLst>
              <a:ext uri="{FF2B5EF4-FFF2-40B4-BE49-F238E27FC236}">
                <a16:creationId xmlns:a16="http://schemas.microsoft.com/office/drawing/2014/main" id="{1B8C9D2D-C348-6C4F-9E90-CEEFA61AE640}"/>
              </a:ext>
            </a:extLst>
          </p:cNvPr>
          <p:cNvSpPr>
            <a:spLocks noGrp="1"/>
          </p:cNvSpPr>
          <p:nvPr>
            <p:ph type="subTitle" idx="10"/>
          </p:nvPr>
        </p:nvSpPr>
        <p:spPr/>
        <p:txBody>
          <a:bodyPr/>
          <a:lstStyle/>
          <a:p>
            <a:r>
              <a:rPr lang="en-US"/>
              <a:t>NSX Malware Detection and Prevention is one component of NSX Security solution</a:t>
            </a:r>
          </a:p>
        </p:txBody>
      </p:sp>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a:t>NSX Malware Detection and Prevention</a:t>
            </a:r>
          </a:p>
        </p:txBody>
      </p:sp>
      <p:sp>
        <p:nvSpPr>
          <p:cNvPr id="74" name="Rectangle 73">
            <a:extLst>
              <a:ext uri="{FF2B5EF4-FFF2-40B4-BE49-F238E27FC236}">
                <a16:creationId xmlns:a16="http://schemas.microsoft.com/office/drawing/2014/main" id="{CDAD4998-6A13-8D45-83B0-BCA4481A7A0E}"/>
              </a:ext>
            </a:extLst>
          </p:cNvPr>
          <p:cNvSpPr/>
          <p:nvPr/>
        </p:nvSpPr>
        <p:spPr>
          <a:xfrm>
            <a:off x="1589" y="1238089"/>
            <a:ext cx="12188825" cy="4815239"/>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nvGrpSpPr>
          <p:cNvPr id="75" name="Group 74">
            <a:extLst>
              <a:ext uri="{FF2B5EF4-FFF2-40B4-BE49-F238E27FC236}">
                <a16:creationId xmlns:a16="http://schemas.microsoft.com/office/drawing/2014/main" id="{70EAE850-C7D1-7A4B-A98B-D001C62708AA}"/>
              </a:ext>
            </a:extLst>
          </p:cNvPr>
          <p:cNvGrpSpPr/>
          <p:nvPr/>
        </p:nvGrpSpPr>
        <p:grpSpPr>
          <a:xfrm>
            <a:off x="2181877" y="3250342"/>
            <a:ext cx="7828247" cy="735732"/>
            <a:chOff x="1520073" y="3345970"/>
            <a:chExt cx="7828247" cy="735732"/>
          </a:xfrm>
        </p:grpSpPr>
        <p:sp>
          <p:nvSpPr>
            <p:cNvPr id="76" name="Rectangle 75">
              <a:extLst>
                <a:ext uri="{FF2B5EF4-FFF2-40B4-BE49-F238E27FC236}">
                  <a16:creationId xmlns:a16="http://schemas.microsoft.com/office/drawing/2014/main" id="{AA87601C-3EAB-2146-BCC3-A0150B2B2466}"/>
                </a:ext>
              </a:extLst>
            </p:cNvPr>
            <p:cNvSpPr/>
            <p:nvPr/>
          </p:nvSpPr>
          <p:spPr>
            <a:xfrm>
              <a:off x="1520074" y="3345970"/>
              <a:ext cx="7828246" cy="728514"/>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ctr">
                <a:defRPr/>
              </a:pPr>
              <a:r>
                <a:rPr lang="en-US" sz="1600">
                  <a:solidFill>
                    <a:schemeClr val="bg1"/>
                  </a:solidFill>
                  <a:latin typeface="Calibri" panose="020F0502020204030204" pitchFamily="34" charset="0"/>
                </a:rPr>
                <a:t>Advanced Threat Prevention</a:t>
              </a:r>
            </a:p>
          </p:txBody>
        </p:sp>
        <p:sp>
          <p:nvSpPr>
            <p:cNvPr id="77" name="Rectangle 76">
              <a:extLst>
                <a:ext uri="{FF2B5EF4-FFF2-40B4-BE49-F238E27FC236}">
                  <a16:creationId xmlns:a16="http://schemas.microsoft.com/office/drawing/2014/main" id="{E977891C-02BB-B546-9429-E7BEB71A67F9}"/>
                </a:ext>
              </a:extLst>
            </p:cNvPr>
            <p:cNvSpPr/>
            <p:nvPr/>
          </p:nvSpPr>
          <p:spPr>
            <a:xfrm>
              <a:off x="1520073" y="3785898"/>
              <a:ext cx="7825907" cy="29580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sz="1050">
                  <a:solidFill>
                    <a:schemeClr val="bg1">
                      <a:lumMod val="95000"/>
                    </a:schemeClr>
                  </a:solidFill>
                  <a:latin typeface="Calibri" panose="020F0502020204030204" pitchFamily="34" charset="0"/>
                </a:rPr>
                <a:t>IDS/IPS *     |      Malware Detection &amp; Malware Prevention    |     Network Traffic Analysis</a:t>
              </a:r>
            </a:p>
          </p:txBody>
        </p:sp>
      </p:grpSp>
      <p:sp>
        <p:nvSpPr>
          <p:cNvPr id="78" name="Rectangle 77">
            <a:extLst>
              <a:ext uri="{FF2B5EF4-FFF2-40B4-BE49-F238E27FC236}">
                <a16:creationId xmlns:a16="http://schemas.microsoft.com/office/drawing/2014/main" id="{03B81DEC-E404-D640-BA28-87C5C7C66544}"/>
              </a:ext>
            </a:extLst>
          </p:cNvPr>
          <p:cNvSpPr/>
          <p:nvPr/>
        </p:nvSpPr>
        <p:spPr>
          <a:xfrm>
            <a:off x="2013276" y="2124650"/>
            <a:ext cx="8129003" cy="2813104"/>
          </a:xfrm>
          <a:prstGeom prst="rect">
            <a:avLst/>
          </a:prstGeom>
          <a:noFill/>
          <a:ln w="127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600">
              <a:solidFill>
                <a:prstClr val="white"/>
              </a:solidFill>
              <a:latin typeface="Calibri" panose="020F0502020204030204" pitchFamily="34" charset="0"/>
            </a:endParaRPr>
          </a:p>
        </p:txBody>
      </p:sp>
      <p:grpSp>
        <p:nvGrpSpPr>
          <p:cNvPr id="79" name="Group 78">
            <a:extLst>
              <a:ext uri="{FF2B5EF4-FFF2-40B4-BE49-F238E27FC236}">
                <a16:creationId xmlns:a16="http://schemas.microsoft.com/office/drawing/2014/main" id="{77BCFAB2-DD83-BA4E-8A2F-76D0C2F12FEF}"/>
              </a:ext>
            </a:extLst>
          </p:cNvPr>
          <p:cNvGrpSpPr/>
          <p:nvPr/>
        </p:nvGrpSpPr>
        <p:grpSpPr>
          <a:xfrm>
            <a:off x="4657826" y="1221271"/>
            <a:ext cx="3074086" cy="435001"/>
            <a:chOff x="4735400" y="1452298"/>
            <a:chExt cx="3074086" cy="497600"/>
          </a:xfrm>
        </p:grpSpPr>
        <p:sp>
          <p:nvSpPr>
            <p:cNvPr id="81" name="Rectangle 80">
              <a:extLst>
                <a:ext uri="{FF2B5EF4-FFF2-40B4-BE49-F238E27FC236}">
                  <a16:creationId xmlns:a16="http://schemas.microsoft.com/office/drawing/2014/main" id="{9AF131D2-E2B1-5647-9717-1540333C91C9}"/>
                </a:ext>
              </a:extLst>
            </p:cNvPr>
            <p:cNvSpPr/>
            <p:nvPr/>
          </p:nvSpPr>
          <p:spPr>
            <a:xfrm>
              <a:off x="4735400" y="1452298"/>
              <a:ext cx="3048000" cy="497600"/>
            </a:xfrm>
            <a:prstGeom prst="rect">
              <a:avLst/>
            </a:prstGeom>
            <a:noFill/>
            <a:ln w="12700" cap="flat" cmpd="sng" algn="ctr">
              <a:gradFill>
                <a:gsLst>
                  <a:gs pos="0">
                    <a:schemeClr val="accent1">
                      <a:alpha val="0"/>
                    </a:schemeClr>
                  </a:gs>
                  <a:gs pos="100000">
                    <a:schemeClr val="accent5"/>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defRPr/>
              </a:pPr>
              <a:endParaRPr lang="en-US" sz="1200" kern="0">
                <a:solidFill>
                  <a:schemeClr val="accent5"/>
                </a:solidFill>
                <a:latin typeface="Calibri" panose="020F0502020204030204" pitchFamily="34" charset="0"/>
              </a:endParaRPr>
            </a:p>
          </p:txBody>
        </p:sp>
        <p:sp>
          <p:nvSpPr>
            <p:cNvPr id="85" name="Title 2">
              <a:extLst>
                <a:ext uri="{FF2B5EF4-FFF2-40B4-BE49-F238E27FC236}">
                  <a16:creationId xmlns:a16="http://schemas.microsoft.com/office/drawing/2014/main" id="{F9261010-AE66-5D4D-AD0F-ABC26FBF33A4}"/>
                </a:ext>
              </a:extLst>
            </p:cNvPr>
            <p:cNvSpPr txBox="1">
              <a:spLocks/>
            </p:cNvSpPr>
            <p:nvPr/>
          </p:nvSpPr>
          <p:spPr>
            <a:xfrm>
              <a:off x="4751362" y="1495204"/>
              <a:ext cx="3058124" cy="381000"/>
            </a:xfrm>
            <a:prstGeom prst="rect">
              <a:avLst/>
            </a:prstGeom>
          </p:spPr>
          <p:txBody>
            <a:bodyPr vert="horz" wrap="none" lIns="0" tIns="0" rIns="0" bIns="0" rtlCol="0" anchor="b">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lvl="0" algn="ctr">
                <a:defRPr/>
              </a:pPr>
              <a:r>
                <a:rPr lang="en-US" sz="1600">
                  <a:solidFill>
                    <a:schemeClr val="accent5"/>
                  </a:solidFill>
                  <a:latin typeface="Calibri" panose="020F0502020204030204" pitchFamily="34" charset="0"/>
                  <a:ea typeface="+mn-ea"/>
                  <a:cs typeface="+mn-cs"/>
                </a:rPr>
                <a:t>VMware Threat Analysis Unit</a:t>
              </a:r>
            </a:p>
          </p:txBody>
        </p:sp>
      </p:grpSp>
      <p:grpSp>
        <p:nvGrpSpPr>
          <p:cNvPr id="89" name="Group 88">
            <a:extLst>
              <a:ext uri="{FF2B5EF4-FFF2-40B4-BE49-F238E27FC236}">
                <a16:creationId xmlns:a16="http://schemas.microsoft.com/office/drawing/2014/main" id="{060AA6D6-14B5-194E-93E1-76ED3A6C7ABF}"/>
              </a:ext>
            </a:extLst>
          </p:cNvPr>
          <p:cNvGrpSpPr/>
          <p:nvPr/>
        </p:nvGrpSpPr>
        <p:grpSpPr>
          <a:xfrm>
            <a:off x="3131017" y="1498594"/>
            <a:ext cx="6108194" cy="533483"/>
            <a:chOff x="3129429" y="1480305"/>
            <a:chExt cx="6108194" cy="707724"/>
          </a:xfrm>
        </p:grpSpPr>
        <p:cxnSp>
          <p:nvCxnSpPr>
            <p:cNvPr id="91" name="Straight Connector 90">
              <a:extLst>
                <a:ext uri="{FF2B5EF4-FFF2-40B4-BE49-F238E27FC236}">
                  <a16:creationId xmlns:a16="http://schemas.microsoft.com/office/drawing/2014/main" id="{D9BD211B-4D4C-1C4D-8EED-BF7F9088F571}"/>
                </a:ext>
              </a:extLst>
            </p:cNvPr>
            <p:cNvCxnSpPr>
              <a:cxnSpLocks/>
            </p:cNvCxnSpPr>
            <p:nvPr/>
          </p:nvCxnSpPr>
          <p:spPr bwMode="gray">
            <a:xfrm>
              <a:off x="3129429" y="1480305"/>
              <a:ext cx="0" cy="706262"/>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92E31E73-D2DD-E34E-A043-5F645FF101A9}"/>
                </a:ext>
              </a:extLst>
            </p:cNvPr>
            <p:cNvCxnSpPr>
              <a:cxnSpLocks/>
            </p:cNvCxnSpPr>
            <p:nvPr/>
          </p:nvCxnSpPr>
          <p:spPr bwMode="gray">
            <a:xfrm>
              <a:off x="9237623" y="1500013"/>
              <a:ext cx="0" cy="688016"/>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A6C39226-DE6C-FC43-B928-E5180942A846}"/>
              </a:ext>
            </a:extLst>
          </p:cNvPr>
          <p:cNvCxnSpPr/>
          <p:nvPr/>
        </p:nvCxnSpPr>
        <p:spPr bwMode="gray">
          <a:xfrm flipH="1">
            <a:off x="3131017" y="1498593"/>
            <a:ext cx="1396558"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417AD9FA-B03B-5842-911B-597191F230ED}"/>
              </a:ext>
            </a:extLst>
          </p:cNvPr>
          <p:cNvCxnSpPr/>
          <p:nvPr/>
        </p:nvCxnSpPr>
        <p:spPr bwMode="gray">
          <a:xfrm flipH="1">
            <a:off x="7840177" y="1498593"/>
            <a:ext cx="1396558"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FC8390EE-DEBE-7F49-B8E3-CA69A4F81298}"/>
              </a:ext>
            </a:extLst>
          </p:cNvPr>
          <p:cNvGrpSpPr/>
          <p:nvPr/>
        </p:nvGrpSpPr>
        <p:grpSpPr>
          <a:xfrm>
            <a:off x="6142281" y="4068576"/>
            <a:ext cx="3867843" cy="728514"/>
            <a:chOff x="5480477" y="4356228"/>
            <a:chExt cx="3867843" cy="728514"/>
          </a:xfrm>
        </p:grpSpPr>
        <p:sp>
          <p:nvSpPr>
            <p:cNvPr id="106" name="Rectangle 105">
              <a:extLst>
                <a:ext uri="{FF2B5EF4-FFF2-40B4-BE49-F238E27FC236}">
                  <a16:creationId xmlns:a16="http://schemas.microsoft.com/office/drawing/2014/main" id="{F7A75DF7-9942-6D4E-B1AD-BE80E85B421F}"/>
                </a:ext>
              </a:extLst>
            </p:cNvPr>
            <p:cNvSpPr/>
            <p:nvPr/>
          </p:nvSpPr>
          <p:spPr>
            <a:xfrm>
              <a:off x="5480477" y="4356228"/>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lstStyle/>
            <a:p>
              <a:pPr algn="ctr">
                <a:defRPr/>
              </a:pPr>
              <a:r>
                <a:rPr lang="en-US" sz="1600">
                  <a:solidFill>
                    <a:schemeClr val="bg1"/>
                  </a:solidFill>
                  <a:latin typeface="Calibri" panose="020F0502020204030204" pitchFamily="34" charset="0"/>
                </a:rPr>
                <a:t>Gateway Firewall *</a:t>
              </a:r>
            </a:p>
          </p:txBody>
        </p:sp>
        <p:sp>
          <p:nvSpPr>
            <p:cNvPr id="110" name="Rectangle 109">
              <a:extLst>
                <a:ext uri="{FF2B5EF4-FFF2-40B4-BE49-F238E27FC236}">
                  <a16:creationId xmlns:a16="http://schemas.microsoft.com/office/drawing/2014/main" id="{365C6C8C-EAE2-574A-97F6-877BB44E8FEC}"/>
                </a:ext>
              </a:extLst>
            </p:cNvPr>
            <p:cNvSpPr/>
            <p:nvPr/>
          </p:nvSpPr>
          <p:spPr>
            <a:xfrm>
              <a:off x="5480477" y="4819860"/>
              <a:ext cx="3867843"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rPr>
                <a:t>App/User ID   |   URL Filtering    |   TLS Decryption *</a:t>
              </a:r>
            </a:p>
          </p:txBody>
        </p:sp>
      </p:grpSp>
      <p:grpSp>
        <p:nvGrpSpPr>
          <p:cNvPr id="114" name="Group 113">
            <a:extLst>
              <a:ext uri="{FF2B5EF4-FFF2-40B4-BE49-F238E27FC236}">
                <a16:creationId xmlns:a16="http://schemas.microsoft.com/office/drawing/2014/main" id="{9480D9FA-6154-EE40-B893-27A55B7923E3}"/>
              </a:ext>
            </a:extLst>
          </p:cNvPr>
          <p:cNvGrpSpPr/>
          <p:nvPr/>
        </p:nvGrpSpPr>
        <p:grpSpPr>
          <a:xfrm>
            <a:off x="2181878" y="4068692"/>
            <a:ext cx="3867843" cy="731261"/>
            <a:chOff x="1520074" y="4356343"/>
            <a:chExt cx="3867843" cy="731261"/>
          </a:xfrm>
        </p:grpSpPr>
        <p:sp>
          <p:nvSpPr>
            <p:cNvPr id="117" name="Rectangle 116">
              <a:extLst>
                <a:ext uri="{FF2B5EF4-FFF2-40B4-BE49-F238E27FC236}">
                  <a16:creationId xmlns:a16="http://schemas.microsoft.com/office/drawing/2014/main" id="{11D2B087-F62B-664E-9021-8FB07B0144C3}"/>
                </a:ext>
              </a:extLst>
            </p:cNvPr>
            <p:cNvSpPr/>
            <p:nvPr/>
          </p:nvSpPr>
          <p:spPr>
            <a:xfrm>
              <a:off x="1520074" y="4356343"/>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lstStyle/>
            <a:p>
              <a:pPr algn="ctr">
                <a:defRPr/>
              </a:pPr>
              <a:r>
                <a:rPr lang="en-US" sz="1600">
                  <a:solidFill>
                    <a:schemeClr val="bg1"/>
                  </a:solidFill>
                  <a:latin typeface="Calibri" panose="020F0502020204030204" pitchFamily="34" charset="0"/>
                </a:rPr>
                <a:t>Distributed Firewall</a:t>
              </a:r>
            </a:p>
          </p:txBody>
        </p:sp>
        <p:sp>
          <p:nvSpPr>
            <p:cNvPr id="119" name="Rectangle 118">
              <a:extLst>
                <a:ext uri="{FF2B5EF4-FFF2-40B4-BE49-F238E27FC236}">
                  <a16:creationId xmlns:a16="http://schemas.microsoft.com/office/drawing/2014/main" id="{2851CA8B-66AB-6F4A-BA12-4232FA2986F0}"/>
                </a:ext>
              </a:extLst>
            </p:cNvPr>
            <p:cNvSpPr/>
            <p:nvPr/>
          </p:nvSpPr>
          <p:spPr>
            <a:xfrm>
              <a:off x="1520074" y="4833090"/>
              <a:ext cx="3867843"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rPr>
                <a:t>App &amp; User ID    |    FQDN</a:t>
              </a:r>
            </a:p>
          </p:txBody>
        </p:sp>
      </p:grpSp>
      <p:sp>
        <p:nvSpPr>
          <p:cNvPr id="122" name="Rectangle 121">
            <a:extLst>
              <a:ext uri="{FF2B5EF4-FFF2-40B4-BE49-F238E27FC236}">
                <a16:creationId xmlns:a16="http://schemas.microsoft.com/office/drawing/2014/main" id="{0DEF6E79-8C0D-E74C-B874-9A591F518175}"/>
              </a:ext>
            </a:extLst>
          </p:cNvPr>
          <p:cNvSpPr/>
          <p:nvPr/>
        </p:nvSpPr>
        <p:spPr>
          <a:xfrm>
            <a:off x="3968900" y="1877349"/>
            <a:ext cx="4254200" cy="4618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000">
                <a:solidFill>
                  <a:srgbClr val="3F3F3F"/>
                </a:solidFill>
                <a:latin typeface="Calibri" panose="020F0502020204030204" pitchFamily="34" charset="0"/>
              </a:rPr>
              <a:t>VMware NSX Security</a:t>
            </a:r>
            <a:br>
              <a:rPr lang="en-US" sz="2000">
                <a:solidFill>
                  <a:srgbClr val="3F3F3F"/>
                </a:solidFill>
                <a:latin typeface="Calibri" panose="020F0502020204030204" pitchFamily="34" charset="0"/>
              </a:rPr>
            </a:br>
            <a:r>
              <a:rPr lang="en-US" sz="1050">
                <a:solidFill>
                  <a:srgbClr val="3F3F3F"/>
                </a:solidFill>
                <a:latin typeface="Calibri" panose="020F0502020204030204" pitchFamily="34" charset="0"/>
              </a:rPr>
              <a:t>Security for East-West and Zone / Cloud Edge Traffic </a:t>
            </a:r>
            <a:endParaRPr lang="en-US" sz="1100">
              <a:solidFill>
                <a:srgbClr val="3F3F3F"/>
              </a:solidFill>
              <a:latin typeface="Calibri" panose="020F0502020204030204" pitchFamily="34" charset="0"/>
            </a:endParaRPr>
          </a:p>
        </p:txBody>
      </p:sp>
      <p:grpSp>
        <p:nvGrpSpPr>
          <p:cNvPr id="124" name="Group 123">
            <a:extLst>
              <a:ext uri="{FF2B5EF4-FFF2-40B4-BE49-F238E27FC236}">
                <a16:creationId xmlns:a16="http://schemas.microsoft.com/office/drawing/2014/main" id="{24E0A36F-1866-364C-A5BD-0477167834F6}"/>
              </a:ext>
            </a:extLst>
          </p:cNvPr>
          <p:cNvGrpSpPr/>
          <p:nvPr/>
        </p:nvGrpSpPr>
        <p:grpSpPr>
          <a:xfrm>
            <a:off x="2184213" y="2422006"/>
            <a:ext cx="7825910" cy="738722"/>
            <a:chOff x="1522410" y="2453626"/>
            <a:chExt cx="7825910" cy="738722"/>
          </a:xfrm>
        </p:grpSpPr>
        <p:sp>
          <p:nvSpPr>
            <p:cNvPr id="127" name="Rectangle 126">
              <a:extLst>
                <a:ext uri="{FF2B5EF4-FFF2-40B4-BE49-F238E27FC236}">
                  <a16:creationId xmlns:a16="http://schemas.microsoft.com/office/drawing/2014/main" id="{2238E780-DA0B-514C-AA67-02BE0532466A}"/>
                </a:ext>
              </a:extLst>
            </p:cNvPr>
            <p:cNvSpPr/>
            <p:nvPr/>
          </p:nvSpPr>
          <p:spPr>
            <a:xfrm>
              <a:off x="1522412" y="2453626"/>
              <a:ext cx="7825908" cy="734297"/>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ctr"/>
              <a:r>
                <a:rPr lang="en-US" sz="1600">
                  <a:solidFill>
                    <a:schemeClr val="bg1"/>
                  </a:solidFill>
                  <a:latin typeface="Calibri" panose="020F0502020204030204" pitchFamily="34" charset="0"/>
                </a:rPr>
                <a:t>Security Analytics and Management</a:t>
              </a:r>
            </a:p>
          </p:txBody>
        </p:sp>
        <p:sp>
          <p:nvSpPr>
            <p:cNvPr id="129" name="Rectangle 128">
              <a:extLst>
                <a:ext uri="{FF2B5EF4-FFF2-40B4-BE49-F238E27FC236}">
                  <a16:creationId xmlns:a16="http://schemas.microsoft.com/office/drawing/2014/main" id="{EC59F7AE-DFE3-DF42-B694-D9872074310C}"/>
                </a:ext>
              </a:extLst>
            </p:cNvPr>
            <p:cNvSpPr/>
            <p:nvPr/>
          </p:nvSpPr>
          <p:spPr>
            <a:xfrm>
              <a:off x="1522410" y="2918556"/>
              <a:ext cx="7825909" cy="27379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100">
                  <a:solidFill>
                    <a:schemeClr val="bg1"/>
                  </a:solidFill>
                  <a:latin typeface="Calibri" panose="020F0502020204030204" pitchFamily="34" charset="0"/>
                </a:rPr>
                <a:t>App Flow Discovery |    Rule Recommendations   |   Policy Management     |     Network Detection &amp; Response</a:t>
              </a:r>
            </a:p>
          </p:txBody>
        </p:sp>
      </p:grpSp>
      <p:sp>
        <p:nvSpPr>
          <p:cNvPr id="135" name="Rectangle 134">
            <a:extLst>
              <a:ext uri="{FF2B5EF4-FFF2-40B4-BE49-F238E27FC236}">
                <a16:creationId xmlns:a16="http://schemas.microsoft.com/office/drawing/2014/main" id="{C0D50A6A-1D26-B146-AF40-E74121399D58}"/>
              </a:ext>
            </a:extLst>
          </p:cNvPr>
          <p:cNvSpPr/>
          <p:nvPr/>
        </p:nvSpPr>
        <p:spPr>
          <a:xfrm>
            <a:off x="1589" y="5709133"/>
            <a:ext cx="12188825" cy="3865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a:solidFill>
                  <a:schemeClr val="bg1"/>
                </a:solidFill>
                <a:latin typeface="Calibri" panose="020F0502020204030204" pitchFamily="34" charset="0"/>
              </a:rPr>
              <a:t>ELASTIC SCALE   |   APPLICATION AWARE   |   NO NETWORK CHANGES   |   POLICY AUTOMATION</a:t>
            </a:r>
          </a:p>
        </p:txBody>
      </p:sp>
      <p:pic>
        <p:nvPicPr>
          <p:cNvPr id="136" name="Graphic 135">
            <a:extLst>
              <a:ext uri="{FF2B5EF4-FFF2-40B4-BE49-F238E27FC236}">
                <a16:creationId xmlns:a16="http://schemas.microsoft.com/office/drawing/2014/main" id="{8C240F2D-BD8E-FC46-9C51-16B3C288F7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42019" y="5120650"/>
            <a:ext cx="551453" cy="269001"/>
          </a:xfrm>
          <a:prstGeom prst="rect">
            <a:avLst/>
          </a:prstGeom>
        </p:spPr>
      </p:pic>
      <p:sp>
        <p:nvSpPr>
          <p:cNvPr id="137" name="Rectangle 136">
            <a:extLst>
              <a:ext uri="{FF2B5EF4-FFF2-40B4-BE49-F238E27FC236}">
                <a16:creationId xmlns:a16="http://schemas.microsoft.com/office/drawing/2014/main" id="{80F07AD5-E22C-FE43-A5EB-63687D133179}"/>
              </a:ext>
            </a:extLst>
          </p:cNvPr>
          <p:cNvSpPr/>
          <p:nvPr/>
        </p:nvSpPr>
        <p:spPr>
          <a:xfrm>
            <a:off x="7594836" y="5389651"/>
            <a:ext cx="645819" cy="249151"/>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Multi-Cloud</a:t>
            </a:r>
          </a:p>
        </p:txBody>
      </p:sp>
      <p:pic>
        <p:nvPicPr>
          <p:cNvPr id="140" name="Graphic 139">
            <a:extLst>
              <a:ext uri="{FF2B5EF4-FFF2-40B4-BE49-F238E27FC236}">
                <a16:creationId xmlns:a16="http://schemas.microsoft.com/office/drawing/2014/main" id="{EE8D3DF2-5D97-EA46-8AAC-ED21DCA3F9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35683" y="5099416"/>
            <a:ext cx="319814" cy="319814"/>
          </a:xfrm>
          <a:prstGeom prst="rect">
            <a:avLst/>
          </a:prstGeom>
        </p:spPr>
      </p:pic>
      <p:sp>
        <p:nvSpPr>
          <p:cNvPr id="141" name="Rectangle 140">
            <a:extLst>
              <a:ext uri="{FF2B5EF4-FFF2-40B4-BE49-F238E27FC236}">
                <a16:creationId xmlns:a16="http://schemas.microsoft.com/office/drawing/2014/main" id="{047F8752-0399-D644-A225-FB0BAE3E0F09}"/>
              </a:ext>
            </a:extLst>
          </p:cNvPr>
          <p:cNvSpPr/>
          <p:nvPr/>
        </p:nvSpPr>
        <p:spPr>
          <a:xfrm>
            <a:off x="5239545" y="5402719"/>
            <a:ext cx="645819" cy="249151"/>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Physical Server</a:t>
            </a:r>
          </a:p>
        </p:txBody>
      </p:sp>
      <p:pic>
        <p:nvPicPr>
          <p:cNvPr id="142" name="Graphic 141">
            <a:extLst>
              <a:ext uri="{FF2B5EF4-FFF2-40B4-BE49-F238E27FC236}">
                <a16:creationId xmlns:a16="http://schemas.microsoft.com/office/drawing/2014/main" id="{5585E7BA-A493-7B45-BD6E-8C8EA1E8AE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78294" y="5077495"/>
            <a:ext cx="349221" cy="346403"/>
          </a:xfrm>
          <a:prstGeom prst="rect">
            <a:avLst/>
          </a:prstGeom>
        </p:spPr>
      </p:pic>
      <p:grpSp>
        <p:nvGrpSpPr>
          <p:cNvPr id="143" name="Group 142">
            <a:extLst>
              <a:ext uri="{FF2B5EF4-FFF2-40B4-BE49-F238E27FC236}">
                <a16:creationId xmlns:a16="http://schemas.microsoft.com/office/drawing/2014/main" id="{1F93E3B7-5BF3-A449-8AA9-3DDF62D6311C}"/>
              </a:ext>
            </a:extLst>
          </p:cNvPr>
          <p:cNvGrpSpPr/>
          <p:nvPr/>
        </p:nvGrpSpPr>
        <p:grpSpPr>
          <a:xfrm>
            <a:off x="6556217" y="5049043"/>
            <a:ext cx="367764" cy="367765"/>
            <a:chOff x="6702851" y="3708873"/>
            <a:chExt cx="555834" cy="555834"/>
          </a:xfrm>
        </p:grpSpPr>
        <p:sp>
          <p:nvSpPr>
            <p:cNvPr id="145" name="Rectangle 144">
              <a:extLst>
                <a:ext uri="{FF2B5EF4-FFF2-40B4-BE49-F238E27FC236}">
                  <a16:creationId xmlns:a16="http://schemas.microsoft.com/office/drawing/2014/main" id="{41BAB527-218E-B44B-A93C-E198849608E1}"/>
                </a:ext>
              </a:extLst>
            </p:cNvPr>
            <p:cNvSpPr/>
            <p:nvPr/>
          </p:nvSpPr>
          <p:spPr>
            <a:xfrm>
              <a:off x="6768917" y="3808183"/>
              <a:ext cx="426394" cy="3834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pic>
          <p:nvPicPr>
            <p:cNvPr id="146" name="Picture 145">
              <a:extLst>
                <a:ext uri="{FF2B5EF4-FFF2-40B4-BE49-F238E27FC236}">
                  <a16:creationId xmlns:a16="http://schemas.microsoft.com/office/drawing/2014/main" id="{3A713137-20E8-7A4D-AAC4-33966E8B4192}"/>
                </a:ext>
              </a:extLst>
            </p:cNvPr>
            <p:cNvPicPr>
              <a:picLocks noChangeAspect="1"/>
            </p:cNvPicPr>
            <p:nvPr/>
          </p:nvPicPr>
          <p:blipFill>
            <a:blip r:embed="rId9">
              <a:alphaModFix amt="73000"/>
              <a:grayscl/>
              <a:extLst>
                <a:ext uri="{BEBA8EAE-BF5A-486C-A8C5-ECC9F3942E4B}">
                  <a14:imgProps xmlns:a14="http://schemas.microsoft.com/office/drawing/2010/main">
                    <a14:imgLayer r:embed="rId10">
                      <a14:imgEffect>
                        <a14:colorTemperature colorTemp="10858"/>
                      </a14:imgEffect>
                    </a14:imgLayer>
                  </a14:imgProps>
                </a:ext>
                <a:ext uri="{28A0092B-C50C-407E-A947-70E740481C1C}">
                  <a14:useLocalDpi xmlns:a14="http://schemas.microsoft.com/office/drawing/2010/main" val="0"/>
                </a:ext>
              </a:extLst>
            </a:blip>
            <a:stretch>
              <a:fillRect/>
            </a:stretch>
          </p:blipFill>
          <p:spPr>
            <a:xfrm>
              <a:off x="6702851" y="3708873"/>
              <a:ext cx="555834" cy="555834"/>
            </a:xfrm>
            <a:prstGeom prst="rect">
              <a:avLst/>
            </a:prstGeom>
          </p:spPr>
        </p:pic>
        <p:sp>
          <p:nvSpPr>
            <p:cNvPr id="148" name="Freeform 147">
              <a:extLst>
                <a:ext uri="{FF2B5EF4-FFF2-40B4-BE49-F238E27FC236}">
                  <a16:creationId xmlns:a16="http://schemas.microsoft.com/office/drawing/2014/main" id="{78389ABD-EA39-FD47-B24C-217B3898DC53}"/>
                </a:ext>
              </a:extLst>
            </p:cNvPr>
            <p:cNvSpPr/>
            <p:nvPr/>
          </p:nvSpPr>
          <p:spPr>
            <a:xfrm>
              <a:off x="6718776" y="3730936"/>
              <a:ext cx="523734" cy="507100"/>
            </a:xfrm>
            <a:custGeom>
              <a:avLst/>
              <a:gdLst>
                <a:gd name="connsiteX0" fmla="*/ 597070 w 1194403"/>
                <a:gd name="connsiteY0" fmla="*/ 13304 h 1158503"/>
                <a:gd name="connsiteX1" fmla="*/ 629052 w 1194403"/>
                <a:gd name="connsiteY1" fmla="*/ 21073 h 1158503"/>
                <a:gd name="connsiteX2" fmla="*/ 871017 w 1194403"/>
                <a:gd name="connsiteY2" fmla="*/ 136654 h 1158503"/>
                <a:gd name="connsiteX3" fmla="*/ 961056 w 1194403"/>
                <a:gd name="connsiteY3" fmla="*/ 179651 h 1158503"/>
                <a:gd name="connsiteX4" fmla="*/ 985215 w 1194403"/>
                <a:gd name="connsiteY4" fmla="*/ 191252 h 1158503"/>
                <a:gd name="connsiteX5" fmla="*/ 1038589 w 1194403"/>
                <a:gd name="connsiteY5" fmla="*/ 216635 h 1158503"/>
                <a:gd name="connsiteX6" fmla="*/ 1077542 w 1194403"/>
                <a:gd name="connsiteY6" fmla="*/ 265167 h 1158503"/>
                <a:gd name="connsiteX7" fmla="*/ 1125435 w 1194403"/>
                <a:gd name="connsiteY7" fmla="*/ 473554 h 1158503"/>
                <a:gd name="connsiteX8" fmla="*/ 1144379 w 1194403"/>
                <a:gd name="connsiteY8" fmla="*/ 555983 h 1158503"/>
                <a:gd name="connsiteX9" fmla="*/ 1154383 w 1194403"/>
                <a:gd name="connsiteY9" fmla="*/ 599459 h 1158503"/>
                <a:gd name="connsiteX10" fmla="*/ 1179235 w 1194403"/>
                <a:gd name="connsiteY10" fmla="*/ 707857 h 1158503"/>
                <a:gd name="connsiteX11" fmla="*/ 1165984 w 1194403"/>
                <a:gd name="connsiteY11" fmla="*/ 763838 h 1158503"/>
                <a:gd name="connsiteX12" fmla="*/ 1036460 w 1194403"/>
                <a:gd name="connsiteY12" fmla="*/ 925024 h 1158503"/>
                <a:gd name="connsiteX13" fmla="*/ 990324 w 1194403"/>
                <a:gd name="connsiteY13" fmla="*/ 982389 h 1158503"/>
                <a:gd name="connsiteX14" fmla="*/ 958608 w 1194403"/>
                <a:gd name="connsiteY14" fmla="*/ 1021821 h 1158503"/>
                <a:gd name="connsiteX15" fmla="*/ 882991 w 1194403"/>
                <a:gd name="connsiteY15" fmla="*/ 1116117 h 1158503"/>
                <a:gd name="connsiteX16" fmla="*/ 822646 w 1194403"/>
                <a:gd name="connsiteY16" fmla="*/ 1145119 h 1158503"/>
                <a:gd name="connsiteX17" fmla="*/ 725955 w 1194403"/>
                <a:gd name="connsiteY17" fmla="*/ 1144906 h 1158503"/>
                <a:gd name="connsiteX18" fmla="*/ 661406 w 1194403"/>
                <a:gd name="connsiteY18" fmla="*/ 1144959 h 1158503"/>
                <a:gd name="connsiteX19" fmla="*/ 596857 w 1194403"/>
                <a:gd name="connsiteY19" fmla="*/ 1144959 h 1158503"/>
                <a:gd name="connsiteX20" fmla="*/ 584671 w 1194403"/>
                <a:gd name="connsiteY20" fmla="*/ 1145065 h 1158503"/>
                <a:gd name="connsiteX21" fmla="*/ 532468 w 1194403"/>
                <a:gd name="connsiteY21" fmla="*/ 1145012 h 1158503"/>
                <a:gd name="connsiteX22" fmla="*/ 468078 w 1194403"/>
                <a:gd name="connsiteY22" fmla="*/ 1145012 h 1158503"/>
                <a:gd name="connsiteX23" fmla="*/ 370218 w 1194403"/>
                <a:gd name="connsiteY23" fmla="*/ 1145172 h 1158503"/>
                <a:gd name="connsiteX24" fmla="*/ 312640 w 1194403"/>
                <a:gd name="connsiteY24" fmla="*/ 1117554 h 1158503"/>
                <a:gd name="connsiteX25" fmla="*/ 110691 w 1194403"/>
                <a:gd name="connsiteY25" fmla="*/ 866382 h 1158503"/>
                <a:gd name="connsiteX26" fmla="*/ 28847 w 1194403"/>
                <a:gd name="connsiteY26" fmla="*/ 764690 h 1158503"/>
                <a:gd name="connsiteX27" fmla="*/ 15278 w 1194403"/>
                <a:gd name="connsiteY27" fmla="*/ 706899 h 1158503"/>
                <a:gd name="connsiteX28" fmla="*/ 78762 w 1194403"/>
                <a:gd name="connsiteY28" fmla="*/ 430716 h 1158503"/>
                <a:gd name="connsiteX29" fmla="*/ 101006 w 1194403"/>
                <a:gd name="connsiteY29" fmla="*/ 333867 h 1158503"/>
                <a:gd name="connsiteX30" fmla="*/ 105901 w 1194403"/>
                <a:gd name="connsiteY30" fmla="*/ 312741 h 1158503"/>
                <a:gd name="connsiteX31" fmla="*/ 116758 w 1194403"/>
                <a:gd name="connsiteY31" fmla="*/ 265061 h 1158503"/>
                <a:gd name="connsiteX32" fmla="*/ 155338 w 1194403"/>
                <a:gd name="connsiteY32" fmla="*/ 216901 h 1158503"/>
                <a:gd name="connsiteX33" fmla="*/ 272994 w 1194403"/>
                <a:gd name="connsiteY33" fmla="*/ 160707 h 1158503"/>
                <a:gd name="connsiteX34" fmla="*/ 330094 w 1194403"/>
                <a:gd name="connsiteY34" fmla="*/ 133408 h 1158503"/>
                <a:gd name="connsiteX35" fmla="*/ 398634 w 1194403"/>
                <a:gd name="connsiteY35" fmla="*/ 100734 h 1158503"/>
                <a:gd name="connsiteX36" fmla="*/ 565301 w 1194403"/>
                <a:gd name="connsiteY36" fmla="*/ 21019 h 1158503"/>
                <a:gd name="connsiteX37" fmla="*/ 597070 w 1194403"/>
                <a:gd name="connsiteY37" fmla="*/ 13304 h 1158503"/>
                <a:gd name="connsiteX38" fmla="*/ 597070 w 1194403"/>
                <a:gd name="connsiteY38" fmla="*/ 0 h 1158503"/>
                <a:gd name="connsiteX39" fmla="*/ 559500 w 1194403"/>
                <a:gd name="connsiteY39" fmla="*/ 9046 h 1158503"/>
                <a:gd name="connsiteX40" fmla="*/ 324400 w 1194403"/>
                <a:gd name="connsiteY40" fmla="*/ 121435 h 1158503"/>
                <a:gd name="connsiteX41" fmla="*/ 149590 w 1194403"/>
                <a:gd name="connsiteY41" fmla="*/ 204875 h 1158503"/>
                <a:gd name="connsiteX42" fmla="*/ 103773 w 1194403"/>
                <a:gd name="connsiteY42" fmla="*/ 262133 h 1158503"/>
                <a:gd name="connsiteX43" fmla="*/ 88022 w 1194403"/>
                <a:gd name="connsiteY43" fmla="*/ 330887 h 1158503"/>
                <a:gd name="connsiteX44" fmla="*/ 2346 w 1194403"/>
                <a:gd name="connsiteY44" fmla="*/ 703919 h 1158503"/>
                <a:gd name="connsiteX45" fmla="*/ 18471 w 1194403"/>
                <a:gd name="connsiteY45" fmla="*/ 772991 h 1158503"/>
                <a:gd name="connsiteX46" fmla="*/ 302262 w 1194403"/>
                <a:gd name="connsiteY46" fmla="*/ 1125908 h 1158503"/>
                <a:gd name="connsiteX47" fmla="*/ 370218 w 1194403"/>
                <a:gd name="connsiteY47" fmla="*/ 1158475 h 1158503"/>
                <a:gd name="connsiteX48" fmla="*/ 370643 w 1194403"/>
                <a:gd name="connsiteY48" fmla="*/ 1158475 h 1158503"/>
                <a:gd name="connsiteX49" fmla="*/ 468078 w 1194403"/>
                <a:gd name="connsiteY49" fmla="*/ 1158316 h 1158503"/>
                <a:gd name="connsiteX50" fmla="*/ 596857 w 1194403"/>
                <a:gd name="connsiteY50" fmla="*/ 1158369 h 1158503"/>
                <a:gd name="connsiteX51" fmla="*/ 596857 w 1194403"/>
                <a:gd name="connsiteY51" fmla="*/ 1158262 h 1158503"/>
                <a:gd name="connsiteX52" fmla="*/ 725955 w 1194403"/>
                <a:gd name="connsiteY52" fmla="*/ 1158210 h 1158503"/>
                <a:gd name="connsiteX53" fmla="*/ 822592 w 1194403"/>
                <a:gd name="connsiteY53" fmla="*/ 1158422 h 1158503"/>
                <a:gd name="connsiteX54" fmla="*/ 823177 w 1194403"/>
                <a:gd name="connsiteY54" fmla="*/ 1158422 h 1158503"/>
                <a:gd name="connsiteX55" fmla="*/ 893421 w 1194403"/>
                <a:gd name="connsiteY55" fmla="*/ 1124418 h 1158503"/>
                <a:gd name="connsiteX56" fmla="*/ 1000700 w 1194403"/>
                <a:gd name="connsiteY56" fmla="*/ 990744 h 1158503"/>
                <a:gd name="connsiteX57" fmla="*/ 1176361 w 1194403"/>
                <a:gd name="connsiteY57" fmla="*/ 772139 h 1158503"/>
                <a:gd name="connsiteX58" fmla="*/ 1192219 w 1194403"/>
                <a:gd name="connsiteY58" fmla="*/ 704930 h 1158503"/>
                <a:gd name="connsiteX59" fmla="*/ 1157363 w 1194403"/>
                <a:gd name="connsiteY59" fmla="*/ 553003 h 1158503"/>
                <a:gd name="connsiteX60" fmla="*/ 1090473 w 1194403"/>
                <a:gd name="connsiteY60" fmla="*/ 262187 h 1158503"/>
                <a:gd name="connsiteX61" fmla="*/ 1044283 w 1194403"/>
                <a:gd name="connsiteY61" fmla="*/ 204609 h 1158503"/>
                <a:gd name="connsiteX62" fmla="*/ 966803 w 1194403"/>
                <a:gd name="connsiteY62" fmla="*/ 167625 h 1158503"/>
                <a:gd name="connsiteX63" fmla="*/ 634799 w 1194403"/>
                <a:gd name="connsiteY63" fmla="*/ 9099 h 1158503"/>
                <a:gd name="connsiteX64" fmla="*/ 597070 w 1194403"/>
                <a:gd name="connsiteY64" fmla="*/ 0 h 115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94403" h="1158503">
                  <a:moveTo>
                    <a:pt x="597070" y="13304"/>
                  </a:moveTo>
                  <a:cubicBezTo>
                    <a:pt x="608192" y="13410"/>
                    <a:pt x="619101" y="16071"/>
                    <a:pt x="629052" y="21073"/>
                  </a:cubicBezTo>
                  <a:cubicBezTo>
                    <a:pt x="709672" y="59653"/>
                    <a:pt x="790344" y="98180"/>
                    <a:pt x="871017" y="136654"/>
                  </a:cubicBezTo>
                  <a:lnTo>
                    <a:pt x="961056" y="179651"/>
                  </a:lnTo>
                  <a:lnTo>
                    <a:pt x="985215" y="191252"/>
                  </a:lnTo>
                  <a:cubicBezTo>
                    <a:pt x="1002989" y="199766"/>
                    <a:pt x="1020762" y="208281"/>
                    <a:pt x="1038589" y="216635"/>
                  </a:cubicBezTo>
                  <a:cubicBezTo>
                    <a:pt x="1058757" y="225469"/>
                    <a:pt x="1073285" y="243615"/>
                    <a:pt x="1077542" y="265167"/>
                  </a:cubicBezTo>
                  <a:lnTo>
                    <a:pt x="1125435" y="473554"/>
                  </a:lnTo>
                  <a:lnTo>
                    <a:pt x="1144379" y="555983"/>
                  </a:lnTo>
                  <a:lnTo>
                    <a:pt x="1154383" y="599459"/>
                  </a:lnTo>
                  <a:cubicBezTo>
                    <a:pt x="1162738" y="635592"/>
                    <a:pt x="1171040" y="671724"/>
                    <a:pt x="1179235" y="707857"/>
                  </a:cubicBezTo>
                  <a:cubicBezTo>
                    <a:pt x="1184183" y="727546"/>
                    <a:pt x="1179235" y="748406"/>
                    <a:pt x="1165984" y="763838"/>
                  </a:cubicBezTo>
                  <a:lnTo>
                    <a:pt x="1036460" y="925024"/>
                  </a:lnTo>
                  <a:lnTo>
                    <a:pt x="990324" y="982389"/>
                  </a:lnTo>
                  <a:lnTo>
                    <a:pt x="958608" y="1021821"/>
                  </a:lnTo>
                  <a:cubicBezTo>
                    <a:pt x="933278" y="1053165"/>
                    <a:pt x="908002" y="1084561"/>
                    <a:pt x="882991" y="1116117"/>
                  </a:cubicBezTo>
                  <a:cubicBezTo>
                    <a:pt x="868889" y="1135168"/>
                    <a:pt x="846326" y="1146023"/>
                    <a:pt x="822646" y="1145119"/>
                  </a:cubicBezTo>
                  <a:cubicBezTo>
                    <a:pt x="790451" y="1144959"/>
                    <a:pt x="758203" y="1144852"/>
                    <a:pt x="725955" y="1144906"/>
                  </a:cubicBezTo>
                  <a:lnTo>
                    <a:pt x="661406" y="1144959"/>
                  </a:lnTo>
                  <a:lnTo>
                    <a:pt x="596857" y="1144959"/>
                  </a:lnTo>
                  <a:lnTo>
                    <a:pt x="584671" y="1145065"/>
                  </a:lnTo>
                  <a:lnTo>
                    <a:pt x="532468" y="1145012"/>
                  </a:lnTo>
                  <a:lnTo>
                    <a:pt x="468078" y="1145012"/>
                  </a:lnTo>
                  <a:cubicBezTo>
                    <a:pt x="435565" y="1145012"/>
                    <a:pt x="403104" y="1145012"/>
                    <a:pt x="370218" y="1145172"/>
                  </a:cubicBezTo>
                  <a:cubicBezTo>
                    <a:pt x="347708" y="1145917"/>
                    <a:pt x="326209" y="1135646"/>
                    <a:pt x="312640" y="1117554"/>
                  </a:cubicBezTo>
                  <a:cubicBezTo>
                    <a:pt x="245376" y="1033795"/>
                    <a:pt x="178060" y="950088"/>
                    <a:pt x="110691" y="866382"/>
                  </a:cubicBezTo>
                  <a:lnTo>
                    <a:pt x="28847" y="764690"/>
                  </a:lnTo>
                  <a:cubicBezTo>
                    <a:pt x="15172" y="748779"/>
                    <a:pt x="10116" y="727227"/>
                    <a:pt x="15278" y="706899"/>
                  </a:cubicBezTo>
                  <a:lnTo>
                    <a:pt x="78762" y="430716"/>
                  </a:lnTo>
                  <a:lnTo>
                    <a:pt x="101006" y="333867"/>
                  </a:lnTo>
                  <a:lnTo>
                    <a:pt x="105901" y="312741"/>
                  </a:lnTo>
                  <a:cubicBezTo>
                    <a:pt x="109573" y="296830"/>
                    <a:pt x="113245" y="280972"/>
                    <a:pt x="116758" y="265061"/>
                  </a:cubicBezTo>
                  <a:cubicBezTo>
                    <a:pt x="120961" y="243668"/>
                    <a:pt x="135382" y="225682"/>
                    <a:pt x="155338" y="216901"/>
                  </a:cubicBezTo>
                  <a:lnTo>
                    <a:pt x="272994" y="160707"/>
                  </a:lnTo>
                  <a:lnTo>
                    <a:pt x="330094" y="133408"/>
                  </a:lnTo>
                  <a:lnTo>
                    <a:pt x="398634" y="100734"/>
                  </a:lnTo>
                  <a:cubicBezTo>
                    <a:pt x="454190" y="74233"/>
                    <a:pt x="509745" y="47626"/>
                    <a:pt x="565301" y="21019"/>
                  </a:cubicBezTo>
                  <a:cubicBezTo>
                    <a:pt x="575146" y="16071"/>
                    <a:pt x="586001" y="13410"/>
                    <a:pt x="597070" y="13304"/>
                  </a:cubicBezTo>
                  <a:moveTo>
                    <a:pt x="597070" y="0"/>
                  </a:moveTo>
                  <a:cubicBezTo>
                    <a:pt x="584032" y="106"/>
                    <a:pt x="571208" y="3246"/>
                    <a:pt x="559500" y="9046"/>
                  </a:cubicBezTo>
                  <a:cubicBezTo>
                    <a:pt x="481223" y="46669"/>
                    <a:pt x="402837" y="84132"/>
                    <a:pt x="324400" y="121435"/>
                  </a:cubicBezTo>
                  <a:cubicBezTo>
                    <a:pt x="266130" y="149266"/>
                    <a:pt x="207860" y="177044"/>
                    <a:pt x="149590" y="204875"/>
                  </a:cubicBezTo>
                  <a:cubicBezTo>
                    <a:pt x="125910" y="215411"/>
                    <a:pt x="108829" y="236750"/>
                    <a:pt x="103773" y="262133"/>
                  </a:cubicBezTo>
                  <a:cubicBezTo>
                    <a:pt x="98665" y="285069"/>
                    <a:pt x="93290" y="307951"/>
                    <a:pt x="88022" y="330887"/>
                  </a:cubicBezTo>
                  <a:cubicBezTo>
                    <a:pt x="59445" y="455248"/>
                    <a:pt x="30870" y="579557"/>
                    <a:pt x="2346" y="703919"/>
                  </a:cubicBezTo>
                  <a:cubicBezTo>
                    <a:pt x="-3773" y="728184"/>
                    <a:pt x="2240" y="753940"/>
                    <a:pt x="18471" y="772991"/>
                  </a:cubicBezTo>
                  <a:cubicBezTo>
                    <a:pt x="113086" y="890648"/>
                    <a:pt x="207701" y="1008251"/>
                    <a:pt x="302262" y="1125908"/>
                  </a:cubicBezTo>
                  <a:cubicBezTo>
                    <a:pt x="318387" y="1147088"/>
                    <a:pt x="343663" y="1159167"/>
                    <a:pt x="370218" y="1158475"/>
                  </a:cubicBezTo>
                  <a:lnTo>
                    <a:pt x="370643" y="1158475"/>
                  </a:lnTo>
                  <a:cubicBezTo>
                    <a:pt x="403104" y="1158316"/>
                    <a:pt x="435617" y="1158262"/>
                    <a:pt x="468078" y="1158316"/>
                  </a:cubicBezTo>
                  <a:cubicBezTo>
                    <a:pt x="511022" y="1158316"/>
                    <a:pt x="553967" y="1158316"/>
                    <a:pt x="596857" y="1158369"/>
                  </a:cubicBezTo>
                  <a:lnTo>
                    <a:pt x="596857" y="1158262"/>
                  </a:lnTo>
                  <a:cubicBezTo>
                    <a:pt x="639907" y="1158262"/>
                    <a:pt x="682958" y="1158262"/>
                    <a:pt x="725955" y="1158210"/>
                  </a:cubicBezTo>
                  <a:cubicBezTo>
                    <a:pt x="758203" y="1158210"/>
                    <a:pt x="790398" y="1158262"/>
                    <a:pt x="822592" y="1158422"/>
                  </a:cubicBezTo>
                  <a:lnTo>
                    <a:pt x="823177" y="1158422"/>
                  </a:lnTo>
                  <a:cubicBezTo>
                    <a:pt x="850743" y="1159221"/>
                    <a:pt x="876924" y="1146502"/>
                    <a:pt x="893421" y="1124418"/>
                  </a:cubicBezTo>
                  <a:cubicBezTo>
                    <a:pt x="928862" y="1079612"/>
                    <a:pt x="964888" y="1035231"/>
                    <a:pt x="1000700" y="990744"/>
                  </a:cubicBezTo>
                  <a:cubicBezTo>
                    <a:pt x="1059289" y="917893"/>
                    <a:pt x="1117825" y="845043"/>
                    <a:pt x="1176361" y="772139"/>
                  </a:cubicBezTo>
                  <a:cubicBezTo>
                    <a:pt x="1192112" y="753568"/>
                    <a:pt x="1198020" y="728557"/>
                    <a:pt x="1192219" y="704930"/>
                  </a:cubicBezTo>
                  <a:cubicBezTo>
                    <a:pt x="1180778" y="654270"/>
                    <a:pt x="1169018" y="603663"/>
                    <a:pt x="1157363" y="553003"/>
                  </a:cubicBezTo>
                  <a:cubicBezTo>
                    <a:pt x="1135067" y="456100"/>
                    <a:pt x="1112770" y="359143"/>
                    <a:pt x="1090473" y="262187"/>
                  </a:cubicBezTo>
                  <a:cubicBezTo>
                    <a:pt x="1085365" y="236591"/>
                    <a:pt x="1068123" y="215145"/>
                    <a:pt x="1044283" y="204609"/>
                  </a:cubicBezTo>
                  <a:cubicBezTo>
                    <a:pt x="1018368" y="192423"/>
                    <a:pt x="992612" y="179970"/>
                    <a:pt x="966803" y="167625"/>
                  </a:cubicBezTo>
                  <a:cubicBezTo>
                    <a:pt x="856117" y="114783"/>
                    <a:pt x="745431" y="61942"/>
                    <a:pt x="634799" y="9099"/>
                  </a:cubicBezTo>
                  <a:cubicBezTo>
                    <a:pt x="623038" y="3246"/>
                    <a:pt x="610161" y="106"/>
                    <a:pt x="597070" y="0"/>
                  </a:cubicBezTo>
                  <a:close/>
                </a:path>
              </a:pathLst>
            </a:custGeom>
            <a:solidFill>
              <a:schemeClr val="tx1"/>
            </a:solidFill>
            <a:ln w="9525" cap="flat">
              <a:solidFill>
                <a:schemeClr val="tx2"/>
              </a:solidFill>
              <a:prstDash val="solid"/>
              <a:miter/>
            </a:ln>
          </p:spPr>
          <p:txBody>
            <a:bodyPr rtlCol="0" anchor="ctr"/>
            <a:lstStyle/>
            <a:p>
              <a:pPr>
                <a:defRPr/>
              </a:pPr>
              <a:endParaRPr lang="en-US">
                <a:solidFill>
                  <a:srgbClr val="717074"/>
                </a:solidFill>
                <a:latin typeface="Calibri" panose="020F0502020204030204" pitchFamily="34" charset="0"/>
              </a:endParaRPr>
            </a:p>
          </p:txBody>
        </p:sp>
      </p:grpSp>
      <p:sp>
        <p:nvSpPr>
          <p:cNvPr id="149" name="Rectangle 148">
            <a:extLst>
              <a:ext uri="{FF2B5EF4-FFF2-40B4-BE49-F238E27FC236}">
                <a16:creationId xmlns:a16="http://schemas.microsoft.com/office/drawing/2014/main" id="{29802201-6AAE-B94C-9AFF-E5223067F011}"/>
              </a:ext>
            </a:extLst>
          </p:cNvPr>
          <p:cNvSpPr/>
          <p:nvPr/>
        </p:nvSpPr>
        <p:spPr>
          <a:xfrm>
            <a:off x="6422379" y="5402719"/>
            <a:ext cx="645819" cy="249151"/>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Containers</a:t>
            </a:r>
          </a:p>
        </p:txBody>
      </p:sp>
      <p:sp>
        <p:nvSpPr>
          <p:cNvPr id="150" name="Rectangle 149">
            <a:extLst>
              <a:ext uri="{FF2B5EF4-FFF2-40B4-BE49-F238E27FC236}">
                <a16:creationId xmlns:a16="http://schemas.microsoft.com/office/drawing/2014/main" id="{0C13F37F-E9A1-7947-89E7-183AE1D429B5}"/>
              </a:ext>
            </a:extLst>
          </p:cNvPr>
          <p:cNvSpPr/>
          <p:nvPr/>
        </p:nvSpPr>
        <p:spPr>
          <a:xfrm>
            <a:off x="4057298" y="5402719"/>
            <a:ext cx="645819" cy="249151"/>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VMs</a:t>
            </a:r>
          </a:p>
        </p:txBody>
      </p:sp>
      <p:sp>
        <p:nvSpPr>
          <p:cNvPr id="14" name="TextBox 13">
            <a:extLst>
              <a:ext uri="{FF2B5EF4-FFF2-40B4-BE49-F238E27FC236}">
                <a16:creationId xmlns:a16="http://schemas.microsoft.com/office/drawing/2014/main" id="{73CB7348-0244-434B-B4D2-0E395E3D5942}"/>
              </a:ext>
            </a:extLst>
          </p:cNvPr>
          <p:cNvSpPr txBox="1"/>
          <p:nvPr/>
        </p:nvSpPr>
        <p:spPr>
          <a:xfrm>
            <a:off x="7049864" y="6181690"/>
            <a:ext cx="4238148" cy="184666"/>
          </a:xfrm>
          <a:prstGeom prst="rect">
            <a:avLst/>
          </a:prstGeom>
        </p:spPr>
        <p:txBody>
          <a:bodyPr wrap="none" lIns="0" tIns="0" rIns="0" bIns="0" rtlCol="0">
            <a:spAutoFit/>
          </a:bodyPr>
          <a:lstStyle/>
          <a:p>
            <a:pPr algn="l">
              <a:spcAft>
                <a:spcPts val="600"/>
              </a:spcAft>
            </a:pPr>
            <a:r>
              <a:rPr lang="en-US" sz="1200">
                <a:latin typeface="Calibri" panose="020F0502020204030204" pitchFamily="34" charset="0"/>
              </a:rPr>
              <a:t>* IDPS and TLS Decryption on GFW is Tech Preview only in NSX-T 3.2</a:t>
            </a:r>
          </a:p>
        </p:txBody>
      </p:sp>
      <p:sp>
        <p:nvSpPr>
          <p:cNvPr id="2" name="Rectangle 1">
            <a:extLst>
              <a:ext uri="{FF2B5EF4-FFF2-40B4-BE49-F238E27FC236}">
                <a16:creationId xmlns:a16="http://schemas.microsoft.com/office/drawing/2014/main" id="{DC87BC08-08DD-8F49-B8E8-2E779F6661DA}"/>
              </a:ext>
            </a:extLst>
          </p:cNvPr>
          <p:cNvSpPr/>
          <p:nvPr/>
        </p:nvSpPr>
        <p:spPr>
          <a:xfrm flipH="1" flipV="1">
            <a:off x="4235682" y="3669642"/>
            <a:ext cx="2814181" cy="331508"/>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2806838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a:t>Malware is enforced in 2 points:</a:t>
            </a:r>
          </a:p>
          <a:p>
            <a:pPr marL="285750" indent="-285750">
              <a:buFont typeface="Arial" panose="020B0604020202020204" pitchFamily="34" charset="0"/>
              <a:buChar char="•"/>
            </a:pPr>
            <a:r>
              <a:rPr lang="en-US"/>
              <a:t>Central</a:t>
            </a:r>
          </a:p>
          <a:p>
            <a:pPr marL="742950" lvl="1" indent="-285750"/>
            <a:r>
              <a:rPr lang="en-US"/>
              <a:t>Malware Detection only</a:t>
            </a:r>
          </a:p>
          <a:p>
            <a:pPr marL="285750" indent="-285750">
              <a:buFont typeface="Arial" panose="020B0604020202020204" pitchFamily="34" charset="0"/>
              <a:buChar char="•"/>
            </a:pPr>
            <a:r>
              <a:rPr lang="en-US"/>
              <a:t>Distributed</a:t>
            </a:r>
          </a:p>
          <a:p>
            <a:pPr marL="742950" lvl="1" indent="-285750"/>
            <a:r>
              <a:rPr lang="en-US"/>
              <a:t>Malware Detection and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High-Level View</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1377395"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349892"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1651713"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1651715"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249343"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1381598"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975513"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654875" y="5303318"/>
            <a:ext cx="1271160"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a:stCxn id="50" idx="2"/>
          </p:cNvCxnSpPr>
          <p:nvPr/>
        </p:nvCxnSpPr>
        <p:spPr bwMode="gray">
          <a:xfrm flipH="1">
            <a:off x="1668615" y="4859315"/>
            <a:ext cx="2351" cy="439685"/>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9A77436-BEF5-7641-8B27-24C7E7857270}"/>
              </a:ext>
            </a:extLst>
          </p:cNvPr>
          <p:cNvGrpSpPr/>
          <p:nvPr/>
        </p:nvGrpSpPr>
        <p:grpSpPr>
          <a:xfrm>
            <a:off x="961430" y="5304435"/>
            <a:ext cx="274320" cy="632993"/>
            <a:chOff x="1693658" y="4666427"/>
            <a:chExt cx="274320" cy="632993"/>
          </a:xfrm>
        </p:grpSpPr>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1655918" y="3798542"/>
            <a:ext cx="15048" cy="51213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45" name="Picture 144">
            <a:extLst>
              <a:ext uri="{FF2B5EF4-FFF2-40B4-BE49-F238E27FC236}">
                <a16:creationId xmlns:a16="http://schemas.microsoft.com/office/drawing/2014/main" id="{9F447D57-356B-9E47-8C49-EB1276A01C89}"/>
              </a:ext>
            </a:extLst>
          </p:cNvPr>
          <p:cNvPicPr>
            <a:picLocks noChangeAspect="1"/>
          </p:cNvPicPr>
          <p:nvPr/>
        </p:nvPicPr>
        <p:blipFill>
          <a:blip r:embed="rId2"/>
          <a:stretch>
            <a:fillRect/>
          </a:stretch>
        </p:blipFill>
        <p:spPr>
          <a:xfrm>
            <a:off x="948981" y="5848357"/>
            <a:ext cx="286893" cy="285750"/>
          </a:xfrm>
          <a:prstGeom prst="rect">
            <a:avLst/>
          </a:prstGeom>
        </p:spPr>
      </p:pic>
      <p:grpSp>
        <p:nvGrpSpPr>
          <p:cNvPr id="118" name="Group 117">
            <a:extLst>
              <a:ext uri="{FF2B5EF4-FFF2-40B4-BE49-F238E27FC236}">
                <a16:creationId xmlns:a16="http://schemas.microsoft.com/office/drawing/2014/main" id="{286F82E4-0293-BC4F-82FC-CB5B703C0DEC}"/>
              </a:ext>
            </a:extLst>
          </p:cNvPr>
          <p:cNvGrpSpPr>
            <a:grpSpLocks noChangeAspect="1"/>
          </p:cNvGrpSpPr>
          <p:nvPr/>
        </p:nvGrpSpPr>
        <p:grpSpPr>
          <a:xfrm>
            <a:off x="1769490" y="1681006"/>
            <a:ext cx="352044" cy="352044"/>
            <a:chOff x="3113791" y="1787838"/>
            <a:chExt cx="612898" cy="612898"/>
          </a:xfrm>
        </p:grpSpPr>
        <p:sp>
          <p:nvSpPr>
            <p:cNvPr id="117" name="Oval 116">
              <a:extLst>
                <a:ext uri="{FF2B5EF4-FFF2-40B4-BE49-F238E27FC236}">
                  <a16:creationId xmlns:a16="http://schemas.microsoft.com/office/drawing/2014/main" id="{BE78CA9A-6DC9-9044-A0A3-6452D8A5FD14}"/>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58" name="Picture Placeholder 75" descr="Virus 1&#10;">
              <a:extLst>
                <a:ext uri="{FF2B5EF4-FFF2-40B4-BE49-F238E27FC236}">
                  <a16:creationId xmlns:a16="http://schemas.microsoft.com/office/drawing/2014/main" id="{DCAA2F03-A3DC-4D46-B3EB-46BC078EF5BC}"/>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172" name="TextBox 171">
            <a:extLst>
              <a:ext uri="{FF2B5EF4-FFF2-40B4-BE49-F238E27FC236}">
                <a16:creationId xmlns:a16="http://schemas.microsoft.com/office/drawing/2014/main" id="{0AB2A854-E0C8-034B-828F-203F03D13347}"/>
              </a:ext>
            </a:extLst>
          </p:cNvPr>
          <p:cNvSpPr txBox="1"/>
          <p:nvPr/>
        </p:nvSpPr>
        <p:spPr>
          <a:xfrm>
            <a:off x="2977915" y="4285961"/>
            <a:ext cx="1400192"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a:t>
            </a:r>
          </a:p>
        </p:txBody>
      </p:sp>
      <p:sp>
        <p:nvSpPr>
          <p:cNvPr id="173" name="TextBox 172">
            <a:extLst>
              <a:ext uri="{FF2B5EF4-FFF2-40B4-BE49-F238E27FC236}">
                <a16:creationId xmlns:a16="http://schemas.microsoft.com/office/drawing/2014/main" id="{E5A25FE8-DDC8-214B-8796-219892C9DFE1}"/>
              </a:ext>
            </a:extLst>
          </p:cNvPr>
          <p:cNvSpPr txBox="1"/>
          <p:nvPr/>
        </p:nvSpPr>
        <p:spPr>
          <a:xfrm>
            <a:off x="2518788" y="5651428"/>
            <a:ext cx="2552494"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 and Prevention</a:t>
            </a:r>
          </a:p>
        </p:txBody>
      </p:sp>
      <p:grpSp>
        <p:nvGrpSpPr>
          <p:cNvPr id="185" name="Picture Placeholder 77" descr="Threathunting&#10;">
            <a:extLst>
              <a:ext uri="{FF2B5EF4-FFF2-40B4-BE49-F238E27FC236}">
                <a16:creationId xmlns:a16="http://schemas.microsoft.com/office/drawing/2014/main" id="{9AC74C6A-FA9D-8C46-85CB-4B932038F115}"/>
              </a:ext>
            </a:extLst>
          </p:cNvPr>
          <p:cNvGrpSpPr>
            <a:grpSpLocks noChangeAspect="1"/>
          </p:cNvGrpSpPr>
          <p:nvPr/>
        </p:nvGrpSpPr>
        <p:grpSpPr>
          <a:xfrm>
            <a:off x="2464920" y="4237686"/>
            <a:ext cx="464748" cy="462282"/>
            <a:chOff x="4495962" y="4428412"/>
            <a:chExt cx="590052" cy="586922"/>
          </a:xfrm>
          <a:solidFill>
            <a:schemeClr val="accent2"/>
          </a:solidFill>
        </p:grpSpPr>
        <p:sp>
          <p:nvSpPr>
            <p:cNvPr id="186" name="Picture Placeholder 77">
              <a:extLst>
                <a:ext uri="{FF2B5EF4-FFF2-40B4-BE49-F238E27FC236}">
                  <a16:creationId xmlns:a16="http://schemas.microsoft.com/office/drawing/2014/main" id="{0BA7B410-717C-B049-874C-75AECAE2CD2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7" name="Picture Placeholder 77">
              <a:extLst>
                <a:ext uri="{FF2B5EF4-FFF2-40B4-BE49-F238E27FC236}">
                  <a16:creationId xmlns:a16="http://schemas.microsoft.com/office/drawing/2014/main" id="{23C5A3CF-39C5-7D4F-8D28-80B7D3FC82A4}"/>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88" name="Picture Placeholder 77" descr="Threathunting&#10;">
            <a:extLst>
              <a:ext uri="{FF2B5EF4-FFF2-40B4-BE49-F238E27FC236}">
                <a16:creationId xmlns:a16="http://schemas.microsoft.com/office/drawing/2014/main" id="{059F0999-53D5-DD4D-9306-5EDB63B8E099}"/>
              </a:ext>
            </a:extLst>
          </p:cNvPr>
          <p:cNvGrpSpPr>
            <a:grpSpLocks noChangeAspect="1"/>
          </p:cNvGrpSpPr>
          <p:nvPr/>
        </p:nvGrpSpPr>
        <p:grpSpPr>
          <a:xfrm>
            <a:off x="2001903" y="5583887"/>
            <a:ext cx="464748" cy="462282"/>
            <a:chOff x="4495962" y="4428412"/>
            <a:chExt cx="590052" cy="586922"/>
          </a:xfrm>
          <a:solidFill>
            <a:schemeClr val="accent2"/>
          </a:solidFill>
        </p:grpSpPr>
        <p:sp>
          <p:nvSpPr>
            <p:cNvPr id="189" name="Picture Placeholder 77">
              <a:extLst>
                <a:ext uri="{FF2B5EF4-FFF2-40B4-BE49-F238E27FC236}">
                  <a16:creationId xmlns:a16="http://schemas.microsoft.com/office/drawing/2014/main" id="{E24EAE85-48EF-894E-B73E-379358496CA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90" name="Picture Placeholder 77">
              <a:extLst>
                <a:ext uri="{FF2B5EF4-FFF2-40B4-BE49-F238E27FC236}">
                  <a16:creationId xmlns:a16="http://schemas.microsoft.com/office/drawing/2014/main" id="{C769C7C2-59E5-C442-A29D-0F4A7E5226BA}"/>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sp>
        <p:nvSpPr>
          <p:cNvPr id="64" name="Picture Placeholder 80" descr="Defense Preventions&#10;">
            <a:extLst>
              <a:ext uri="{FF2B5EF4-FFF2-40B4-BE49-F238E27FC236}">
                <a16:creationId xmlns:a16="http://schemas.microsoft.com/office/drawing/2014/main" id="{789466A4-A902-4F43-97F1-3F6E39B1D7B1}"/>
              </a:ext>
            </a:extLst>
          </p:cNvPr>
          <p:cNvSpPr>
            <a:spLocks noChangeAspect="1"/>
          </p:cNvSpPr>
          <p:nvPr/>
        </p:nvSpPr>
        <p:spPr>
          <a:xfrm>
            <a:off x="1649875" y="409196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65" name="Picture Placeholder 80" descr="Defense Preventions&#10;">
            <a:extLst>
              <a:ext uri="{FF2B5EF4-FFF2-40B4-BE49-F238E27FC236}">
                <a16:creationId xmlns:a16="http://schemas.microsoft.com/office/drawing/2014/main" id="{B273C0AD-9BC5-3949-88E2-00EFD838ACB8}"/>
              </a:ext>
            </a:extLst>
          </p:cNvPr>
          <p:cNvSpPr>
            <a:spLocks noChangeAspect="1"/>
          </p:cNvSpPr>
          <p:nvPr/>
        </p:nvSpPr>
        <p:spPr>
          <a:xfrm>
            <a:off x="119356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93259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A461BFE3-3494-8EEB-7EB8-A8F3C519DA5F}"/>
              </a:ext>
            </a:extLst>
          </p:cNvPr>
          <p:cNvSpPr>
            <a:spLocks noGrp="1"/>
          </p:cNvSpPr>
          <p:nvPr>
            <p:ph sz="quarter" idx="14"/>
          </p:nvPr>
        </p:nvSpPr>
        <p:spPr/>
        <p:txBody>
          <a:bodyPr/>
          <a:lstStyle/>
          <a:p>
            <a:r>
              <a:rPr lang="en-US" b="1" dirty="0"/>
              <a:t>Malware Demo</a:t>
            </a:r>
          </a:p>
          <a:p>
            <a:pPr lvl="1"/>
            <a:r>
              <a:rPr lang="en-US" dirty="0"/>
              <a:t>On NSX Community </a:t>
            </a:r>
            <a:r>
              <a:rPr lang="en-US" dirty="0">
                <a:hlinkClick r:id="rId2"/>
              </a:rPr>
              <a:t>here</a:t>
            </a:r>
            <a:r>
              <a:rPr lang="en-US" dirty="0"/>
              <a:t>.</a:t>
            </a:r>
          </a:p>
          <a:p>
            <a:pPr marL="273050" lvl="1" indent="0">
              <a:buNone/>
            </a:pPr>
            <a:r>
              <a:rPr lang="en-US" dirty="0"/>
              <a:t>	</a:t>
            </a:r>
          </a:p>
          <a:p>
            <a:r>
              <a:rPr lang="en-US" b="1" dirty="0"/>
              <a:t>Overall NSX-T Security</a:t>
            </a:r>
          </a:p>
          <a:p>
            <a:pPr marL="460375" lvl="1" indent="-223838"/>
            <a:r>
              <a:rPr lang="en-US" dirty="0"/>
              <a:t>On VMware NSX portal: </a:t>
            </a:r>
            <a:r>
              <a:rPr lang="en-US" dirty="0">
                <a:hlinkClick r:id="rId3"/>
              </a:rPr>
              <a:t>https://www.vmware.com/solutions/nsx-firewall.html</a:t>
            </a:r>
            <a:endParaRPr lang="en-US" dirty="0"/>
          </a:p>
          <a:p>
            <a:pPr marL="460375" lvl="1" indent="-223838"/>
            <a:endParaRPr lang="en-US" dirty="0">
              <a:hlinkClick r:id="rId2"/>
            </a:endParaRPr>
          </a:p>
        </p:txBody>
      </p:sp>
      <p:sp>
        <p:nvSpPr>
          <p:cNvPr id="4" name="Subtitle 3">
            <a:extLst>
              <a:ext uri="{FF2B5EF4-FFF2-40B4-BE49-F238E27FC236}">
                <a16:creationId xmlns:a16="http://schemas.microsoft.com/office/drawing/2014/main" id="{3ABE734C-1B7D-BE66-DA6D-3139C136BD1D}"/>
              </a:ext>
            </a:extLst>
          </p:cNvPr>
          <p:cNvSpPr>
            <a:spLocks noGrp="1"/>
          </p:cNvSpPr>
          <p:nvPr>
            <p:ph type="subTitle" idx="10"/>
          </p:nvPr>
        </p:nvSpPr>
        <p:spPr/>
        <p:txBody>
          <a:bodyPr/>
          <a:lstStyle/>
          <a:p>
            <a:r>
              <a:rPr lang="en-US" dirty="0"/>
              <a:t>More information</a:t>
            </a:r>
          </a:p>
        </p:txBody>
      </p:sp>
      <p:sp>
        <p:nvSpPr>
          <p:cNvPr id="2" name="Title 1">
            <a:extLst>
              <a:ext uri="{FF2B5EF4-FFF2-40B4-BE49-F238E27FC236}">
                <a16:creationId xmlns:a16="http://schemas.microsoft.com/office/drawing/2014/main" id="{9B21E870-2EC9-9A3B-B91E-A017BC35FCF0}"/>
              </a:ext>
            </a:extLst>
          </p:cNvPr>
          <p:cNvSpPr>
            <a:spLocks noGrp="1"/>
          </p:cNvSpPr>
          <p:nvPr>
            <p:ph type="title"/>
          </p:nvPr>
        </p:nvSpPr>
        <p:spPr/>
        <p:txBody>
          <a:bodyPr/>
          <a:lstStyle/>
          <a:p>
            <a:r>
              <a:rPr lang="en-US" dirty="0"/>
              <a:t>NSX Malware Detection and Prevention</a:t>
            </a:r>
          </a:p>
        </p:txBody>
      </p:sp>
    </p:spTree>
    <p:extLst>
      <p:ext uri="{BB962C8B-B14F-4D97-AF65-F5344CB8AC3E}">
        <p14:creationId xmlns:p14="http://schemas.microsoft.com/office/powerpoint/2010/main" val="3375189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9024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nvPr>
        </p:nvGraphicFramePr>
        <p:xfrm>
          <a:off x="615950" y="1261670"/>
          <a:ext cx="10975974" cy="452120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Requirements</a:t>
                      </a:r>
                    </a:p>
                  </a:txBody>
                  <a:tcPr/>
                </a:tc>
                <a:tc gridSpan="2">
                  <a:txBody>
                    <a:bodyPr/>
                    <a:lstStyle/>
                    <a:p>
                      <a:pPr marL="285750" indent="-285750" algn="l">
                        <a:buFont typeface="Arial" panose="020B0604020202020204" pitchFamily="34" charset="0"/>
                        <a:buChar char="•"/>
                      </a:pPr>
                      <a:endParaRPr lang="en-US" sz="1400" b="0" i="0" dirty="0">
                        <a:latin typeface="Calibri" panose="020F0502020204030204" pitchFamily="34" charset="0"/>
                      </a:endParaRPr>
                    </a:p>
                  </a:txBody>
                  <a:tcPr marL="457200"/>
                </a:tc>
                <a:tc hMerge="1">
                  <a:txBody>
                    <a:bodyPr/>
                    <a:lstStyle/>
                    <a:p>
                      <a:pPr algn="ctr"/>
                      <a:endParaRPr lang="en-US" b="0" i="0" dirty="0">
                        <a:latin typeface="Calibri" panose="020F0502020204030204" pitchFamily="34" charset="0"/>
                      </a:endParaRPr>
                    </a:p>
                  </a:txBody>
                  <a:tcPr/>
                </a:tc>
                <a:extLst>
                  <a:ext uri="{0D108BD9-81ED-4DB2-BD59-A6C34878D82A}">
                    <a16:rowId xmlns:a16="http://schemas.microsoft.com/office/drawing/2014/main" val="1101770867"/>
                  </a:ext>
                </a:extLst>
              </a:tr>
              <a:tr h="370840">
                <a:tc>
                  <a:txBody>
                    <a:bodyPr/>
                    <a:lstStyle/>
                    <a:p>
                      <a:pPr lvl="1"/>
                      <a:r>
                        <a:rPr lang="en-US" b="0" i="0" dirty="0">
                          <a:latin typeface="Calibri" panose="020F0502020204030204" pitchFamily="34" charset="0"/>
                        </a:rPr>
                        <a:t>Licensing</a:t>
                      </a:r>
                    </a:p>
                  </a:txBody>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Distributed Firewall with Advanced Threat Prevention License</a:t>
                      </a:r>
                    </a:p>
                  </a:txBody>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Gateway Firewall with Advanced Threat Prevention License</a:t>
                      </a:r>
                    </a:p>
                  </a:txBody>
                  <a:tcPr/>
                </a:tc>
                <a:extLst>
                  <a:ext uri="{0D108BD9-81ED-4DB2-BD59-A6C34878D82A}">
                    <a16:rowId xmlns:a16="http://schemas.microsoft.com/office/drawing/2014/main" val="398656649"/>
                  </a:ext>
                </a:extLst>
              </a:tr>
              <a:tr h="370840">
                <a:tc rowSpan="2">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Pre-Requisites</a:t>
                      </a:r>
                    </a:p>
                  </a:txBody>
                  <a:tcPr/>
                </a:tc>
                <a:tc gridSpan="2">
                  <a:txBody>
                    <a:bodyPr/>
                    <a:lstStyle/>
                    <a:p>
                      <a:pPr marL="285750" indent="-285750" algn="l">
                        <a:buFont typeface="Arial" panose="020B0604020202020204" pitchFamily="34" charset="0"/>
                        <a:buChar char="•"/>
                      </a:pPr>
                      <a:r>
                        <a:rPr lang="en-US" sz="1400" b="0" i="0" dirty="0">
                          <a:latin typeface="Calibri" panose="020F0502020204030204" pitchFamily="34" charset="0"/>
                        </a:rPr>
                        <a:t>NAPP</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dirty="0">
                          <a:latin typeface="Calibri" panose="020F0502020204030204" pitchFamily="34" charset="0"/>
                        </a:rPr>
                        <a:t>Internet Connectivity </a:t>
                      </a:r>
                      <a:r>
                        <a:rPr lang="en-US" sz="1400" b="0" i="1" dirty="0">
                          <a:latin typeface="Calibri" panose="020F0502020204030204" pitchFamily="34" charset="0"/>
                        </a:rPr>
                        <a:t>even if Cloud inspection is disabled </a:t>
                      </a:r>
                      <a:r>
                        <a:rPr lang="en-US" sz="1100" b="0" i="1" dirty="0">
                          <a:latin typeface="Calibri" panose="020F0502020204030204" pitchFamily="34" charset="0"/>
                        </a:rPr>
                        <a:t>(see Notes for more information)</a:t>
                      </a:r>
                      <a:endParaRPr lang="en-US" sz="1600" b="0" i="1" dirty="0">
                        <a:latin typeface="Calibri" panose="020F0502020204030204" pitchFamily="34" charset="0"/>
                      </a:endParaRPr>
                    </a:p>
                  </a:txBody>
                  <a:tcPr marL="640080"/>
                </a:tc>
                <a:tc hMerge="1">
                  <a:txBody>
                    <a:bodyPr/>
                    <a:lstStyle/>
                    <a:p>
                      <a:pPr marL="285750" indent="-285750" algn="l">
                        <a:buFont typeface="Arial" panose="020B0604020202020204" pitchFamily="34" charset="0"/>
                        <a:buChar char="•"/>
                      </a:pPr>
                      <a:endParaRPr lang="en-US" b="0" i="0" dirty="0">
                        <a:latin typeface="Calibri" panose="020F0502020204030204" pitchFamily="34" charset="0"/>
                      </a:endParaRPr>
                    </a:p>
                  </a:txBody>
                  <a:tcPr/>
                </a:tc>
                <a:extLst>
                  <a:ext uri="{0D108BD9-81ED-4DB2-BD59-A6C34878D82A}">
                    <a16:rowId xmlns:a16="http://schemas.microsoft.com/office/drawing/2014/main" val="2499268509"/>
                  </a:ext>
                </a:extLst>
              </a:tr>
              <a:tr h="0">
                <a:tc vMerge="1">
                  <a:txBody>
                    <a:bodyPr/>
                    <a:lstStyle/>
                    <a:p>
                      <a:pPr lvl="1"/>
                      <a:endParaRPr lang="en-US" b="0" i="0" dirty="0">
                        <a:latin typeface="Calibri" panose="020F0502020204030204" pitchFamily="34" charset="0"/>
                      </a:endParaRPr>
                    </a:p>
                  </a:txBody>
                  <a:tcPr>
                    <a:solidFill>
                      <a:srgbClr val="CBDCF1"/>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Windows: VMware Tools with NSX File Introspection Driver</a:t>
                      </a:r>
                    </a:p>
                    <a:p>
                      <a:pPr marL="285750" indent="-285750" algn="l">
                        <a:buFont typeface="Arial" panose="020B0604020202020204" pitchFamily="34" charset="0"/>
                        <a:buChar char="•"/>
                      </a:pPr>
                      <a:r>
                        <a:rPr lang="en-US" sz="1400" b="0" i="0" dirty="0">
                          <a:latin typeface="Calibri" panose="020F0502020204030204" pitchFamily="34" charset="0"/>
                        </a:rPr>
                        <a:t>On each ESXi for SVM: 4 vCPU / 6 GB RAM / 80 GB Disk</a:t>
                      </a:r>
                    </a:p>
                    <a:p>
                      <a:pPr marL="285750" indent="-285750" algn="l">
                        <a:buFont typeface="Arial" panose="020B0604020202020204" pitchFamily="34" charset="0"/>
                        <a:buChar char="•"/>
                      </a:pPr>
                      <a:r>
                        <a:rPr lang="en-US" sz="1400" b="0" i="0" dirty="0">
                          <a:latin typeface="Calibri" panose="020F0502020204030204" pitchFamily="34" charset="0"/>
                        </a:rPr>
                        <a:t>Web Server for the deployment of SVM</a:t>
                      </a:r>
                    </a:p>
                    <a:p>
                      <a:pPr marL="285750" indent="-285750" algn="l">
                        <a:buFont typeface="Arial" panose="020B0604020202020204" pitchFamily="34" charset="0"/>
                        <a:buChar char="•"/>
                      </a:pPr>
                      <a:r>
                        <a:rPr lang="en-US" sz="1400" b="0" i="0" dirty="0">
                          <a:latin typeface="Calibri" panose="020F0502020204030204" pitchFamily="34" charset="0"/>
                        </a:rPr>
                        <a:t>vCenter-Clusters configured with Transport Node Profile </a:t>
                      </a:r>
                    </a:p>
                    <a:p>
                      <a:pPr marL="285750" indent="-285750" algn="l">
                        <a:buFont typeface="Arial" panose="020B0604020202020204" pitchFamily="34" charset="0"/>
                        <a:buChar char="•"/>
                      </a:pPr>
                      <a:r>
                        <a:rPr lang="en-US" sz="1400" dirty="0">
                          <a:latin typeface="Calibri" panose="020F0502020204030204" pitchFamily="34" charset="0"/>
                        </a:rPr>
                        <a:t>DHCP is required for SVM IP assignment in case all ESXi in vCenter-Cluster do not share a VDS-</a:t>
                      </a:r>
                      <a:r>
                        <a:rPr lang="en-US" sz="1400" dirty="0" err="1">
                          <a:latin typeface="Calibri" panose="020F0502020204030204" pitchFamily="34" charset="0"/>
                        </a:rPr>
                        <a:t>PortGroup</a:t>
                      </a:r>
                      <a:r>
                        <a:rPr lang="en-US" sz="1400" dirty="0">
                          <a:latin typeface="Calibri" panose="020F0502020204030204" pitchFamily="34" charset="0"/>
                        </a:rPr>
                        <a:t> / subnet</a:t>
                      </a:r>
                      <a:endParaRPr lang="en-US" sz="1400" b="0" i="0" dirty="0">
                        <a:latin typeface="Calibri" panose="020F0502020204030204" pitchFamily="34" charset="0"/>
                      </a:endParaRPr>
                    </a:p>
                  </a:txBody>
                  <a:tcPr>
                    <a:solidFill>
                      <a:srgbClr val="CBDCF1"/>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dirty="0">
                          <a:latin typeface="Calibri" panose="020F0502020204030204" pitchFamily="34" charset="0"/>
                        </a:rPr>
                        <a:t>Extra Large Edge Nodes</a:t>
                      </a:r>
                    </a:p>
                  </a:txBody>
                  <a:tcPr>
                    <a:solidFill>
                      <a:srgbClr val="CBDCF1"/>
                    </a:solidFill>
                  </a:tcPr>
                </a:tc>
                <a:extLst>
                  <a:ext uri="{0D108BD9-81ED-4DB2-BD59-A6C34878D82A}">
                    <a16:rowId xmlns:a16="http://schemas.microsoft.com/office/drawing/2014/main" val="270623906"/>
                  </a:ext>
                </a:extLst>
              </a:tr>
              <a:tr h="370840">
                <a:tc>
                  <a:txBody>
                    <a:bodyPr/>
                    <a:lstStyle/>
                    <a:p>
                      <a:pPr lvl="1"/>
                      <a:r>
                        <a:rPr lang="en-US" b="0" i="0" dirty="0">
                          <a:latin typeface="Calibri" panose="020F0502020204030204" pitchFamily="34" charset="0"/>
                        </a:rPr>
                        <a:t>vSphere support</a:t>
                      </a:r>
                    </a:p>
                  </a:txBody>
                  <a:tcPr>
                    <a:solidFill>
                      <a:srgbClr val="E7EEF8"/>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vSphere 6.7+</a:t>
                      </a:r>
                    </a:p>
                    <a:p>
                      <a:pPr marL="285750" indent="-285750" algn="l">
                        <a:buFont typeface="Arial" panose="020B0604020202020204" pitchFamily="34" charset="0"/>
                        <a:buChar char="•"/>
                      </a:pPr>
                      <a:r>
                        <a:rPr lang="en-US" sz="1400" b="0" i="0" dirty="0">
                          <a:latin typeface="Calibri" panose="020F0502020204030204" pitchFamily="34" charset="0"/>
                        </a:rPr>
                        <a:t>Windows: VMware Tools 11.2.5+</a:t>
                      </a:r>
                    </a:p>
                  </a:txBody>
                  <a:tcPr>
                    <a:solidFill>
                      <a:srgbClr val="E7EEF8"/>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N/A</a:t>
                      </a:r>
                    </a:p>
                  </a:txBody>
                  <a:tcPr>
                    <a:solidFill>
                      <a:srgbClr val="E7EEF8"/>
                    </a:solidFill>
                  </a:tcPr>
                </a:tc>
                <a:extLst>
                  <a:ext uri="{0D108BD9-81ED-4DB2-BD59-A6C34878D82A}">
                    <a16:rowId xmlns:a16="http://schemas.microsoft.com/office/drawing/2014/main" val="614712293"/>
                  </a:ext>
                </a:extLst>
              </a:tr>
            </a:tbl>
          </a:graphicData>
        </a:graphic>
      </p:graphicFrame>
      <p:sp>
        <p:nvSpPr>
          <p:cNvPr id="11" name="Subtitle 10">
            <a:extLst>
              <a:ext uri="{FF2B5EF4-FFF2-40B4-BE49-F238E27FC236}">
                <a16:creationId xmlns:a16="http://schemas.microsoft.com/office/drawing/2014/main" id="{DDC033B2-F8BA-62C0-6128-1FC82B40EC5B}"/>
              </a:ext>
            </a:extLst>
          </p:cNvPr>
          <p:cNvSpPr>
            <a:spLocks noGrp="1"/>
          </p:cNvSpPr>
          <p:nvPr>
            <p:ph type="subTitle" idx="10"/>
          </p:nvPr>
        </p:nvSpPr>
        <p:spPr/>
        <p:txBody>
          <a:bodyPr/>
          <a:lstStyle/>
          <a:p>
            <a:endParaRPr lang="en-US"/>
          </a:p>
        </p:txBody>
      </p:sp>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Requirements</a:t>
            </a:r>
          </a:p>
        </p:txBody>
      </p:sp>
    </p:spTree>
    <p:extLst>
      <p:ext uri="{BB962C8B-B14F-4D97-AF65-F5344CB8AC3E}">
        <p14:creationId xmlns:p14="http://schemas.microsoft.com/office/powerpoint/2010/main" val="4068981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tangle 97">
            <a:extLst>
              <a:ext uri="{FF2B5EF4-FFF2-40B4-BE49-F238E27FC236}">
                <a16:creationId xmlns:a16="http://schemas.microsoft.com/office/drawing/2014/main" id="{0AA01BEF-B9B7-3245-8F52-D6B39901B839}"/>
              </a:ext>
            </a:extLst>
          </p:cNvPr>
          <p:cNvSpPr/>
          <p:nvPr/>
        </p:nvSpPr>
        <p:spPr>
          <a:xfrm>
            <a:off x="3175" y="1373420"/>
            <a:ext cx="12185650" cy="4805631"/>
          </a:xfrm>
          <a:prstGeom prst="rect">
            <a:avLst/>
          </a:prstGeom>
          <a:gradFill>
            <a:gsLst>
              <a:gs pos="99000">
                <a:schemeClr val="bg1"/>
              </a:gs>
              <a:gs pos="0">
                <a:schemeClr val="bg1">
                  <a:lumMod val="9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5398" dirty="0">
                <a:solidFill>
                  <a:schemeClr val="tx2"/>
                </a:solidFill>
              </a:rPr>
              <a:t>Detect &amp; Prevent the transfer of </a:t>
            </a:r>
            <a:r>
              <a:rPr lang="en-US" sz="5398" dirty="0">
                <a:solidFill>
                  <a:srgbClr val="C00000"/>
                </a:solidFill>
              </a:rPr>
              <a:t>malicious</a:t>
            </a:r>
            <a:r>
              <a:rPr lang="en-US" sz="5398" dirty="0">
                <a:solidFill>
                  <a:schemeClr val="tx2"/>
                </a:solidFill>
              </a:rPr>
              <a:t> files</a:t>
            </a:r>
            <a:br>
              <a:rPr lang="en-US" sz="5398" dirty="0">
                <a:solidFill>
                  <a:schemeClr val="tx2"/>
                </a:solidFill>
              </a:rPr>
            </a:br>
            <a:r>
              <a:rPr lang="en-US" sz="1799" dirty="0">
                <a:solidFill>
                  <a:schemeClr val="tx2"/>
                </a:solidFill>
              </a:rPr>
              <a:t>Wherever these might occur</a:t>
            </a:r>
            <a:endParaRPr lang="en-US" sz="5398" dirty="0">
              <a:solidFill>
                <a:schemeClr val="tx2"/>
              </a:solidFill>
            </a:endParaRPr>
          </a:p>
        </p:txBody>
      </p:sp>
      <p:sp>
        <p:nvSpPr>
          <p:cNvPr id="3" name="Title 2">
            <a:extLst>
              <a:ext uri="{FF2B5EF4-FFF2-40B4-BE49-F238E27FC236}">
                <a16:creationId xmlns:a16="http://schemas.microsoft.com/office/drawing/2014/main" id="{D19B9D56-000C-024D-B2AB-C9D44BAE34A6}"/>
              </a:ext>
            </a:extLst>
          </p:cNvPr>
          <p:cNvSpPr>
            <a:spLocks noGrp="1"/>
          </p:cNvSpPr>
          <p:nvPr>
            <p:ph type="title"/>
          </p:nvPr>
        </p:nvSpPr>
        <p:spPr/>
        <p:txBody>
          <a:bodyPr/>
          <a:lstStyle/>
          <a:p>
            <a:r>
              <a:rPr lang="en-US" dirty="0"/>
              <a:t>NSX Malware Detection and Prevention</a:t>
            </a:r>
          </a:p>
        </p:txBody>
      </p:sp>
      <p:grpSp>
        <p:nvGrpSpPr>
          <p:cNvPr id="12" name="Group 11">
            <a:extLst>
              <a:ext uri="{FF2B5EF4-FFF2-40B4-BE49-F238E27FC236}">
                <a16:creationId xmlns:a16="http://schemas.microsoft.com/office/drawing/2014/main" id="{9167CBD7-F991-DC43-B83B-793AF6A1D6CA}"/>
              </a:ext>
            </a:extLst>
          </p:cNvPr>
          <p:cNvGrpSpPr/>
          <p:nvPr/>
        </p:nvGrpSpPr>
        <p:grpSpPr>
          <a:xfrm>
            <a:off x="10050991" y="256691"/>
            <a:ext cx="2043742" cy="861550"/>
            <a:chOff x="10050432" y="152375"/>
            <a:chExt cx="2044274" cy="861774"/>
          </a:xfrm>
        </p:grpSpPr>
        <p:sp>
          <p:nvSpPr>
            <p:cNvPr id="13" name="Rectangle 12">
              <a:extLst>
                <a:ext uri="{FF2B5EF4-FFF2-40B4-BE49-F238E27FC236}">
                  <a16:creationId xmlns:a16="http://schemas.microsoft.com/office/drawing/2014/main" id="{A578E44C-A18A-5843-86C3-580EF16BCE57}"/>
                </a:ext>
              </a:extLst>
            </p:cNvPr>
            <p:cNvSpPr/>
            <p:nvPr/>
          </p:nvSpPr>
          <p:spPr>
            <a:xfrm>
              <a:off x="10688552" y="152375"/>
              <a:ext cx="1406154" cy="861774"/>
            </a:xfrm>
            <a:prstGeom prst="rect">
              <a:avLst/>
            </a:prstGeom>
          </p:spPr>
          <p:txBody>
            <a:bodyPr wrap="none">
              <a:spAutoFit/>
            </a:bodyPr>
            <a:lstStyle/>
            <a:p>
              <a:pPr>
                <a:defRPr/>
              </a:pPr>
              <a:r>
                <a:rPr lang="en-US" sz="1000">
                  <a:solidFill>
                    <a:schemeClr val="bg1">
                      <a:lumMod val="85000"/>
                    </a:schemeClr>
                  </a:solidFill>
                  <a:latin typeface="Metropolis"/>
                </a:rPr>
                <a:t>NDR</a:t>
              </a:r>
              <a:br>
                <a:rPr lang="en-US" sz="1000">
                  <a:solidFill>
                    <a:schemeClr val="bg1">
                      <a:lumMod val="85000"/>
                    </a:schemeClr>
                  </a:solidFill>
                  <a:latin typeface="Metropolis"/>
                </a:rPr>
              </a:br>
              <a:r>
                <a:rPr lang="en-US" sz="1000">
                  <a:solidFill>
                    <a:schemeClr val="bg1">
                      <a:lumMod val="85000"/>
                    </a:schemeClr>
                  </a:solidFill>
                  <a:latin typeface="Metropolis"/>
                </a:rPr>
                <a:t>NTA</a:t>
              </a:r>
              <a:br>
                <a:rPr lang="en-US" sz="1000">
                  <a:solidFill>
                    <a:schemeClr val="bg1">
                      <a:lumMod val="85000"/>
                    </a:schemeClr>
                  </a:solidFill>
                  <a:latin typeface="Metropolis"/>
                </a:rPr>
              </a:br>
              <a:r>
                <a:rPr lang="en-US" sz="1000">
                  <a:solidFill>
                    <a:schemeClr val="accent4"/>
                  </a:solidFill>
                  <a:latin typeface="Metropolis"/>
                </a:rPr>
                <a:t>Malware Prevention</a:t>
              </a:r>
              <a:br>
                <a:rPr lang="en-US" sz="1000">
                  <a:solidFill>
                    <a:schemeClr val="bg1">
                      <a:lumMod val="85000"/>
                    </a:schemeClr>
                  </a:solidFill>
                  <a:latin typeface="Metropolis"/>
                </a:rPr>
              </a:br>
              <a:r>
                <a:rPr lang="en-US" sz="1000">
                  <a:solidFill>
                    <a:schemeClr val="bg1">
                      <a:lumMod val="85000"/>
                    </a:schemeClr>
                  </a:solidFill>
                  <a:latin typeface="Metropolis"/>
                </a:rPr>
                <a:t>IDS/IPS</a:t>
              </a:r>
              <a:br>
                <a:rPr lang="en-US" sz="1000">
                  <a:solidFill>
                    <a:schemeClr val="tx2"/>
                  </a:solidFill>
                  <a:latin typeface="Metropolis"/>
                </a:rPr>
              </a:br>
              <a:r>
                <a:rPr lang="en-US" sz="1000">
                  <a:solidFill>
                    <a:schemeClr val="bg1">
                      <a:lumMod val="85000"/>
                    </a:schemeClr>
                  </a:solidFill>
                  <a:latin typeface="Metropolis"/>
                </a:rPr>
                <a:t>Segmentation</a:t>
              </a:r>
            </a:p>
          </p:txBody>
        </p:sp>
        <p:cxnSp>
          <p:nvCxnSpPr>
            <p:cNvPr id="14" name="Straight Connector 13">
              <a:extLst>
                <a:ext uri="{FF2B5EF4-FFF2-40B4-BE49-F238E27FC236}">
                  <a16:creationId xmlns:a16="http://schemas.microsoft.com/office/drawing/2014/main" id="{DFF3070A-0E66-D042-A392-86A483EA5CF9}"/>
                </a:ext>
              </a:extLst>
            </p:cNvPr>
            <p:cNvCxnSpPr/>
            <p:nvPr/>
          </p:nvCxnSpPr>
          <p:spPr bwMode="gray">
            <a:xfrm flipH="1">
              <a:off x="10050432" y="275485"/>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A7C49B6-531E-B241-90EE-B9F3C93415D2}"/>
                </a:ext>
              </a:extLst>
            </p:cNvPr>
            <p:cNvCxnSpPr/>
            <p:nvPr/>
          </p:nvCxnSpPr>
          <p:spPr bwMode="gray">
            <a:xfrm flipH="1">
              <a:off x="10050432" y="425114"/>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A33AAF0-DBAA-5A4A-9C74-80C9388A422F}"/>
                </a:ext>
              </a:extLst>
            </p:cNvPr>
            <p:cNvCxnSpPr/>
            <p:nvPr/>
          </p:nvCxnSpPr>
          <p:spPr bwMode="gray">
            <a:xfrm flipH="1">
              <a:off x="10050432" y="574743"/>
              <a:ext cx="638120" cy="0"/>
            </a:xfrm>
            <a:prstGeom prst="line">
              <a:avLst/>
            </a:prstGeom>
            <a:ln w="7620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7B3B395-3B47-3247-94FA-EFAB0FBC7891}"/>
                </a:ext>
              </a:extLst>
            </p:cNvPr>
            <p:cNvCxnSpPr/>
            <p:nvPr/>
          </p:nvCxnSpPr>
          <p:spPr bwMode="gray">
            <a:xfrm flipH="1">
              <a:off x="10050432" y="724372"/>
              <a:ext cx="638120" cy="0"/>
            </a:xfrm>
            <a:prstGeom prst="line">
              <a:avLst/>
            </a:prstGeom>
            <a:ln w="76200">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9A690F4-53FC-CF40-8D79-239792C9E8D0}"/>
                </a:ext>
              </a:extLst>
            </p:cNvPr>
            <p:cNvCxnSpPr/>
            <p:nvPr/>
          </p:nvCxnSpPr>
          <p:spPr bwMode="gray">
            <a:xfrm flipH="1">
              <a:off x="10050432" y="882314"/>
              <a:ext cx="638120" cy="0"/>
            </a:xfrm>
            <a:prstGeom prst="line">
              <a:avLst/>
            </a:prstGeom>
            <a:ln w="762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9218" name="Picture 2" descr="Malware | MetaCompliance">
            <a:extLst>
              <a:ext uri="{FF2B5EF4-FFF2-40B4-BE49-F238E27FC236}">
                <a16:creationId xmlns:a16="http://schemas.microsoft.com/office/drawing/2014/main" id="{26984408-9031-424D-BDC6-336AAD09A6F6}"/>
              </a:ext>
            </a:extLst>
          </p:cNvPr>
          <p:cNvPicPr>
            <a:picLocks noChangeAspect="1" noChangeArrowheads="1"/>
          </p:cNvPicPr>
          <p:nvPr/>
        </p:nvPicPr>
        <p:blipFill>
          <a:blip r:embed="rId3">
            <a:alphaModFix amt="8000"/>
            <a:extLst>
              <a:ext uri="{28A0092B-C50C-407E-A947-70E740481C1C}">
                <a14:useLocalDpi xmlns:a14="http://schemas.microsoft.com/office/drawing/2010/main" val="0"/>
              </a:ext>
            </a:extLst>
          </a:blip>
          <a:srcRect/>
          <a:stretch>
            <a:fillRect/>
          </a:stretch>
        </p:blipFill>
        <p:spPr bwMode="auto">
          <a:xfrm>
            <a:off x="23723" y="1373420"/>
            <a:ext cx="12185649" cy="5483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014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nvPr>
        </p:nvGraphicFramePr>
        <p:xfrm>
          <a:off x="615950" y="1275615"/>
          <a:ext cx="10975974" cy="222504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Traffic</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101770867"/>
                  </a:ext>
                </a:extLst>
              </a:tr>
              <a:tr h="370840">
                <a:tc>
                  <a:txBody>
                    <a:bodyPr/>
                    <a:lstStyle/>
                    <a:p>
                      <a:pPr lvl="1"/>
                      <a:r>
                        <a:rPr lang="en-US" b="0" i="0" dirty="0">
                          <a:latin typeface="Calibri" panose="020F0502020204030204" pitchFamily="34" charset="0"/>
                        </a:rPr>
                        <a:t>Analyzed</a:t>
                      </a:r>
                    </a:p>
                  </a:txBody>
                  <a:tcPr/>
                </a:tc>
                <a:tc>
                  <a:txBody>
                    <a:bodyPr/>
                    <a:lstStyle/>
                    <a:p>
                      <a:pPr algn="ctr"/>
                      <a:r>
                        <a:rPr lang="en-US" sz="1600" b="0" i="0" dirty="0">
                          <a:latin typeface="Calibri" panose="020F0502020204030204" pitchFamily="34" charset="0"/>
                        </a:rPr>
                        <a:t>E/W + N/S</a:t>
                      </a:r>
                    </a:p>
                  </a:txBody>
                  <a:tcPr/>
                </a:tc>
                <a:tc>
                  <a:txBody>
                    <a:bodyPr/>
                    <a:lstStyle/>
                    <a:p>
                      <a:pPr algn="ctr"/>
                      <a:r>
                        <a:rPr lang="en-US" sz="1600" b="0" i="0" dirty="0">
                          <a:latin typeface="Calibri" panose="020F0502020204030204" pitchFamily="34" charset="0"/>
                        </a:rPr>
                        <a:t>N/S</a:t>
                      </a:r>
                    </a:p>
                  </a:txBody>
                  <a:tcPr/>
                </a:tc>
                <a:extLst>
                  <a:ext uri="{0D108BD9-81ED-4DB2-BD59-A6C34878D82A}">
                    <a16:rowId xmlns:a16="http://schemas.microsoft.com/office/drawing/2014/main" val="3240521552"/>
                  </a:ext>
                </a:extLst>
              </a:tr>
              <a:tr h="370840">
                <a:tc>
                  <a:txBody>
                    <a:bodyPr/>
                    <a:lstStyle/>
                    <a:p>
                      <a:r>
                        <a:rPr lang="en-US" b="1" i="0" dirty="0">
                          <a:latin typeface="Calibri" panose="020F0502020204030204" pitchFamily="34" charset="0"/>
                        </a:rPr>
                        <a:t>Mode</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990175124"/>
                  </a:ext>
                </a:extLst>
              </a:tr>
              <a:tr h="370840">
                <a:tc>
                  <a:txBody>
                    <a:bodyPr/>
                    <a:lstStyle/>
                    <a:p>
                      <a:pPr lvl="1"/>
                      <a:r>
                        <a:rPr lang="en-US" b="0" i="0" dirty="0">
                          <a:latin typeface="Calibri" panose="020F0502020204030204" pitchFamily="34" charset="0"/>
                        </a:rPr>
                        <a:t>Detection</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3916610827"/>
                  </a:ext>
                </a:extLst>
              </a:tr>
              <a:tr h="370840">
                <a:tc>
                  <a:txBody>
                    <a:bodyPr/>
                    <a:lstStyle/>
                    <a:p>
                      <a:pPr lvl="1"/>
                      <a:r>
                        <a:rPr lang="en-US" b="0" i="0" dirty="0">
                          <a:latin typeface="Calibri" panose="020F0502020204030204" pitchFamily="34" charset="0"/>
                        </a:rPr>
                        <a:t>Prevention</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No</a:t>
                      </a:r>
                    </a:p>
                  </a:txBody>
                  <a:tcPr/>
                </a:tc>
                <a:extLst>
                  <a:ext uri="{0D108BD9-81ED-4DB2-BD59-A6C34878D82A}">
                    <a16:rowId xmlns:a16="http://schemas.microsoft.com/office/drawing/2014/main" val="3022073621"/>
                  </a:ext>
                </a:extLst>
              </a:tr>
            </a:tbl>
          </a:graphicData>
        </a:graphic>
      </p:graphicFrame>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Limitations</a:t>
            </a:r>
          </a:p>
        </p:txBody>
      </p:sp>
    </p:spTree>
    <p:extLst>
      <p:ext uri="{BB962C8B-B14F-4D97-AF65-F5344CB8AC3E}">
        <p14:creationId xmlns:p14="http://schemas.microsoft.com/office/powerpoint/2010/main" val="148900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nvPr>
        </p:nvGraphicFramePr>
        <p:xfrm>
          <a:off x="615950" y="1275615"/>
          <a:ext cx="10975974" cy="421640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Analysis</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8000189"/>
                  </a:ext>
                </a:extLst>
              </a:tr>
              <a:tr h="370840">
                <a:tc>
                  <a:txBody>
                    <a:bodyPr/>
                    <a:lstStyle/>
                    <a:p>
                      <a:pPr lvl="1"/>
                      <a:r>
                        <a:rPr lang="en-US" b="0" i="0" dirty="0">
                          <a:latin typeface="Calibri" panose="020F0502020204030204" pitchFamily="34" charset="0"/>
                        </a:rPr>
                        <a:t>Local Analysis</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393076518"/>
                  </a:ext>
                </a:extLst>
              </a:tr>
              <a:tr h="370840">
                <a:tc>
                  <a:txBody>
                    <a:bodyPr/>
                    <a:lstStyle/>
                    <a:p>
                      <a:pPr lvl="1"/>
                      <a:r>
                        <a:rPr lang="en-US" b="0" i="0" dirty="0">
                          <a:latin typeface="Calibri" panose="020F0502020204030204" pitchFamily="34" charset="0"/>
                        </a:rPr>
                        <a:t>Cloud Analysis</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4054919838"/>
                  </a:ext>
                </a:extLst>
              </a:tr>
              <a:tr h="370840">
                <a:tc>
                  <a:txBody>
                    <a:bodyPr/>
                    <a:lstStyle/>
                    <a:p>
                      <a:pPr lvl="1"/>
                      <a:r>
                        <a:rPr lang="en-US" b="0" i="0" dirty="0">
                          <a:latin typeface="Calibri" panose="020F0502020204030204" pitchFamily="34" charset="0"/>
                        </a:rPr>
                        <a:t>VM Operating System</a:t>
                      </a:r>
                    </a:p>
                  </a:txBody>
                  <a:tcPr/>
                </a:tc>
                <a:tc>
                  <a:txBody>
                    <a:bodyPr/>
                    <a:lstStyle/>
                    <a:p>
                      <a:pPr algn="ctr"/>
                      <a:r>
                        <a:rPr lang="en-US" sz="1600" b="0" i="0" dirty="0">
                          <a:latin typeface="Calibri" panose="020F0502020204030204" pitchFamily="34" charset="0"/>
                        </a:rPr>
                        <a:t>Windows </a:t>
                      </a:r>
                      <a:r>
                        <a:rPr lang="en-US" sz="1100" b="0" i="1" dirty="0">
                          <a:latin typeface="Calibri" panose="020F0502020204030204" pitchFamily="34" charset="0"/>
                        </a:rPr>
                        <a:t>(new file)</a:t>
                      </a:r>
                      <a:endParaRPr lang="en-US" sz="1600" b="0" i="0" dirty="0">
                        <a:latin typeface="Calibri" panose="020F0502020204030204" pitchFamily="34" charset="0"/>
                      </a:endParaRPr>
                    </a:p>
                  </a:txBody>
                  <a:tcPr/>
                </a:tc>
                <a:tc>
                  <a:txBody>
                    <a:bodyPr/>
                    <a:lstStyle/>
                    <a:p>
                      <a:pPr algn="ctr"/>
                      <a:r>
                        <a:rPr lang="en-US" sz="1600" b="0" i="0" dirty="0">
                          <a:latin typeface="Calibri" panose="020F0502020204030204" pitchFamily="34" charset="0"/>
                        </a:rPr>
                        <a:t>N/A </a:t>
                      </a:r>
                      <a:r>
                        <a:rPr lang="en-US" sz="1100" b="0" i="1" dirty="0">
                          <a:latin typeface="Calibri" panose="020F0502020204030204" pitchFamily="34" charset="0"/>
                        </a:rPr>
                        <a:t>(analyze traffic through T1)</a:t>
                      </a:r>
                      <a:endParaRPr lang="en-US" sz="1600" b="0" i="1" dirty="0">
                        <a:latin typeface="Calibri" panose="020F0502020204030204" pitchFamily="34" charset="0"/>
                      </a:endParaRPr>
                    </a:p>
                  </a:txBody>
                  <a:tcPr/>
                </a:tc>
                <a:extLst>
                  <a:ext uri="{0D108BD9-81ED-4DB2-BD59-A6C34878D82A}">
                    <a16:rowId xmlns:a16="http://schemas.microsoft.com/office/drawing/2014/main" val="3600318807"/>
                  </a:ext>
                </a:extLst>
              </a:tr>
              <a:tr h="370840">
                <a:tc>
                  <a:txBody>
                    <a:bodyPr/>
                    <a:lstStyle/>
                    <a:p>
                      <a:pPr lvl="1"/>
                      <a:r>
                        <a:rPr lang="en-US" b="0" i="0" dirty="0">
                          <a:latin typeface="Calibri" panose="020F0502020204030204" pitchFamily="34" charset="0"/>
                        </a:rPr>
                        <a:t>Dataplane protocol</a:t>
                      </a:r>
                    </a:p>
                  </a:txBody>
                  <a:tcPr/>
                </a:tc>
                <a:tc>
                  <a:txBody>
                    <a:bodyPr/>
                    <a:lstStyle/>
                    <a:p>
                      <a:pPr algn="ctr"/>
                      <a:r>
                        <a:rPr lang="en-US" sz="1600" b="0" i="0" dirty="0">
                          <a:latin typeface="Calibri" panose="020F0502020204030204" pitchFamily="34" charset="0"/>
                        </a:rPr>
                        <a:t>N/A </a:t>
                      </a:r>
                      <a:r>
                        <a:rPr lang="en-US" sz="1100" b="0" i="1" dirty="0">
                          <a:latin typeface="Calibri" panose="020F0502020204030204" pitchFamily="34" charset="0"/>
                        </a:rPr>
                        <a:t>(analyze on disk write)</a:t>
                      </a:r>
                      <a:endParaRPr lang="en-US" sz="1600" b="0" i="1" dirty="0">
                        <a:latin typeface="Calibri" panose="020F0502020204030204" pitchFamily="34" charset="0"/>
                      </a:endParaRPr>
                    </a:p>
                  </a:txBody>
                  <a:tcPr/>
                </a:tc>
                <a:tc>
                  <a:txBody>
                    <a:bodyPr/>
                    <a:lstStyle/>
                    <a:p>
                      <a:pPr algn="ctr"/>
                      <a:r>
                        <a:rPr lang="en-US" sz="1600" b="0" i="0" dirty="0">
                          <a:latin typeface="Calibri" panose="020F0502020204030204" pitchFamily="34" charset="0"/>
                        </a:rPr>
                        <a:t>HTTP or FTP (or HTTPS if TLS Inspection is enabled)</a:t>
                      </a:r>
                    </a:p>
                    <a:p>
                      <a:pPr algn="ctr"/>
                      <a:r>
                        <a:rPr lang="en-US" sz="1100" b="0" i="1" dirty="0">
                          <a:latin typeface="Calibri" panose="020F0502020204030204" pitchFamily="34" charset="0"/>
                        </a:rPr>
                        <a:t>(Files download only)</a:t>
                      </a:r>
                    </a:p>
                  </a:txBody>
                  <a:tcPr/>
                </a:tc>
                <a:extLst>
                  <a:ext uri="{0D108BD9-81ED-4DB2-BD59-A6C34878D82A}">
                    <a16:rowId xmlns:a16="http://schemas.microsoft.com/office/drawing/2014/main" val="522361832"/>
                  </a:ext>
                </a:extLst>
              </a:tr>
              <a:tr h="370840">
                <a:tc>
                  <a:txBody>
                    <a:bodyPr/>
                    <a:lstStyle/>
                    <a:p>
                      <a:pPr lvl="1"/>
                      <a:r>
                        <a:rPr lang="en-US" b="0" i="0" dirty="0">
                          <a:latin typeface="Calibri" panose="020F0502020204030204" pitchFamily="34" charset="0"/>
                        </a:rPr>
                        <a:t>Reporting - Sender Server IP</a:t>
                      </a:r>
                    </a:p>
                  </a:txBody>
                  <a:tcPr/>
                </a:tc>
                <a:tc>
                  <a:txBody>
                    <a:bodyPr/>
                    <a:lstStyle/>
                    <a:p>
                      <a:pPr algn="ctr"/>
                      <a:r>
                        <a:rPr lang="en-US" sz="1600" b="0" i="0" dirty="0">
                          <a:latin typeface="Calibri" panose="020F0502020204030204" pitchFamily="34" charset="0"/>
                        </a:rPr>
                        <a:t>No</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1" dirty="0">
                          <a:latin typeface="Calibri" panose="020F0502020204030204" pitchFamily="34" charset="0"/>
                        </a:rPr>
                        <a:t>(works </a:t>
                      </a:r>
                      <a:r>
                        <a:rPr lang="en-US" sz="1100" b="0" i="1">
                          <a:latin typeface="Calibri" panose="020F0502020204030204" pitchFamily="34" charset="0"/>
                        </a:rPr>
                        <a:t>on disk write </a:t>
                      </a:r>
                      <a:r>
                        <a:rPr lang="en-US" sz="1100" b="0" i="1" dirty="0">
                          <a:latin typeface="Calibri" panose="020F0502020204030204" pitchFamily="34" charset="0"/>
                        </a:rPr>
                        <a:t>and so doesn’t have IP visibility)</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1524169792"/>
                  </a:ext>
                </a:extLst>
              </a:tr>
              <a:tr h="370840">
                <a:tc>
                  <a:txBody>
                    <a:bodyPr/>
                    <a:lstStyle/>
                    <a:p>
                      <a:pPr lvl="1"/>
                      <a:r>
                        <a:rPr lang="en-US" b="0" i="0" dirty="0">
                          <a:latin typeface="Calibri" panose="020F0502020204030204" pitchFamily="34" charset="0"/>
                        </a:rPr>
                        <a:t>File Size</a:t>
                      </a:r>
                    </a:p>
                  </a:txBody>
                  <a:tcPr/>
                </a:tc>
                <a:tc>
                  <a:txBody>
                    <a:bodyPr/>
                    <a:lstStyle/>
                    <a:p>
                      <a:pPr algn="ctr"/>
                      <a:r>
                        <a:rPr lang="en-US" sz="1600" b="0" i="0" dirty="0">
                          <a:latin typeface="Calibri" panose="020F0502020204030204" pitchFamily="34" charset="0"/>
                        </a:rPr>
                        <a:t>Up to 64 MB</a:t>
                      </a:r>
                    </a:p>
                  </a:txBody>
                  <a:tcPr/>
                </a:tc>
                <a:tc>
                  <a:txBody>
                    <a:bodyPr/>
                    <a:lstStyle/>
                    <a:p>
                      <a:pPr algn="ctr"/>
                      <a:r>
                        <a:rPr lang="en-US" sz="1600" b="0" i="0" dirty="0">
                          <a:latin typeface="Calibri" panose="020F0502020204030204" pitchFamily="34" charset="0"/>
                        </a:rPr>
                        <a:t>Up to 64 MB</a:t>
                      </a:r>
                    </a:p>
                  </a:txBody>
                  <a:tcPr/>
                </a:tc>
                <a:extLst>
                  <a:ext uri="{0D108BD9-81ED-4DB2-BD59-A6C34878D82A}">
                    <a16:rowId xmlns:a16="http://schemas.microsoft.com/office/drawing/2014/main" val="2831374668"/>
                  </a:ext>
                </a:extLst>
              </a:tr>
              <a:tr h="370840">
                <a:tc>
                  <a:txBody>
                    <a:bodyPr/>
                    <a:lstStyle/>
                    <a:p>
                      <a:pPr lvl="1"/>
                      <a:r>
                        <a:rPr lang="en-US" b="0" i="0" dirty="0">
                          <a:latin typeface="Calibri" panose="020F0502020204030204" pitchFamily="34" charset="0"/>
                        </a:rPr>
                        <a:t>File Type </a:t>
                      </a:r>
                      <a:r>
                        <a:rPr lang="en-US" sz="1200" b="0" i="1" dirty="0">
                          <a:latin typeface="Calibri" panose="020F0502020204030204" pitchFamily="34" charset="0"/>
                        </a:rPr>
                        <a:t>(see Notes for more information)</a:t>
                      </a:r>
                      <a:endParaRPr lang="en-US" b="0" i="1" dirty="0">
                        <a:latin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dirty="0">
                          <a:latin typeface="Calibri" panose="020F0502020204030204" pitchFamily="34" charset="0"/>
                        </a:rPr>
                        <a:t>Executable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dirty="0">
                          <a:latin typeface="Calibri" panose="020F0502020204030204" pitchFamily="34" charset="0"/>
                        </a:rPr>
                        <a:t>exe, </a:t>
                      </a:r>
                      <a:r>
                        <a:rPr lang="en-US" sz="1600" b="0" i="0" dirty="0" err="1">
                          <a:latin typeface="Calibri" panose="020F0502020204030204" pitchFamily="34" charset="0"/>
                        </a:rPr>
                        <a:t>xls</a:t>
                      </a:r>
                      <a:r>
                        <a:rPr lang="en-US" sz="1600" b="0" i="0" dirty="0">
                          <a:latin typeface="Calibri" panose="020F0502020204030204" pitchFamily="34" charset="0"/>
                        </a:rPr>
                        <a:t>, </a:t>
                      </a:r>
                      <a:r>
                        <a:rPr lang="en-US" sz="1600" b="0" i="0" dirty="0" err="1">
                          <a:latin typeface="Calibri" panose="020F0502020204030204" pitchFamily="34" charset="0"/>
                        </a:rPr>
                        <a:t>vba</a:t>
                      </a:r>
                      <a:r>
                        <a:rPr lang="en-US" sz="1600" b="0" i="0" dirty="0">
                          <a:latin typeface="Calibri" panose="020F0502020204030204" pitchFamily="34" charset="0"/>
                        </a:rPr>
                        <a:t>, zip, </a:t>
                      </a:r>
                      <a:r>
                        <a:rPr lang="en-US" sz="1600" b="0" i="0" dirty="0" err="1">
                          <a:latin typeface="Calibri" panose="020F0502020204030204" pitchFamily="34" charset="0"/>
                        </a:rPr>
                        <a:t>etc</a:t>
                      </a:r>
                      <a:endParaRPr lang="en-US" sz="1600" b="0" i="0" dirty="0">
                        <a:latin typeface="Calibri" panose="020F0502020204030204" pitchFamily="34" charset="0"/>
                      </a:endParaRPr>
                    </a:p>
                  </a:txBody>
                  <a:tcPr/>
                </a:tc>
                <a:extLst>
                  <a:ext uri="{0D108BD9-81ED-4DB2-BD59-A6C34878D82A}">
                    <a16:rowId xmlns:a16="http://schemas.microsoft.com/office/drawing/2014/main" val="464282367"/>
                  </a:ext>
                </a:extLst>
              </a:tr>
              <a:tr h="370840">
                <a:tc>
                  <a:txBody>
                    <a:bodyPr/>
                    <a:lstStyle/>
                    <a:p>
                      <a:pPr lvl="1"/>
                      <a:r>
                        <a:rPr lang="en-US" b="0" i="0" dirty="0">
                          <a:latin typeface="Calibri" panose="020F0502020204030204" pitchFamily="34" charset="0"/>
                        </a:rPr>
                        <a:t>Anti-Malware events to NDR</a:t>
                      </a:r>
                    </a:p>
                  </a:txBody>
                  <a:tcPr/>
                </a:tc>
                <a:tc>
                  <a:txBody>
                    <a:bodyPr/>
                    <a:lstStyle/>
                    <a:p>
                      <a:pPr algn="ctr"/>
                      <a:r>
                        <a:rPr lang="en-US" sz="1600" b="0" i="0" dirty="0">
                          <a:latin typeface="Calibri" panose="020F0502020204030204" pitchFamily="34" charset="0"/>
                        </a:rPr>
                        <a:t>No</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914952219"/>
                  </a:ext>
                </a:extLst>
              </a:tr>
            </a:tbl>
          </a:graphicData>
        </a:graphic>
      </p:graphicFrame>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Limitations</a:t>
            </a:r>
          </a:p>
        </p:txBody>
      </p:sp>
    </p:spTree>
    <p:extLst>
      <p:ext uri="{BB962C8B-B14F-4D97-AF65-F5344CB8AC3E}">
        <p14:creationId xmlns:p14="http://schemas.microsoft.com/office/powerpoint/2010/main" val="897671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Subtitle 10">
            <a:extLst>
              <a:ext uri="{FF2B5EF4-FFF2-40B4-BE49-F238E27FC236}">
                <a16:creationId xmlns:a16="http://schemas.microsoft.com/office/drawing/2014/main" id="{DDC033B2-F8BA-62C0-6128-1FC82B40EC5B}"/>
              </a:ext>
            </a:extLst>
          </p:cNvPr>
          <p:cNvSpPr>
            <a:spLocks noGrp="1"/>
          </p:cNvSpPr>
          <p:nvPr>
            <p:ph type="subTitle" idx="10"/>
          </p:nvPr>
        </p:nvSpPr>
        <p:spPr/>
        <p:txBody>
          <a:bodyPr/>
          <a:lstStyle/>
          <a:p>
            <a:endParaRPr lang="en-US"/>
          </a:p>
        </p:txBody>
      </p:sp>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Scale</a:t>
            </a:r>
          </a:p>
        </p:txBody>
      </p:sp>
      <p:sp>
        <p:nvSpPr>
          <p:cNvPr id="3" name="Content Placeholder 2">
            <a:extLst>
              <a:ext uri="{FF2B5EF4-FFF2-40B4-BE49-F238E27FC236}">
                <a16:creationId xmlns:a16="http://schemas.microsoft.com/office/drawing/2014/main" id="{F1E899EB-21DB-ACF0-8209-57EC08ADCFF0}"/>
              </a:ext>
            </a:extLst>
          </p:cNvPr>
          <p:cNvSpPr>
            <a:spLocks noGrp="1"/>
          </p:cNvSpPr>
          <p:nvPr>
            <p:ph sz="quarter" idx="14"/>
          </p:nvPr>
        </p:nvSpPr>
        <p:spPr/>
        <p:txBody>
          <a:bodyPr/>
          <a:lstStyle/>
          <a:p>
            <a:r>
              <a:rPr lang="en-US" dirty="0"/>
              <a:t>Malware Detection and Prevention scale is publicly on </a:t>
            </a:r>
            <a:r>
              <a:rPr lang="en-US" dirty="0" err="1"/>
              <a:t>configmax</a:t>
            </a:r>
            <a:r>
              <a:rPr lang="en-US" dirty="0"/>
              <a:t>: </a:t>
            </a:r>
            <a:r>
              <a:rPr lang="en-US" dirty="0">
                <a:hlinkClick r:id="rId3"/>
              </a:rPr>
              <a:t>https://configmax.esp.vmware.com</a:t>
            </a:r>
            <a:endParaRPr lang="en-US" dirty="0"/>
          </a:p>
          <a:p>
            <a:endParaRPr lang="en-US" dirty="0"/>
          </a:p>
        </p:txBody>
      </p:sp>
      <p:pic>
        <p:nvPicPr>
          <p:cNvPr id="4" name="Picture 3">
            <a:extLst>
              <a:ext uri="{FF2B5EF4-FFF2-40B4-BE49-F238E27FC236}">
                <a16:creationId xmlns:a16="http://schemas.microsoft.com/office/drawing/2014/main" id="{3413A61D-9704-9BC1-9899-58B85055827B}"/>
              </a:ext>
            </a:extLst>
          </p:cNvPr>
          <p:cNvPicPr>
            <a:picLocks noChangeAspect="1"/>
          </p:cNvPicPr>
          <p:nvPr/>
        </p:nvPicPr>
        <p:blipFill>
          <a:blip r:embed="rId4"/>
          <a:stretch>
            <a:fillRect/>
          </a:stretch>
        </p:blipFill>
        <p:spPr>
          <a:xfrm>
            <a:off x="1864038" y="2039576"/>
            <a:ext cx="6330950" cy="4648200"/>
          </a:xfrm>
          <a:prstGeom prst="rect">
            <a:avLst/>
          </a:prstGeom>
        </p:spPr>
      </p:pic>
      <p:sp>
        <p:nvSpPr>
          <p:cNvPr id="6" name="Rectangle 5">
            <a:extLst>
              <a:ext uri="{FF2B5EF4-FFF2-40B4-BE49-F238E27FC236}">
                <a16:creationId xmlns:a16="http://schemas.microsoft.com/office/drawing/2014/main" id="{22D7DA71-FF90-9E34-E0A2-77CAF5E19ADA}"/>
              </a:ext>
            </a:extLst>
          </p:cNvPr>
          <p:cNvSpPr/>
          <p:nvPr/>
        </p:nvSpPr>
        <p:spPr>
          <a:xfrm>
            <a:off x="8320249" y="2676351"/>
            <a:ext cx="2577396" cy="523220"/>
          </a:xfrm>
          <a:prstGeom prst="rect">
            <a:avLst/>
          </a:prstGeom>
        </p:spPr>
        <p:txBody>
          <a:bodyPr wrap="square">
            <a:spAutoFit/>
          </a:bodyPr>
          <a:lstStyle/>
          <a:p>
            <a:r>
              <a:rPr lang="en-US" sz="1400" i="1" dirty="0">
                <a:latin typeface="Calibri" panose="020F0502020204030204" pitchFamily="34" charset="0"/>
              </a:rPr>
              <a:t>NSX-T 3.2.1 Malware Detection and Prevention scale</a:t>
            </a:r>
          </a:p>
        </p:txBody>
      </p:sp>
    </p:spTree>
    <p:extLst>
      <p:ext uri="{BB962C8B-B14F-4D97-AF65-F5344CB8AC3E}">
        <p14:creationId xmlns:p14="http://schemas.microsoft.com/office/powerpoint/2010/main" val="292434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06885420"/>
              </p:ext>
            </p:extLst>
          </p:nvPr>
        </p:nvGraphicFramePr>
        <p:xfrm>
          <a:off x="2242773" y="1234440"/>
          <a:ext cx="9753600" cy="219456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bl>
          </a:graphicData>
        </a:graphic>
      </p:graphicFrame>
    </p:spTree>
    <p:extLst>
      <p:ext uri="{BB962C8B-B14F-4D97-AF65-F5344CB8AC3E}">
        <p14:creationId xmlns:p14="http://schemas.microsoft.com/office/powerpoint/2010/main" val="92209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81242251"/>
              </p:ext>
            </p:extLst>
          </p:nvPr>
        </p:nvGraphicFramePr>
        <p:xfrm>
          <a:off x="2242773" y="1234440"/>
          <a:ext cx="9753600" cy="219456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1"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0" dirty="0">
                          <a:solidFill>
                            <a:schemeClr val="accent1"/>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bl>
          </a:graphicData>
        </a:graphic>
      </p:graphicFrame>
    </p:spTree>
    <p:extLst>
      <p:ext uri="{BB962C8B-B14F-4D97-AF65-F5344CB8AC3E}">
        <p14:creationId xmlns:p14="http://schemas.microsoft.com/office/powerpoint/2010/main" val="16413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ubtitle 40">
            <a:extLst>
              <a:ext uri="{FF2B5EF4-FFF2-40B4-BE49-F238E27FC236}">
                <a16:creationId xmlns:a16="http://schemas.microsoft.com/office/drawing/2014/main" id="{1B8C9D2D-C348-6C4F-9E90-CEEFA61AE640}"/>
              </a:ext>
            </a:extLst>
          </p:cNvPr>
          <p:cNvSpPr>
            <a:spLocks noGrp="1"/>
          </p:cNvSpPr>
          <p:nvPr>
            <p:ph type="subTitle" idx="10"/>
          </p:nvPr>
        </p:nvSpPr>
        <p:spPr/>
        <p:txBody>
          <a:bodyPr/>
          <a:lstStyle/>
          <a:p>
            <a:r>
              <a:rPr lang="en-US"/>
              <a:t>NSX Malware Detection and Prevention is one component of NSX Security solution</a:t>
            </a:r>
          </a:p>
        </p:txBody>
      </p:sp>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a:t>NSX Malware Detection and Prevention</a:t>
            </a:r>
          </a:p>
        </p:txBody>
      </p:sp>
      <p:sp>
        <p:nvSpPr>
          <p:cNvPr id="74" name="Rectangle 73">
            <a:extLst>
              <a:ext uri="{FF2B5EF4-FFF2-40B4-BE49-F238E27FC236}">
                <a16:creationId xmlns:a16="http://schemas.microsoft.com/office/drawing/2014/main" id="{CDAD4998-6A13-8D45-83B0-BCA4481A7A0E}"/>
              </a:ext>
            </a:extLst>
          </p:cNvPr>
          <p:cNvSpPr/>
          <p:nvPr/>
        </p:nvSpPr>
        <p:spPr>
          <a:xfrm>
            <a:off x="1589" y="1238089"/>
            <a:ext cx="12188825" cy="4815239"/>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nvGrpSpPr>
          <p:cNvPr id="75" name="Group 74">
            <a:extLst>
              <a:ext uri="{FF2B5EF4-FFF2-40B4-BE49-F238E27FC236}">
                <a16:creationId xmlns:a16="http://schemas.microsoft.com/office/drawing/2014/main" id="{70EAE850-C7D1-7A4B-A98B-D001C62708AA}"/>
              </a:ext>
            </a:extLst>
          </p:cNvPr>
          <p:cNvGrpSpPr/>
          <p:nvPr/>
        </p:nvGrpSpPr>
        <p:grpSpPr>
          <a:xfrm>
            <a:off x="2181877" y="3250342"/>
            <a:ext cx="7828247" cy="735732"/>
            <a:chOff x="1520073" y="3345970"/>
            <a:chExt cx="7828247" cy="735732"/>
          </a:xfrm>
        </p:grpSpPr>
        <p:sp>
          <p:nvSpPr>
            <p:cNvPr id="76" name="Rectangle 75">
              <a:extLst>
                <a:ext uri="{FF2B5EF4-FFF2-40B4-BE49-F238E27FC236}">
                  <a16:creationId xmlns:a16="http://schemas.microsoft.com/office/drawing/2014/main" id="{AA87601C-3EAB-2146-BCC3-A0150B2B2466}"/>
                </a:ext>
              </a:extLst>
            </p:cNvPr>
            <p:cNvSpPr/>
            <p:nvPr/>
          </p:nvSpPr>
          <p:spPr>
            <a:xfrm>
              <a:off x="1520074" y="3345970"/>
              <a:ext cx="7828246" cy="728514"/>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ctr">
                <a:defRPr/>
              </a:pPr>
              <a:r>
                <a:rPr lang="en-US" sz="1600">
                  <a:solidFill>
                    <a:schemeClr val="bg1"/>
                  </a:solidFill>
                  <a:latin typeface="Calibri" panose="020F0502020204030204" pitchFamily="34" charset="0"/>
                </a:rPr>
                <a:t>Advanced Threat Prevention</a:t>
              </a:r>
            </a:p>
          </p:txBody>
        </p:sp>
        <p:sp>
          <p:nvSpPr>
            <p:cNvPr id="77" name="Rectangle 76">
              <a:extLst>
                <a:ext uri="{FF2B5EF4-FFF2-40B4-BE49-F238E27FC236}">
                  <a16:creationId xmlns:a16="http://schemas.microsoft.com/office/drawing/2014/main" id="{E977891C-02BB-B546-9429-E7BEB71A67F9}"/>
                </a:ext>
              </a:extLst>
            </p:cNvPr>
            <p:cNvSpPr/>
            <p:nvPr/>
          </p:nvSpPr>
          <p:spPr>
            <a:xfrm>
              <a:off x="1520073" y="3785898"/>
              <a:ext cx="7825907" cy="29580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sz="1050">
                  <a:solidFill>
                    <a:schemeClr val="bg1">
                      <a:lumMod val="95000"/>
                    </a:schemeClr>
                  </a:solidFill>
                  <a:latin typeface="Calibri" panose="020F0502020204030204" pitchFamily="34" charset="0"/>
                </a:rPr>
                <a:t>IDS/IPS *     |      Malware Detection &amp; Malware Prevention    |     Network Traffic Analysis</a:t>
              </a:r>
            </a:p>
          </p:txBody>
        </p:sp>
      </p:grpSp>
      <p:sp>
        <p:nvSpPr>
          <p:cNvPr id="78" name="Rectangle 77">
            <a:extLst>
              <a:ext uri="{FF2B5EF4-FFF2-40B4-BE49-F238E27FC236}">
                <a16:creationId xmlns:a16="http://schemas.microsoft.com/office/drawing/2014/main" id="{03B81DEC-E404-D640-BA28-87C5C7C66544}"/>
              </a:ext>
            </a:extLst>
          </p:cNvPr>
          <p:cNvSpPr/>
          <p:nvPr/>
        </p:nvSpPr>
        <p:spPr>
          <a:xfrm>
            <a:off x="2013276" y="2124650"/>
            <a:ext cx="8129003" cy="2813104"/>
          </a:xfrm>
          <a:prstGeom prst="rect">
            <a:avLst/>
          </a:prstGeom>
          <a:noFill/>
          <a:ln w="127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600">
              <a:solidFill>
                <a:prstClr val="white"/>
              </a:solidFill>
              <a:latin typeface="Calibri" panose="020F0502020204030204" pitchFamily="34" charset="0"/>
            </a:endParaRPr>
          </a:p>
        </p:txBody>
      </p:sp>
      <p:grpSp>
        <p:nvGrpSpPr>
          <p:cNvPr id="79" name="Group 78">
            <a:extLst>
              <a:ext uri="{FF2B5EF4-FFF2-40B4-BE49-F238E27FC236}">
                <a16:creationId xmlns:a16="http://schemas.microsoft.com/office/drawing/2014/main" id="{77BCFAB2-DD83-BA4E-8A2F-76D0C2F12FEF}"/>
              </a:ext>
            </a:extLst>
          </p:cNvPr>
          <p:cNvGrpSpPr/>
          <p:nvPr/>
        </p:nvGrpSpPr>
        <p:grpSpPr>
          <a:xfrm>
            <a:off x="4657826" y="1221271"/>
            <a:ext cx="3074086" cy="435001"/>
            <a:chOff x="4735400" y="1452298"/>
            <a:chExt cx="3074086" cy="497600"/>
          </a:xfrm>
        </p:grpSpPr>
        <p:sp>
          <p:nvSpPr>
            <p:cNvPr id="81" name="Rectangle 80">
              <a:extLst>
                <a:ext uri="{FF2B5EF4-FFF2-40B4-BE49-F238E27FC236}">
                  <a16:creationId xmlns:a16="http://schemas.microsoft.com/office/drawing/2014/main" id="{9AF131D2-E2B1-5647-9717-1540333C91C9}"/>
                </a:ext>
              </a:extLst>
            </p:cNvPr>
            <p:cNvSpPr/>
            <p:nvPr/>
          </p:nvSpPr>
          <p:spPr>
            <a:xfrm>
              <a:off x="4735400" y="1452298"/>
              <a:ext cx="3048000" cy="497600"/>
            </a:xfrm>
            <a:prstGeom prst="rect">
              <a:avLst/>
            </a:prstGeom>
            <a:noFill/>
            <a:ln w="12700" cap="flat" cmpd="sng" algn="ctr">
              <a:gradFill>
                <a:gsLst>
                  <a:gs pos="0">
                    <a:schemeClr val="accent1">
                      <a:alpha val="0"/>
                    </a:schemeClr>
                  </a:gs>
                  <a:gs pos="100000">
                    <a:schemeClr val="accent5"/>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defRPr/>
              </a:pPr>
              <a:endParaRPr lang="en-US" sz="1200" kern="0">
                <a:solidFill>
                  <a:schemeClr val="accent5"/>
                </a:solidFill>
                <a:latin typeface="Calibri" panose="020F0502020204030204" pitchFamily="34" charset="0"/>
              </a:endParaRPr>
            </a:p>
          </p:txBody>
        </p:sp>
        <p:sp>
          <p:nvSpPr>
            <p:cNvPr id="85" name="Title 2">
              <a:extLst>
                <a:ext uri="{FF2B5EF4-FFF2-40B4-BE49-F238E27FC236}">
                  <a16:creationId xmlns:a16="http://schemas.microsoft.com/office/drawing/2014/main" id="{F9261010-AE66-5D4D-AD0F-ABC26FBF33A4}"/>
                </a:ext>
              </a:extLst>
            </p:cNvPr>
            <p:cNvSpPr txBox="1">
              <a:spLocks/>
            </p:cNvSpPr>
            <p:nvPr/>
          </p:nvSpPr>
          <p:spPr>
            <a:xfrm>
              <a:off x="4751362" y="1495204"/>
              <a:ext cx="3058124" cy="381000"/>
            </a:xfrm>
            <a:prstGeom prst="rect">
              <a:avLst/>
            </a:prstGeom>
          </p:spPr>
          <p:txBody>
            <a:bodyPr vert="horz" wrap="none" lIns="0" tIns="0" rIns="0" bIns="0" rtlCol="0" anchor="b">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lvl="0" algn="ctr">
                <a:defRPr/>
              </a:pPr>
              <a:r>
                <a:rPr lang="en-US" sz="1600">
                  <a:solidFill>
                    <a:schemeClr val="accent5"/>
                  </a:solidFill>
                  <a:latin typeface="Calibri" panose="020F0502020204030204" pitchFamily="34" charset="0"/>
                  <a:ea typeface="+mn-ea"/>
                  <a:cs typeface="+mn-cs"/>
                </a:rPr>
                <a:t>VMware Threat Analysis Unit</a:t>
              </a:r>
            </a:p>
          </p:txBody>
        </p:sp>
      </p:grpSp>
      <p:grpSp>
        <p:nvGrpSpPr>
          <p:cNvPr id="89" name="Group 88">
            <a:extLst>
              <a:ext uri="{FF2B5EF4-FFF2-40B4-BE49-F238E27FC236}">
                <a16:creationId xmlns:a16="http://schemas.microsoft.com/office/drawing/2014/main" id="{060AA6D6-14B5-194E-93E1-76ED3A6C7ABF}"/>
              </a:ext>
            </a:extLst>
          </p:cNvPr>
          <p:cNvGrpSpPr/>
          <p:nvPr/>
        </p:nvGrpSpPr>
        <p:grpSpPr>
          <a:xfrm>
            <a:off x="3131017" y="1498594"/>
            <a:ext cx="6108194" cy="533483"/>
            <a:chOff x="3129429" y="1480305"/>
            <a:chExt cx="6108194" cy="707724"/>
          </a:xfrm>
        </p:grpSpPr>
        <p:cxnSp>
          <p:nvCxnSpPr>
            <p:cNvPr id="91" name="Straight Connector 90">
              <a:extLst>
                <a:ext uri="{FF2B5EF4-FFF2-40B4-BE49-F238E27FC236}">
                  <a16:creationId xmlns:a16="http://schemas.microsoft.com/office/drawing/2014/main" id="{D9BD211B-4D4C-1C4D-8EED-BF7F9088F571}"/>
                </a:ext>
              </a:extLst>
            </p:cNvPr>
            <p:cNvCxnSpPr>
              <a:cxnSpLocks/>
            </p:cNvCxnSpPr>
            <p:nvPr/>
          </p:nvCxnSpPr>
          <p:spPr bwMode="gray">
            <a:xfrm>
              <a:off x="3129429" y="1480305"/>
              <a:ext cx="0" cy="706262"/>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92E31E73-D2DD-E34E-A043-5F645FF101A9}"/>
                </a:ext>
              </a:extLst>
            </p:cNvPr>
            <p:cNvCxnSpPr>
              <a:cxnSpLocks/>
            </p:cNvCxnSpPr>
            <p:nvPr/>
          </p:nvCxnSpPr>
          <p:spPr bwMode="gray">
            <a:xfrm>
              <a:off x="9237623" y="1500013"/>
              <a:ext cx="0" cy="688016"/>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A6C39226-DE6C-FC43-B928-E5180942A846}"/>
              </a:ext>
            </a:extLst>
          </p:cNvPr>
          <p:cNvCxnSpPr/>
          <p:nvPr/>
        </p:nvCxnSpPr>
        <p:spPr bwMode="gray">
          <a:xfrm flipH="1">
            <a:off x="3131017" y="1498593"/>
            <a:ext cx="1396558"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417AD9FA-B03B-5842-911B-597191F230ED}"/>
              </a:ext>
            </a:extLst>
          </p:cNvPr>
          <p:cNvCxnSpPr/>
          <p:nvPr/>
        </p:nvCxnSpPr>
        <p:spPr bwMode="gray">
          <a:xfrm flipH="1">
            <a:off x="7840177" y="1498593"/>
            <a:ext cx="1396558"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FC8390EE-DEBE-7F49-B8E3-CA69A4F81298}"/>
              </a:ext>
            </a:extLst>
          </p:cNvPr>
          <p:cNvGrpSpPr/>
          <p:nvPr/>
        </p:nvGrpSpPr>
        <p:grpSpPr>
          <a:xfrm>
            <a:off x="6142281" y="4068576"/>
            <a:ext cx="3867843" cy="728514"/>
            <a:chOff x="5480477" y="4356228"/>
            <a:chExt cx="3867843" cy="728514"/>
          </a:xfrm>
        </p:grpSpPr>
        <p:sp>
          <p:nvSpPr>
            <p:cNvPr id="106" name="Rectangle 105">
              <a:extLst>
                <a:ext uri="{FF2B5EF4-FFF2-40B4-BE49-F238E27FC236}">
                  <a16:creationId xmlns:a16="http://schemas.microsoft.com/office/drawing/2014/main" id="{F7A75DF7-9942-6D4E-B1AD-BE80E85B421F}"/>
                </a:ext>
              </a:extLst>
            </p:cNvPr>
            <p:cNvSpPr/>
            <p:nvPr/>
          </p:nvSpPr>
          <p:spPr>
            <a:xfrm>
              <a:off x="5480477" y="4356228"/>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lstStyle/>
            <a:p>
              <a:pPr algn="ctr">
                <a:defRPr/>
              </a:pPr>
              <a:r>
                <a:rPr lang="en-US" sz="1600">
                  <a:solidFill>
                    <a:schemeClr val="bg1"/>
                  </a:solidFill>
                  <a:latin typeface="Calibri" panose="020F0502020204030204" pitchFamily="34" charset="0"/>
                </a:rPr>
                <a:t>Gateway Firewall *</a:t>
              </a:r>
            </a:p>
          </p:txBody>
        </p:sp>
        <p:sp>
          <p:nvSpPr>
            <p:cNvPr id="110" name="Rectangle 109">
              <a:extLst>
                <a:ext uri="{FF2B5EF4-FFF2-40B4-BE49-F238E27FC236}">
                  <a16:creationId xmlns:a16="http://schemas.microsoft.com/office/drawing/2014/main" id="{365C6C8C-EAE2-574A-97F6-877BB44E8FEC}"/>
                </a:ext>
              </a:extLst>
            </p:cNvPr>
            <p:cNvSpPr/>
            <p:nvPr/>
          </p:nvSpPr>
          <p:spPr>
            <a:xfrm>
              <a:off x="5480477" y="4819860"/>
              <a:ext cx="3867843"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rPr>
                <a:t>App/User ID   |   URL Filtering    |   TLS Decryption *</a:t>
              </a:r>
            </a:p>
          </p:txBody>
        </p:sp>
      </p:grpSp>
      <p:grpSp>
        <p:nvGrpSpPr>
          <p:cNvPr id="114" name="Group 113">
            <a:extLst>
              <a:ext uri="{FF2B5EF4-FFF2-40B4-BE49-F238E27FC236}">
                <a16:creationId xmlns:a16="http://schemas.microsoft.com/office/drawing/2014/main" id="{9480D9FA-6154-EE40-B893-27A55B7923E3}"/>
              </a:ext>
            </a:extLst>
          </p:cNvPr>
          <p:cNvGrpSpPr/>
          <p:nvPr/>
        </p:nvGrpSpPr>
        <p:grpSpPr>
          <a:xfrm>
            <a:off x="2181878" y="4068692"/>
            <a:ext cx="3867843" cy="731261"/>
            <a:chOff x="1520074" y="4356343"/>
            <a:chExt cx="3867843" cy="731261"/>
          </a:xfrm>
        </p:grpSpPr>
        <p:sp>
          <p:nvSpPr>
            <p:cNvPr id="117" name="Rectangle 116">
              <a:extLst>
                <a:ext uri="{FF2B5EF4-FFF2-40B4-BE49-F238E27FC236}">
                  <a16:creationId xmlns:a16="http://schemas.microsoft.com/office/drawing/2014/main" id="{11D2B087-F62B-664E-9021-8FB07B0144C3}"/>
                </a:ext>
              </a:extLst>
            </p:cNvPr>
            <p:cNvSpPr/>
            <p:nvPr/>
          </p:nvSpPr>
          <p:spPr>
            <a:xfrm>
              <a:off x="1520074" y="4356343"/>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lstStyle/>
            <a:p>
              <a:pPr algn="ctr">
                <a:defRPr/>
              </a:pPr>
              <a:r>
                <a:rPr lang="en-US" sz="1600">
                  <a:solidFill>
                    <a:schemeClr val="bg1"/>
                  </a:solidFill>
                  <a:latin typeface="Calibri" panose="020F0502020204030204" pitchFamily="34" charset="0"/>
                </a:rPr>
                <a:t>Distributed Firewall</a:t>
              </a:r>
            </a:p>
          </p:txBody>
        </p:sp>
        <p:sp>
          <p:nvSpPr>
            <p:cNvPr id="119" name="Rectangle 118">
              <a:extLst>
                <a:ext uri="{FF2B5EF4-FFF2-40B4-BE49-F238E27FC236}">
                  <a16:creationId xmlns:a16="http://schemas.microsoft.com/office/drawing/2014/main" id="{2851CA8B-66AB-6F4A-BA12-4232FA2986F0}"/>
                </a:ext>
              </a:extLst>
            </p:cNvPr>
            <p:cNvSpPr/>
            <p:nvPr/>
          </p:nvSpPr>
          <p:spPr>
            <a:xfrm>
              <a:off x="1520074" y="4833090"/>
              <a:ext cx="3867843"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rPr>
                <a:t>App &amp; User ID    |    FQDN</a:t>
              </a:r>
            </a:p>
          </p:txBody>
        </p:sp>
      </p:grpSp>
      <p:sp>
        <p:nvSpPr>
          <p:cNvPr id="122" name="Rectangle 121">
            <a:extLst>
              <a:ext uri="{FF2B5EF4-FFF2-40B4-BE49-F238E27FC236}">
                <a16:creationId xmlns:a16="http://schemas.microsoft.com/office/drawing/2014/main" id="{0DEF6E79-8C0D-E74C-B874-9A591F518175}"/>
              </a:ext>
            </a:extLst>
          </p:cNvPr>
          <p:cNvSpPr/>
          <p:nvPr/>
        </p:nvSpPr>
        <p:spPr>
          <a:xfrm>
            <a:off x="3968900" y="1877349"/>
            <a:ext cx="4254200" cy="4618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000">
                <a:solidFill>
                  <a:srgbClr val="3F3F3F"/>
                </a:solidFill>
                <a:latin typeface="Calibri" panose="020F0502020204030204" pitchFamily="34" charset="0"/>
              </a:rPr>
              <a:t>VMware NSX Security</a:t>
            </a:r>
            <a:br>
              <a:rPr lang="en-US" sz="2000">
                <a:solidFill>
                  <a:srgbClr val="3F3F3F"/>
                </a:solidFill>
                <a:latin typeface="Calibri" panose="020F0502020204030204" pitchFamily="34" charset="0"/>
              </a:rPr>
            </a:br>
            <a:r>
              <a:rPr lang="en-US" sz="1050">
                <a:solidFill>
                  <a:srgbClr val="3F3F3F"/>
                </a:solidFill>
                <a:latin typeface="Calibri" panose="020F0502020204030204" pitchFamily="34" charset="0"/>
              </a:rPr>
              <a:t>Security for East-West and Zone / Cloud Edge Traffic </a:t>
            </a:r>
            <a:endParaRPr lang="en-US" sz="1100">
              <a:solidFill>
                <a:srgbClr val="3F3F3F"/>
              </a:solidFill>
              <a:latin typeface="Calibri" panose="020F0502020204030204" pitchFamily="34" charset="0"/>
            </a:endParaRPr>
          </a:p>
        </p:txBody>
      </p:sp>
      <p:grpSp>
        <p:nvGrpSpPr>
          <p:cNvPr id="124" name="Group 123">
            <a:extLst>
              <a:ext uri="{FF2B5EF4-FFF2-40B4-BE49-F238E27FC236}">
                <a16:creationId xmlns:a16="http://schemas.microsoft.com/office/drawing/2014/main" id="{24E0A36F-1866-364C-A5BD-0477167834F6}"/>
              </a:ext>
            </a:extLst>
          </p:cNvPr>
          <p:cNvGrpSpPr/>
          <p:nvPr/>
        </p:nvGrpSpPr>
        <p:grpSpPr>
          <a:xfrm>
            <a:off x="2184213" y="2422006"/>
            <a:ext cx="7825910" cy="738722"/>
            <a:chOff x="1522410" y="2453626"/>
            <a:chExt cx="7825910" cy="738722"/>
          </a:xfrm>
        </p:grpSpPr>
        <p:sp>
          <p:nvSpPr>
            <p:cNvPr id="127" name="Rectangle 126">
              <a:extLst>
                <a:ext uri="{FF2B5EF4-FFF2-40B4-BE49-F238E27FC236}">
                  <a16:creationId xmlns:a16="http://schemas.microsoft.com/office/drawing/2014/main" id="{2238E780-DA0B-514C-AA67-02BE0532466A}"/>
                </a:ext>
              </a:extLst>
            </p:cNvPr>
            <p:cNvSpPr/>
            <p:nvPr/>
          </p:nvSpPr>
          <p:spPr>
            <a:xfrm>
              <a:off x="1522412" y="2453626"/>
              <a:ext cx="7825908" cy="734297"/>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ctr"/>
              <a:r>
                <a:rPr lang="en-US" sz="1600">
                  <a:solidFill>
                    <a:schemeClr val="bg1"/>
                  </a:solidFill>
                  <a:latin typeface="Calibri" panose="020F0502020204030204" pitchFamily="34" charset="0"/>
                </a:rPr>
                <a:t>Security Analytics and Management</a:t>
              </a:r>
            </a:p>
          </p:txBody>
        </p:sp>
        <p:sp>
          <p:nvSpPr>
            <p:cNvPr id="129" name="Rectangle 128">
              <a:extLst>
                <a:ext uri="{FF2B5EF4-FFF2-40B4-BE49-F238E27FC236}">
                  <a16:creationId xmlns:a16="http://schemas.microsoft.com/office/drawing/2014/main" id="{EC59F7AE-DFE3-DF42-B694-D9872074310C}"/>
                </a:ext>
              </a:extLst>
            </p:cNvPr>
            <p:cNvSpPr/>
            <p:nvPr/>
          </p:nvSpPr>
          <p:spPr>
            <a:xfrm>
              <a:off x="1522410" y="2918556"/>
              <a:ext cx="7825909" cy="27379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100">
                  <a:solidFill>
                    <a:schemeClr val="bg1"/>
                  </a:solidFill>
                  <a:latin typeface="Calibri" panose="020F0502020204030204" pitchFamily="34" charset="0"/>
                </a:rPr>
                <a:t>App Flow Discovery |    Rule Recommendations   |   Policy Management     |     Network Detection &amp; Response</a:t>
              </a:r>
            </a:p>
          </p:txBody>
        </p:sp>
      </p:grpSp>
      <p:sp>
        <p:nvSpPr>
          <p:cNvPr id="135" name="Rectangle 134">
            <a:extLst>
              <a:ext uri="{FF2B5EF4-FFF2-40B4-BE49-F238E27FC236}">
                <a16:creationId xmlns:a16="http://schemas.microsoft.com/office/drawing/2014/main" id="{C0D50A6A-1D26-B146-AF40-E74121399D58}"/>
              </a:ext>
            </a:extLst>
          </p:cNvPr>
          <p:cNvSpPr/>
          <p:nvPr/>
        </p:nvSpPr>
        <p:spPr>
          <a:xfrm>
            <a:off x="1589" y="5709133"/>
            <a:ext cx="12188825" cy="3865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a:solidFill>
                  <a:schemeClr val="bg1"/>
                </a:solidFill>
                <a:latin typeface="Calibri" panose="020F0502020204030204" pitchFamily="34" charset="0"/>
              </a:rPr>
              <a:t>ELASTIC SCALE   |   APPLICATION AWARE   |   NO NETWORK CHANGES   |   POLICY AUTOMATION</a:t>
            </a:r>
          </a:p>
        </p:txBody>
      </p:sp>
      <p:pic>
        <p:nvPicPr>
          <p:cNvPr id="136" name="Graphic 135">
            <a:extLst>
              <a:ext uri="{FF2B5EF4-FFF2-40B4-BE49-F238E27FC236}">
                <a16:creationId xmlns:a16="http://schemas.microsoft.com/office/drawing/2014/main" id="{8C240F2D-BD8E-FC46-9C51-16B3C288F7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42019" y="5120650"/>
            <a:ext cx="551453" cy="269001"/>
          </a:xfrm>
          <a:prstGeom prst="rect">
            <a:avLst/>
          </a:prstGeom>
        </p:spPr>
      </p:pic>
      <p:sp>
        <p:nvSpPr>
          <p:cNvPr id="137" name="Rectangle 136">
            <a:extLst>
              <a:ext uri="{FF2B5EF4-FFF2-40B4-BE49-F238E27FC236}">
                <a16:creationId xmlns:a16="http://schemas.microsoft.com/office/drawing/2014/main" id="{80F07AD5-E22C-FE43-A5EB-63687D133179}"/>
              </a:ext>
            </a:extLst>
          </p:cNvPr>
          <p:cNvSpPr/>
          <p:nvPr/>
        </p:nvSpPr>
        <p:spPr>
          <a:xfrm>
            <a:off x="7594836" y="5389651"/>
            <a:ext cx="645819" cy="249151"/>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Multi-Cloud</a:t>
            </a:r>
          </a:p>
        </p:txBody>
      </p:sp>
      <p:pic>
        <p:nvPicPr>
          <p:cNvPr id="140" name="Graphic 139">
            <a:extLst>
              <a:ext uri="{FF2B5EF4-FFF2-40B4-BE49-F238E27FC236}">
                <a16:creationId xmlns:a16="http://schemas.microsoft.com/office/drawing/2014/main" id="{EE8D3DF2-5D97-EA46-8AAC-ED21DCA3F9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35683" y="5099416"/>
            <a:ext cx="319814" cy="319814"/>
          </a:xfrm>
          <a:prstGeom prst="rect">
            <a:avLst/>
          </a:prstGeom>
        </p:spPr>
      </p:pic>
      <p:sp>
        <p:nvSpPr>
          <p:cNvPr id="141" name="Rectangle 140">
            <a:extLst>
              <a:ext uri="{FF2B5EF4-FFF2-40B4-BE49-F238E27FC236}">
                <a16:creationId xmlns:a16="http://schemas.microsoft.com/office/drawing/2014/main" id="{047F8752-0399-D644-A225-FB0BAE3E0F09}"/>
              </a:ext>
            </a:extLst>
          </p:cNvPr>
          <p:cNvSpPr/>
          <p:nvPr/>
        </p:nvSpPr>
        <p:spPr>
          <a:xfrm>
            <a:off x="5239545" y="5402719"/>
            <a:ext cx="645819" cy="249151"/>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Physical Server</a:t>
            </a:r>
          </a:p>
        </p:txBody>
      </p:sp>
      <p:pic>
        <p:nvPicPr>
          <p:cNvPr id="142" name="Graphic 141">
            <a:extLst>
              <a:ext uri="{FF2B5EF4-FFF2-40B4-BE49-F238E27FC236}">
                <a16:creationId xmlns:a16="http://schemas.microsoft.com/office/drawing/2014/main" id="{5585E7BA-A493-7B45-BD6E-8C8EA1E8AE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78294" y="5077495"/>
            <a:ext cx="349221" cy="346403"/>
          </a:xfrm>
          <a:prstGeom prst="rect">
            <a:avLst/>
          </a:prstGeom>
        </p:spPr>
      </p:pic>
      <p:grpSp>
        <p:nvGrpSpPr>
          <p:cNvPr id="143" name="Group 142">
            <a:extLst>
              <a:ext uri="{FF2B5EF4-FFF2-40B4-BE49-F238E27FC236}">
                <a16:creationId xmlns:a16="http://schemas.microsoft.com/office/drawing/2014/main" id="{1F93E3B7-5BF3-A449-8AA9-3DDF62D6311C}"/>
              </a:ext>
            </a:extLst>
          </p:cNvPr>
          <p:cNvGrpSpPr/>
          <p:nvPr/>
        </p:nvGrpSpPr>
        <p:grpSpPr>
          <a:xfrm>
            <a:off x="6556217" y="5049043"/>
            <a:ext cx="367764" cy="367765"/>
            <a:chOff x="6702851" y="3708873"/>
            <a:chExt cx="555834" cy="555834"/>
          </a:xfrm>
        </p:grpSpPr>
        <p:sp>
          <p:nvSpPr>
            <p:cNvPr id="145" name="Rectangle 144">
              <a:extLst>
                <a:ext uri="{FF2B5EF4-FFF2-40B4-BE49-F238E27FC236}">
                  <a16:creationId xmlns:a16="http://schemas.microsoft.com/office/drawing/2014/main" id="{41BAB527-218E-B44B-A93C-E198849608E1}"/>
                </a:ext>
              </a:extLst>
            </p:cNvPr>
            <p:cNvSpPr/>
            <p:nvPr/>
          </p:nvSpPr>
          <p:spPr>
            <a:xfrm>
              <a:off x="6768917" y="3808183"/>
              <a:ext cx="426394" cy="3834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pic>
          <p:nvPicPr>
            <p:cNvPr id="146" name="Picture 145">
              <a:extLst>
                <a:ext uri="{FF2B5EF4-FFF2-40B4-BE49-F238E27FC236}">
                  <a16:creationId xmlns:a16="http://schemas.microsoft.com/office/drawing/2014/main" id="{3A713137-20E8-7A4D-AAC4-33966E8B4192}"/>
                </a:ext>
              </a:extLst>
            </p:cNvPr>
            <p:cNvPicPr>
              <a:picLocks noChangeAspect="1"/>
            </p:cNvPicPr>
            <p:nvPr/>
          </p:nvPicPr>
          <p:blipFill>
            <a:blip r:embed="rId9">
              <a:alphaModFix amt="73000"/>
              <a:grayscl/>
              <a:extLst>
                <a:ext uri="{BEBA8EAE-BF5A-486C-A8C5-ECC9F3942E4B}">
                  <a14:imgProps xmlns:a14="http://schemas.microsoft.com/office/drawing/2010/main">
                    <a14:imgLayer r:embed="rId10">
                      <a14:imgEffect>
                        <a14:colorTemperature colorTemp="10858"/>
                      </a14:imgEffect>
                    </a14:imgLayer>
                  </a14:imgProps>
                </a:ext>
                <a:ext uri="{28A0092B-C50C-407E-A947-70E740481C1C}">
                  <a14:useLocalDpi xmlns:a14="http://schemas.microsoft.com/office/drawing/2010/main" val="0"/>
                </a:ext>
              </a:extLst>
            </a:blip>
            <a:stretch>
              <a:fillRect/>
            </a:stretch>
          </p:blipFill>
          <p:spPr>
            <a:xfrm>
              <a:off x="6702851" y="3708873"/>
              <a:ext cx="555834" cy="555834"/>
            </a:xfrm>
            <a:prstGeom prst="rect">
              <a:avLst/>
            </a:prstGeom>
          </p:spPr>
        </p:pic>
        <p:sp>
          <p:nvSpPr>
            <p:cNvPr id="148" name="Freeform 147">
              <a:extLst>
                <a:ext uri="{FF2B5EF4-FFF2-40B4-BE49-F238E27FC236}">
                  <a16:creationId xmlns:a16="http://schemas.microsoft.com/office/drawing/2014/main" id="{78389ABD-EA39-FD47-B24C-217B3898DC53}"/>
                </a:ext>
              </a:extLst>
            </p:cNvPr>
            <p:cNvSpPr/>
            <p:nvPr/>
          </p:nvSpPr>
          <p:spPr>
            <a:xfrm>
              <a:off x="6718776" y="3730936"/>
              <a:ext cx="523734" cy="507100"/>
            </a:xfrm>
            <a:custGeom>
              <a:avLst/>
              <a:gdLst>
                <a:gd name="connsiteX0" fmla="*/ 597070 w 1194403"/>
                <a:gd name="connsiteY0" fmla="*/ 13304 h 1158503"/>
                <a:gd name="connsiteX1" fmla="*/ 629052 w 1194403"/>
                <a:gd name="connsiteY1" fmla="*/ 21073 h 1158503"/>
                <a:gd name="connsiteX2" fmla="*/ 871017 w 1194403"/>
                <a:gd name="connsiteY2" fmla="*/ 136654 h 1158503"/>
                <a:gd name="connsiteX3" fmla="*/ 961056 w 1194403"/>
                <a:gd name="connsiteY3" fmla="*/ 179651 h 1158503"/>
                <a:gd name="connsiteX4" fmla="*/ 985215 w 1194403"/>
                <a:gd name="connsiteY4" fmla="*/ 191252 h 1158503"/>
                <a:gd name="connsiteX5" fmla="*/ 1038589 w 1194403"/>
                <a:gd name="connsiteY5" fmla="*/ 216635 h 1158503"/>
                <a:gd name="connsiteX6" fmla="*/ 1077542 w 1194403"/>
                <a:gd name="connsiteY6" fmla="*/ 265167 h 1158503"/>
                <a:gd name="connsiteX7" fmla="*/ 1125435 w 1194403"/>
                <a:gd name="connsiteY7" fmla="*/ 473554 h 1158503"/>
                <a:gd name="connsiteX8" fmla="*/ 1144379 w 1194403"/>
                <a:gd name="connsiteY8" fmla="*/ 555983 h 1158503"/>
                <a:gd name="connsiteX9" fmla="*/ 1154383 w 1194403"/>
                <a:gd name="connsiteY9" fmla="*/ 599459 h 1158503"/>
                <a:gd name="connsiteX10" fmla="*/ 1179235 w 1194403"/>
                <a:gd name="connsiteY10" fmla="*/ 707857 h 1158503"/>
                <a:gd name="connsiteX11" fmla="*/ 1165984 w 1194403"/>
                <a:gd name="connsiteY11" fmla="*/ 763838 h 1158503"/>
                <a:gd name="connsiteX12" fmla="*/ 1036460 w 1194403"/>
                <a:gd name="connsiteY12" fmla="*/ 925024 h 1158503"/>
                <a:gd name="connsiteX13" fmla="*/ 990324 w 1194403"/>
                <a:gd name="connsiteY13" fmla="*/ 982389 h 1158503"/>
                <a:gd name="connsiteX14" fmla="*/ 958608 w 1194403"/>
                <a:gd name="connsiteY14" fmla="*/ 1021821 h 1158503"/>
                <a:gd name="connsiteX15" fmla="*/ 882991 w 1194403"/>
                <a:gd name="connsiteY15" fmla="*/ 1116117 h 1158503"/>
                <a:gd name="connsiteX16" fmla="*/ 822646 w 1194403"/>
                <a:gd name="connsiteY16" fmla="*/ 1145119 h 1158503"/>
                <a:gd name="connsiteX17" fmla="*/ 725955 w 1194403"/>
                <a:gd name="connsiteY17" fmla="*/ 1144906 h 1158503"/>
                <a:gd name="connsiteX18" fmla="*/ 661406 w 1194403"/>
                <a:gd name="connsiteY18" fmla="*/ 1144959 h 1158503"/>
                <a:gd name="connsiteX19" fmla="*/ 596857 w 1194403"/>
                <a:gd name="connsiteY19" fmla="*/ 1144959 h 1158503"/>
                <a:gd name="connsiteX20" fmla="*/ 584671 w 1194403"/>
                <a:gd name="connsiteY20" fmla="*/ 1145065 h 1158503"/>
                <a:gd name="connsiteX21" fmla="*/ 532468 w 1194403"/>
                <a:gd name="connsiteY21" fmla="*/ 1145012 h 1158503"/>
                <a:gd name="connsiteX22" fmla="*/ 468078 w 1194403"/>
                <a:gd name="connsiteY22" fmla="*/ 1145012 h 1158503"/>
                <a:gd name="connsiteX23" fmla="*/ 370218 w 1194403"/>
                <a:gd name="connsiteY23" fmla="*/ 1145172 h 1158503"/>
                <a:gd name="connsiteX24" fmla="*/ 312640 w 1194403"/>
                <a:gd name="connsiteY24" fmla="*/ 1117554 h 1158503"/>
                <a:gd name="connsiteX25" fmla="*/ 110691 w 1194403"/>
                <a:gd name="connsiteY25" fmla="*/ 866382 h 1158503"/>
                <a:gd name="connsiteX26" fmla="*/ 28847 w 1194403"/>
                <a:gd name="connsiteY26" fmla="*/ 764690 h 1158503"/>
                <a:gd name="connsiteX27" fmla="*/ 15278 w 1194403"/>
                <a:gd name="connsiteY27" fmla="*/ 706899 h 1158503"/>
                <a:gd name="connsiteX28" fmla="*/ 78762 w 1194403"/>
                <a:gd name="connsiteY28" fmla="*/ 430716 h 1158503"/>
                <a:gd name="connsiteX29" fmla="*/ 101006 w 1194403"/>
                <a:gd name="connsiteY29" fmla="*/ 333867 h 1158503"/>
                <a:gd name="connsiteX30" fmla="*/ 105901 w 1194403"/>
                <a:gd name="connsiteY30" fmla="*/ 312741 h 1158503"/>
                <a:gd name="connsiteX31" fmla="*/ 116758 w 1194403"/>
                <a:gd name="connsiteY31" fmla="*/ 265061 h 1158503"/>
                <a:gd name="connsiteX32" fmla="*/ 155338 w 1194403"/>
                <a:gd name="connsiteY32" fmla="*/ 216901 h 1158503"/>
                <a:gd name="connsiteX33" fmla="*/ 272994 w 1194403"/>
                <a:gd name="connsiteY33" fmla="*/ 160707 h 1158503"/>
                <a:gd name="connsiteX34" fmla="*/ 330094 w 1194403"/>
                <a:gd name="connsiteY34" fmla="*/ 133408 h 1158503"/>
                <a:gd name="connsiteX35" fmla="*/ 398634 w 1194403"/>
                <a:gd name="connsiteY35" fmla="*/ 100734 h 1158503"/>
                <a:gd name="connsiteX36" fmla="*/ 565301 w 1194403"/>
                <a:gd name="connsiteY36" fmla="*/ 21019 h 1158503"/>
                <a:gd name="connsiteX37" fmla="*/ 597070 w 1194403"/>
                <a:gd name="connsiteY37" fmla="*/ 13304 h 1158503"/>
                <a:gd name="connsiteX38" fmla="*/ 597070 w 1194403"/>
                <a:gd name="connsiteY38" fmla="*/ 0 h 1158503"/>
                <a:gd name="connsiteX39" fmla="*/ 559500 w 1194403"/>
                <a:gd name="connsiteY39" fmla="*/ 9046 h 1158503"/>
                <a:gd name="connsiteX40" fmla="*/ 324400 w 1194403"/>
                <a:gd name="connsiteY40" fmla="*/ 121435 h 1158503"/>
                <a:gd name="connsiteX41" fmla="*/ 149590 w 1194403"/>
                <a:gd name="connsiteY41" fmla="*/ 204875 h 1158503"/>
                <a:gd name="connsiteX42" fmla="*/ 103773 w 1194403"/>
                <a:gd name="connsiteY42" fmla="*/ 262133 h 1158503"/>
                <a:gd name="connsiteX43" fmla="*/ 88022 w 1194403"/>
                <a:gd name="connsiteY43" fmla="*/ 330887 h 1158503"/>
                <a:gd name="connsiteX44" fmla="*/ 2346 w 1194403"/>
                <a:gd name="connsiteY44" fmla="*/ 703919 h 1158503"/>
                <a:gd name="connsiteX45" fmla="*/ 18471 w 1194403"/>
                <a:gd name="connsiteY45" fmla="*/ 772991 h 1158503"/>
                <a:gd name="connsiteX46" fmla="*/ 302262 w 1194403"/>
                <a:gd name="connsiteY46" fmla="*/ 1125908 h 1158503"/>
                <a:gd name="connsiteX47" fmla="*/ 370218 w 1194403"/>
                <a:gd name="connsiteY47" fmla="*/ 1158475 h 1158503"/>
                <a:gd name="connsiteX48" fmla="*/ 370643 w 1194403"/>
                <a:gd name="connsiteY48" fmla="*/ 1158475 h 1158503"/>
                <a:gd name="connsiteX49" fmla="*/ 468078 w 1194403"/>
                <a:gd name="connsiteY49" fmla="*/ 1158316 h 1158503"/>
                <a:gd name="connsiteX50" fmla="*/ 596857 w 1194403"/>
                <a:gd name="connsiteY50" fmla="*/ 1158369 h 1158503"/>
                <a:gd name="connsiteX51" fmla="*/ 596857 w 1194403"/>
                <a:gd name="connsiteY51" fmla="*/ 1158262 h 1158503"/>
                <a:gd name="connsiteX52" fmla="*/ 725955 w 1194403"/>
                <a:gd name="connsiteY52" fmla="*/ 1158210 h 1158503"/>
                <a:gd name="connsiteX53" fmla="*/ 822592 w 1194403"/>
                <a:gd name="connsiteY53" fmla="*/ 1158422 h 1158503"/>
                <a:gd name="connsiteX54" fmla="*/ 823177 w 1194403"/>
                <a:gd name="connsiteY54" fmla="*/ 1158422 h 1158503"/>
                <a:gd name="connsiteX55" fmla="*/ 893421 w 1194403"/>
                <a:gd name="connsiteY55" fmla="*/ 1124418 h 1158503"/>
                <a:gd name="connsiteX56" fmla="*/ 1000700 w 1194403"/>
                <a:gd name="connsiteY56" fmla="*/ 990744 h 1158503"/>
                <a:gd name="connsiteX57" fmla="*/ 1176361 w 1194403"/>
                <a:gd name="connsiteY57" fmla="*/ 772139 h 1158503"/>
                <a:gd name="connsiteX58" fmla="*/ 1192219 w 1194403"/>
                <a:gd name="connsiteY58" fmla="*/ 704930 h 1158503"/>
                <a:gd name="connsiteX59" fmla="*/ 1157363 w 1194403"/>
                <a:gd name="connsiteY59" fmla="*/ 553003 h 1158503"/>
                <a:gd name="connsiteX60" fmla="*/ 1090473 w 1194403"/>
                <a:gd name="connsiteY60" fmla="*/ 262187 h 1158503"/>
                <a:gd name="connsiteX61" fmla="*/ 1044283 w 1194403"/>
                <a:gd name="connsiteY61" fmla="*/ 204609 h 1158503"/>
                <a:gd name="connsiteX62" fmla="*/ 966803 w 1194403"/>
                <a:gd name="connsiteY62" fmla="*/ 167625 h 1158503"/>
                <a:gd name="connsiteX63" fmla="*/ 634799 w 1194403"/>
                <a:gd name="connsiteY63" fmla="*/ 9099 h 1158503"/>
                <a:gd name="connsiteX64" fmla="*/ 597070 w 1194403"/>
                <a:gd name="connsiteY64" fmla="*/ 0 h 115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94403" h="1158503">
                  <a:moveTo>
                    <a:pt x="597070" y="13304"/>
                  </a:moveTo>
                  <a:cubicBezTo>
                    <a:pt x="608192" y="13410"/>
                    <a:pt x="619101" y="16071"/>
                    <a:pt x="629052" y="21073"/>
                  </a:cubicBezTo>
                  <a:cubicBezTo>
                    <a:pt x="709672" y="59653"/>
                    <a:pt x="790344" y="98180"/>
                    <a:pt x="871017" y="136654"/>
                  </a:cubicBezTo>
                  <a:lnTo>
                    <a:pt x="961056" y="179651"/>
                  </a:lnTo>
                  <a:lnTo>
                    <a:pt x="985215" y="191252"/>
                  </a:lnTo>
                  <a:cubicBezTo>
                    <a:pt x="1002989" y="199766"/>
                    <a:pt x="1020762" y="208281"/>
                    <a:pt x="1038589" y="216635"/>
                  </a:cubicBezTo>
                  <a:cubicBezTo>
                    <a:pt x="1058757" y="225469"/>
                    <a:pt x="1073285" y="243615"/>
                    <a:pt x="1077542" y="265167"/>
                  </a:cubicBezTo>
                  <a:lnTo>
                    <a:pt x="1125435" y="473554"/>
                  </a:lnTo>
                  <a:lnTo>
                    <a:pt x="1144379" y="555983"/>
                  </a:lnTo>
                  <a:lnTo>
                    <a:pt x="1154383" y="599459"/>
                  </a:lnTo>
                  <a:cubicBezTo>
                    <a:pt x="1162738" y="635592"/>
                    <a:pt x="1171040" y="671724"/>
                    <a:pt x="1179235" y="707857"/>
                  </a:cubicBezTo>
                  <a:cubicBezTo>
                    <a:pt x="1184183" y="727546"/>
                    <a:pt x="1179235" y="748406"/>
                    <a:pt x="1165984" y="763838"/>
                  </a:cubicBezTo>
                  <a:lnTo>
                    <a:pt x="1036460" y="925024"/>
                  </a:lnTo>
                  <a:lnTo>
                    <a:pt x="990324" y="982389"/>
                  </a:lnTo>
                  <a:lnTo>
                    <a:pt x="958608" y="1021821"/>
                  </a:lnTo>
                  <a:cubicBezTo>
                    <a:pt x="933278" y="1053165"/>
                    <a:pt x="908002" y="1084561"/>
                    <a:pt x="882991" y="1116117"/>
                  </a:cubicBezTo>
                  <a:cubicBezTo>
                    <a:pt x="868889" y="1135168"/>
                    <a:pt x="846326" y="1146023"/>
                    <a:pt x="822646" y="1145119"/>
                  </a:cubicBezTo>
                  <a:cubicBezTo>
                    <a:pt x="790451" y="1144959"/>
                    <a:pt x="758203" y="1144852"/>
                    <a:pt x="725955" y="1144906"/>
                  </a:cubicBezTo>
                  <a:lnTo>
                    <a:pt x="661406" y="1144959"/>
                  </a:lnTo>
                  <a:lnTo>
                    <a:pt x="596857" y="1144959"/>
                  </a:lnTo>
                  <a:lnTo>
                    <a:pt x="584671" y="1145065"/>
                  </a:lnTo>
                  <a:lnTo>
                    <a:pt x="532468" y="1145012"/>
                  </a:lnTo>
                  <a:lnTo>
                    <a:pt x="468078" y="1145012"/>
                  </a:lnTo>
                  <a:cubicBezTo>
                    <a:pt x="435565" y="1145012"/>
                    <a:pt x="403104" y="1145012"/>
                    <a:pt x="370218" y="1145172"/>
                  </a:cubicBezTo>
                  <a:cubicBezTo>
                    <a:pt x="347708" y="1145917"/>
                    <a:pt x="326209" y="1135646"/>
                    <a:pt x="312640" y="1117554"/>
                  </a:cubicBezTo>
                  <a:cubicBezTo>
                    <a:pt x="245376" y="1033795"/>
                    <a:pt x="178060" y="950088"/>
                    <a:pt x="110691" y="866382"/>
                  </a:cubicBezTo>
                  <a:lnTo>
                    <a:pt x="28847" y="764690"/>
                  </a:lnTo>
                  <a:cubicBezTo>
                    <a:pt x="15172" y="748779"/>
                    <a:pt x="10116" y="727227"/>
                    <a:pt x="15278" y="706899"/>
                  </a:cubicBezTo>
                  <a:lnTo>
                    <a:pt x="78762" y="430716"/>
                  </a:lnTo>
                  <a:lnTo>
                    <a:pt x="101006" y="333867"/>
                  </a:lnTo>
                  <a:lnTo>
                    <a:pt x="105901" y="312741"/>
                  </a:lnTo>
                  <a:cubicBezTo>
                    <a:pt x="109573" y="296830"/>
                    <a:pt x="113245" y="280972"/>
                    <a:pt x="116758" y="265061"/>
                  </a:cubicBezTo>
                  <a:cubicBezTo>
                    <a:pt x="120961" y="243668"/>
                    <a:pt x="135382" y="225682"/>
                    <a:pt x="155338" y="216901"/>
                  </a:cubicBezTo>
                  <a:lnTo>
                    <a:pt x="272994" y="160707"/>
                  </a:lnTo>
                  <a:lnTo>
                    <a:pt x="330094" y="133408"/>
                  </a:lnTo>
                  <a:lnTo>
                    <a:pt x="398634" y="100734"/>
                  </a:lnTo>
                  <a:cubicBezTo>
                    <a:pt x="454190" y="74233"/>
                    <a:pt x="509745" y="47626"/>
                    <a:pt x="565301" y="21019"/>
                  </a:cubicBezTo>
                  <a:cubicBezTo>
                    <a:pt x="575146" y="16071"/>
                    <a:pt x="586001" y="13410"/>
                    <a:pt x="597070" y="13304"/>
                  </a:cubicBezTo>
                  <a:moveTo>
                    <a:pt x="597070" y="0"/>
                  </a:moveTo>
                  <a:cubicBezTo>
                    <a:pt x="584032" y="106"/>
                    <a:pt x="571208" y="3246"/>
                    <a:pt x="559500" y="9046"/>
                  </a:cubicBezTo>
                  <a:cubicBezTo>
                    <a:pt x="481223" y="46669"/>
                    <a:pt x="402837" y="84132"/>
                    <a:pt x="324400" y="121435"/>
                  </a:cubicBezTo>
                  <a:cubicBezTo>
                    <a:pt x="266130" y="149266"/>
                    <a:pt x="207860" y="177044"/>
                    <a:pt x="149590" y="204875"/>
                  </a:cubicBezTo>
                  <a:cubicBezTo>
                    <a:pt x="125910" y="215411"/>
                    <a:pt x="108829" y="236750"/>
                    <a:pt x="103773" y="262133"/>
                  </a:cubicBezTo>
                  <a:cubicBezTo>
                    <a:pt x="98665" y="285069"/>
                    <a:pt x="93290" y="307951"/>
                    <a:pt x="88022" y="330887"/>
                  </a:cubicBezTo>
                  <a:cubicBezTo>
                    <a:pt x="59445" y="455248"/>
                    <a:pt x="30870" y="579557"/>
                    <a:pt x="2346" y="703919"/>
                  </a:cubicBezTo>
                  <a:cubicBezTo>
                    <a:pt x="-3773" y="728184"/>
                    <a:pt x="2240" y="753940"/>
                    <a:pt x="18471" y="772991"/>
                  </a:cubicBezTo>
                  <a:cubicBezTo>
                    <a:pt x="113086" y="890648"/>
                    <a:pt x="207701" y="1008251"/>
                    <a:pt x="302262" y="1125908"/>
                  </a:cubicBezTo>
                  <a:cubicBezTo>
                    <a:pt x="318387" y="1147088"/>
                    <a:pt x="343663" y="1159167"/>
                    <a:pt x="370218" y="1158475"/>
                  </a:cubicBezTo>
                  <a:lnTo>
                    <a:pt x="370643" y="1158475"/>
                  </a:lnTo>
                  <a:cubicBezTo>
                    <a:pt x="403104" y="1158316"/>
                    <a:pt x="435617" y="1158262"/>
                    <a:pt x="468078" y="1158316"/>
                  </a:cubicBezTo>
                  <a:cubicBezTo>
                    <a:pt x="511022" y="1158316"/>
                    <a:pt x="553967" y="1158316"/>
                    <a:pt x="596857" y="1158369"/>
                  </a:cubicBezTo>
                  <a:lnTo>
                    <a:pt x="596857" y="1158262"/>
                  </a:lnTo>
                  <a:cubicBezTo>
                    <a:pt x="639907" y="1158262"/>
                    <a:pt x="682958" y="1158262"/>
                    <a:pt x="725955" y="1158210"/>
                  </a:cubicBezTo>
                  <a:cubicBezTo>
                    <a:pt x="758203" y="1158210"/>
                    <a:pt x="790398" y="1158262"/>
                    <a:pt x="822592" y="1158422"/>
                  </a:cubicBezTo>
                  <a:lnTo>
                    <a:pt x="823177" y="1158422"/>
                  </a:lnTo>
                  <a:cubicBezTo>
                    <a:pt x="850743" y="1159221"/>
                    <a:pt x="876924" y="1146502"/>
                    <a:pt x="893421" y="1124418"/>
                  </a:cubicBezTo>
                  <a:cubicBezTo>
                    <a:pt x="928862" y="1079612"/>
                    <a:pt x="964888" y="1035231"/>
                    <a:pt x="1000700" y="990744"/>
                  </a:cubicBezTo>
                  <a:cubicBezTo>
                    <a:pt x="1059289" y="917893"/>
                    <a:pt x="1117825" y="845043"/>
                    <a:pt x="1176361" y="772139"/>
                  </a:cubicBezTo>
                  <a:cubicBezTo>
                    <a:pt x="1192112" y="753568"/>
                    <a:pt x="1198020" y="728557"/>
                    <a:pt x="1192219" y="704930"/>
                  </a:cubicBezTo>
                  <a:cubicBezTo>
                    <a:pt x="1180778" y="654270"/>
                    <a:pt x="1169018" y="603663"/>
                    <a:pt x="1157363" y="553003"/>
                  </a:cubicBezTo>
                  <a:cubicBezTo>
                    <a:pt x="1135067" y="456100"/>
                    <a:pt x="1112770" y="359143"/>
                    <a:pt x="1090473" y="262187"/>
                  </a:cubicBezTo>
                  <a:cubicBezTo>
                    <a:pt x="1085365" y="236591"/>
                    <a:pt x="1068123" y="215145"/>
                    <a:pt x="1044283" y="204609"/>
                  </a:cubicBezTo>
                  <a:cubicBezTo>
                    <a:pt x="1018368" y="192423"/>
                    <a:pt x="992612" y="179970"/>
                    <a:pt x="966803" y="167625"/>
                  </a:cubicBezTo>
                  <a:cubicBezTo>
                    <a:pt x="856117" y="114783"/>
                    <a:pt x="745431" y="61942"/>
                    <a:pt x="634799" y="9099"/>
                  </a:cubicBezTo>
                  <a:cubicBezTo>
                    <a:pt x="623038" y="3246"/>
                    <a:pt x="610161" y="106"/>
                    <a:pt x="597070" y="0"/>
                  </a:cubicBezTo>
                  <a:close/>
                </a:path>
              </a:pathLst>
            </a:custGeom>
            <a:solidFill>
              <a:schemeClr val="tx1"/>
            </a:solidFill>
            <a:ln w="9525" cap="flat">
              <a:solidFill>
                <a:schemeClr val="tx2"/>
              </a:solidFill>
              <a:prstDash val="solid"/>
              <a:miter/>
            </a:ln>
          </p:spPr>
          <p:txBody>
            <a:bodyPr rtlCol="0" anchor="ctr"/>
            <a:lstStyle/>
            <a:p>
              <a:pPr>
                <a:defRPr/>
              </a:pPr>
              <a:endParaRPr lang="en-US">
                <a:solidFill>
                  <a:srgbClr val="717074"/>
                </a:solidFill>
                <a:latin typeface="Calibri" panose="020F0502020204030204" pitchFamily="34" charset="0"/>
              </a:endParaRPr>
            </a:p>
          </p:txBody>
        </p:sp>
      </p:grpSp>
      <p:sp>
        <p:nvSpPr>
          <p:cNvPr id="149" name="Rectangle 148">
            <a:extLst>
              <a:ext uri="{FF2B5EF4-FFF2-40B4-BE49-F238E27FC236}">
                <a16:creationId xmlns:a16="http://schemas.microsoft.com/office/drawing/2014/main" id="{29802201-6AAE-B94C-9AFF-E5223067F011}"/>
              </a:ext>
            </a:extLst>
          </p:cNvPr>
          <p:cNvSpPr/>
          <p:nvPr/>
        </p:nvSpPr>
        <p:spPr>
          <a:xfrm>
            <a:off x="6422379" y="5402719"/>
            <a:ext cx="645819" cy="249151"/>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Containers</a:t>
            </a:r>
          </a:p>
        </p:txBody>
      </p:sp>
      <p:sp>
        <p:nvSpPr>
          <p:cNvPr id="150" name="Rectangle 149">
            <a:extLst>
              <a:ext uri="{FF2B5EF4-FFF2-40B4-BE49-F238E27FC236}">
                <a16:creationId xmlns:a16="http://schemas.microsoft.com/office/drawing/2014/main" id="{0C13F37F-E9A1-7947-89E7-183AE1D429B5}"/>
              </a:ext>
            </a:extLst>
          </p:cNvPr>
          <p:cNvSpPr/>
          <p:nvPr/>
        </p:nvSpPr>
        <p:spPr>
          <a:xfrm>
            <a:off x="4057298" y="5402719"/>
            <a:ext cx="645819" cy="249151"/>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VMs</a:t>
            </a:r>
          </a:p>
        </p:txBody>
      </p:sp>
      <p:sp>
        <p:nvSpPr>
          <p:cNvPr id="14" name="TextBox 13">
            <a:extLst>
              <a:ext uri="{FF2B5EF4-FFF2-40B4-BE49-F238E27FC236}">
                <a16:creationId xmlns:a16="http://schemas.microsoft.com/office/drawing/2014/main" id="{73CB7348-0244-434B-B4D2-0E395E3D5942}"/>
              </a:ext>
            </a:extLst>
          </p:cNvPr>
          <p:cNvSpPr txBox="1"/>
          <p:nvPr/>
        </p:nvSpPr>
        <p:spPr>
          <a:xfrm>
            <a:off x="7049864" y="6181690"/>
            <a:ext cx="4238148" cy="184666"/>
          </a:xfrm>
          <a:prstGeom prst="rect">
            <a:avLst/>
          </a:prstGeom>
        </p:spPr>
        <p:txBody>
          <a:bodyPr wrap="none" lIns="0" tIns="0" rIns="0" bIns="0" rtlCol="0">
            <a:spAutoFit/>
          </a:bodyPr>
          <a:lstStyle/>
          <a:p>
            <a:pPr algn="l">
              <a:spcAft>
                <a:spcPts val="600"/>
              </a:spcAft>
            </a:pPr>
            <a:r>
              <a:rPr lang="en-US" sz="1200">
                <a:latin typeface="Calibri" panose="020F0502020204030204" pitchFamily="34" charset="0"/>
              </a:rPr>
              <a:t>* IDPS and TLS Decryption on GFW is Tech Preview only in NSX-T 3.2</a:t>
            </a:r>
          </a:p>
        </p:txBody>
      </p:sp>
      <p:sp>
        <p:nvSpPr>
          <p:cNvPr id="2" name="Rectangle 1">
            <a:extLst>
              <a:ext uri="{FF2B5EF4-FFF2-40B4-BE49-F238E27FC236}">
                <a16:creationId xmlns:a16="http://schemas.microsoft.com/office/drawing/2014/main" id="{DC87BC08-08DD-8F49-B8E8-2E779F6661DA}"/>
              </a:ext>
            </a:extLst>
          </p:cNvPr>
          <p:cNvSpPr/>
          <p:nvPr/>
        </p:nvSpPr>
        <p:spPr>
          <a:xfrm flipH="1" flipV="1">
            <a:off x="4235682" y="3669642"/>
            <a:ext cx="2814181" cy="331508"/>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3704433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Rectangle 335">
            <a:extLst>
              <a:ext uri="{FF2B5EF4-FFF2-40B4-BE49-F238E27FC236}">
                <a16:creationId xmlns:a16="http://schemas.microsoft.com/office/drawing/2014/main" id="{F5605248-3C02-5641-ABE6-5118634434C4}"/>
              </a:ext>
            </a:extLst>
          </p:cNvPr>
          <p:cNvSpPr/>
          <p:nvPr/>
        </p:nvSpPr>
        <p:spPr>
          <a:xfrm>
            <a:off x="1588" y="1362724"/>
            <a:ext cx="12188824" cy="4090214"/>
          </a:xfrm>
          <a:prstGeom prst="rect">
            <a:avLst/>
          </a:prstGeom>
          <a:gradFill>
            <a:gsLst>
              <a:gs pos="99000">
                <a:schemeClr val="bg1"/>
              </a:gs>
              <a:gs pos="0">
                <a:schemeClr val="bg1">
                  <a:lumMod val="9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41" name="Subtitle 40">
            <a:extLst>
              <a:ext uri="{FF2B5EF4-FFF2-40B4-BE49-F238E27FC236}">
                <a16:creationId xmlns:a16="http://schemas.microsoft.com/office/drawing/2014/main" id="{1B8C9D2D-C348-6C4F-9E90-CEEFA61AE640}"/>
              </a:ext>
            </a:extLst>
          </p:cNvPr>
          <p:cNvSpPr>
            <a:spLocks noGrp="1"/>
          </p:cNvSpPr>
          <p:nvPr>
            <p:ph type="subTitle" idx="10"/>
          </p:nvPr>
        </p:nvSpPr>
        <p:spPr/>
        <p:txBody>
          <a:bodyPr/>
          <a:lstStyle/>
          <a:p>
            <a:r>
              <a:rPr lang="en-US"/>
              <a:t>NSX Malware Detection and Prevention is one data source of NSX Network Detection and Response</a:t>
            </a:r>
          </a:p>
        </p:txBody>
      </p:sp>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a:t>NSX Malware Detection and Prevention</a:t>
            </a:r>
          </a:p>
        </p:txBody>
      </p:sp>
      <p:grpSp>
        <p:nvGrpSpPr>
          <p:cNvPr id="194" name="Group 193">
            <a:extLst>
              <a:ext uri="{FF2B5EF4-FFF2-40B4-BE49-F238E27FC236}">
                <a16:creationId xmlns:a16="http://schemas.microsoft.com/office/drawing/2014/main" id="{5E53059A-3E4C-F049-A1E4-9CD0DC74DAA6}"/>
              </a:ext>
            </a:extLst>
          </p:cNvPr>
          <p:cNvGrpSpPr>
            <a:grpSpLocks noChangeAspect="1"/>
          </p:cNvGrpSpPr>
          <p:nvPr/>
        </p:nvGrpSpPr>
        <p:grpSpPr>
          <a:xfrm>
            <a:off x="2369987" y="2834272"/>
            <a:ext cx="1283365" cy="829663"/>
            <a:chOff x="4847528" y="1473404"/>
            <a:chExt cx="2370015" cy="1532155"/>
          </a:xfrm>
        </p:grpSpPr>
        <p:sp>
          <p:nvSpPr>
            <p:cNvPr id="195" name="Title 2">
              <a:extLst>
                <a:ext uri="{FF2B5EF4-FFF2-40B4-BE49-F238E27FC236}">
                  <a16:creationId xmlns:a16="http://schemas.microsoft.com/office/drawing/2014/main" id="{BD087B47-F968-954A-86D8-075B77CD252A}"/>
                </a:ext>
              </a:extLst>
            </p:cNvPr>
            <p:cNvSpPr txBox="1">
              <a:spLocks/>
            </p:cNvSpPr>
            <p:nvPr/>
          </p:nvSpPr>
          <p:spPr>
            <a:xfrm>
              <a:off x="4847528" y="2048983"/>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200">
                  <a:solidFill>
                    <a:schemeClr val="tx1"/>
                  </a:solidFill>
                  <a:latin typeface="Calibri" panose="020F0502020204030204" pitchFamily="34" charset="0"/>
                </a:rPr>
                <a:t>Malware</a:t>
              </a:r>
              <a:br>
                <a:rPr lang="en-US" sz="1200">
                  <a:solidFill>
                    <a:schemeClr val="tx1"/>
                  </a:solidFill>
                  <a:latin typeface="Calibri" panose="020F0502020204030204" pitchFamily="34" charset="0"/>
                </a:rPr>
              </a:br>
              <a:r>
                <a:rPr lang="en-US" sz="1200">
                  <a:solidFill>
                    <a:schemeClr val="tx1"/>
                  </a:solidFill>
                  <a:latin typeface="Calibri" panose="020F0502020204030204" pitchFamily="34" charset="0"/>
                </a:rPr>
                <a:t>Events</a:t>
              </a:r>
            </a:p>
          </p:txBody>
        </p:sp>
        <p:sp>
          <p:nvSpPr>
            <p:cNvPr id="196" name="Hexagon 195">
              <a:extLst>
                <a:ext uri="{FF2B5EF4-FFF2-40B4-BE49-F238E27FC236}">
                  <a16:creationId xmlns:a16="http://schemas.microsoft.com/office/drawing/2014/main" id="{8146FD3A-3DA9-F34E-9864-674DF43EFE5C}"/>
                </a:ext>
              </a:extLst>
            </p:cNvPr>
            <p:cNvSpPr/>
            <p:nvPr/>
          </p:nvSpPr>
          <p:spPr>
            <a:xfrm>
              <a:off x="5143886" y="1473405"/>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grpSp>
        <p:nvGrpSpPr>
          <p:cNvPr id="197" name="Group 196">
            <a:extLst>
              <a:ext uri="{FF2B5EF4-FFF2-40B4-BE49-F238E27FC236}">
                <a16:creationId xmlns:a16="http://schemas.microsoft.com/office/drawing/2014/main" id="{10A7570D-A132-2E42-9CF9-6FD8262707E1}"/>
              </a:ext>
            </a:extLst>
          </p:cNvPr>
          <p:cNvGrpSpPr>
            <a:grpSpLocks noChangeAspect="1"/>
          </p:cNvGrpSpPr>
          <p:nvPr/>
        </p:nvGrpSpPr>
        <p:grpSpPr>
          <a:xfrm>
            <a:off x="3347107" y="4454410"/>
            <a:ext cx="1283365" cy="829663"/>
            <a:chOff x="6281189" y="3907613"/>
            <a:chExt cx="2370015" cy="1532156"/>
          </a:xfrm>
        </p:grpSpPr>
        <p:sp>
          <p:nvSpPr>
            <p:cNvPr id="198" name="Title 2">
              <a:extLst>
                <a:ext uri="{FF2B5EF4-FFF2-40B4-BE49-F238E27FC236}">
                  <a16:creationId xmlns:a16="http://schemas.microsoft.com/office/drawing/2014/main" id="{C551EB84-D10A-F243-A1E5-E354B9292CA6}"/>
                </a:ext>
              </a:extLst>
            </p:cNvPr>
            <p:cNvSpPr txBox="1">
              <a:spLocks/>
            </p:cNvSpPr>
            <p:nvPr/>
          </p:nvSpPr>
          <p:spPr>
            <a:xfrm>
              <a:off x="6281189" y="4438714"/>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200">
                  <a:solidFill>
                    <a:schemeClr val="tx1"/>
                  </a:solidFill>
                  <a:latin typeface="Calibri" panose="020F0502020204030204" pitchFamily="34" charset="0"/>
                </a:rPr>
                <a:t>Anomaly</a:t>
              </a:r>
              <a:br>
                <a:rPr lang="en-US" sz="1200">
                  <a:solidFill>
                    <a:schemeClr val="tx1"/>
                  </a:solidFill>
                  <a:latin typeface="Calibri" panose="020F0502020204030204" pitchFamily="34" charset="0"/>
                </a:rPr>
              </a:br>
              <a:r>
                <a:rPr lang="en-US" sz="1200">
                  <a:solidFill>
                    <a:schemeClr val="tx1"/>
                  </a:solidFill>
                  <a:latin typeface="Calibri" panose="020F0502020204030204" pitchFamily="34" charset="0"/>
                </a:rPr>
                <a:t>Events</a:t>
              </a:r>
            </a:p>
          </p:txBody>
        </p:sp>
        <p:sp>
          <p:nvSpPr>
            <p:cNvPr id="199" name="Hexagon 198">
              <a:extLst>
                <a:ext uri="{FF2B5EF4-FFF2-40B4-BE49-F238E27FC236}">
                  <a16:creationId xmlns:a16="http://schemas.microsoft.com/office/drawing/2014/main" id="{14D57C81-DF2D-5E40-BC0D-9397B8980089}"/>
                </a:ext>
              </a:extLst>
            </p:cNvPr>
            <p:cNvSpPr/>
            <p:nvPr/>
          </p:nvSpPr>
          <p:spPr>
            <a:xfrm>
              <a:off x="6556765" y="3907613"/>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grpSp>
        <p:nvGrpSpPr>
          <p:cNvPr id="200" name="Group 199">
            <a:extLst>
              <a:ext uri="{FF2B5EF4-FFF2-40B4-BE49-F238E27FC236}">
                <a16:creationId xmlns:a16="http://schemas.microsoft.com/office/drawing/2014/main" id="{473BA4AC-1D8F-A747-BCFB-6EF07A4F45A0}"/>
              </a:ext>
            </a:extLst>
          </p:cNvPr>
          <p:cNvGrpSpPr>
            <a:grpSpLocks noChangeAspect="1"/>
          </p:cNvGrpSpPr>
          <p:nvPr/>
        </p:nvGrpSpPr>
        <p:grpSpPr>
          <a:xfrm>
            <a:off x="1367226" y="4454410"/>
            <a:ext cx="1283365" cy="829663"/>
            <a:chOff x="3398110" y="3907613"/>
            <a:chExt cx="2370015" cy="1532156"/>
          </a:xfrm>
        </p:grpSpPr>
        <p:sp>
          <p:nvSpPr>
            <p:cNvPr id="201" name="Title 2">
              <a:extLst>
                <a:ext uri="{FF2B5EF4-FFF2-40B4-BE49-F238E27FC236}">
                  <a16:creationId xmlns:a16="http://schemas.microsoft.com/office/drawing/2014/main" id="{D1FF680C-0FB6-9A40-8D14-AA05F2FB6F27}"/>
                </a:ext>
              </a:extLst>
            </p:cNvPr>
            <p:cNvSpPr txBox="1">
              <a:spLocks/>
            </p:cNvSpPr>
            <p:nvPr/>
          </p:nvSpPr>
          <p:spPr>
            <a:xfrm>
              <a:off x="3398110" y="4454391"/>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100">
                  <a:solidFill>
                    <a:schemeClr val="tx1"/>
                  </a:solidFill>
                  <a:latin typeface="Calibri" panose="020F0502020204030204" pitchFamily="34" charset="0"/>
                </a:rPr>
                <a:t>Threat </a:t>
              </a:r>
              <a:br>
                <a:rPr lang="en-US" sz="1100">
                  <a:solidFill>
                    <a:schemeClr val="tx1"/>
                  </a:solidFill>
                  <a:latin typeface="Calibri" panose="020F0502020204030204" pitchFamily="34" charset="0"/>
                </a:rPr>
              </a:br>
              <a:r>
                <a:rPr lang="en-US" sz="1100">
                  <a:solidFill>
                    <a:schemeClr val="tx1"/>
                  </a:solidFill>
                  <a:latin typeface="Calibri" panose="020F0502020204030204" pitchFamily="34" charset="0"/>
                </a:rPr>
                <a:t>Detection</a:t>
              </a:r>
              <a:br>
                <a:rPr lang="en-US" sz="1100">
                  <a:solidFill>
                    <a:schemeClr val="tx1"/>
                  </a:solidFill>
                  <a:latin typeface="Calibri" panose="020F0502020204030204" pitchFamily="34" charset="0"/>
                </a:rPr>
              </a:br>
              <a:r>
                <a:rPr lang="en-US" sz="1100">
                  <a:solidFill>
                    <a:schemeClr val="tx1"/>
                  </a:solidFill>
                  <a:latin typeface="Calibri" panose="020F0502020204030204" pitchFamily="34" charset="0"/>
                </a:rPr>
                <a:t>Events </a:t>
              </a:r>
            </a:p>
          </p:txBody>
        </p:sp>
        <p:sp>
          <p:nvSpPr>
            <p:cNvPr id="202" name="Hexagon 201">
              <a:extLst>
                <a:ext uri="{FF2B5EF4-FFF2-40B4-BE49-F238E27FC236}">
                  <a16:creationId xmlns:a16="http://schemas.microsoft.com/office/drawing/2014/main" id="{373C47C3-99AA-8446-9B59-FC62042B8ACD}"/>
                </a:ext>
              </a:extLst>
            </p:cNvPr>
            <p:cNvSpPr/>
            <p:nvPr/>
          </p:nvSpPr>
          <p:spPr>
            <a:xfrm>
              <a:off x="3694468" y="3907613"/>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sp>
        <p:nvSpPr>
          <p:cNvPr id="207" name="Arc 206">
            <a:extLst>
              <a:ext uri="{FF2B5EF4-FFF2-40B4-BE49-F238E27FC236}">
                <a16:creationId xmlns:a16="http://schemas.microsoft.com/office/drawing/2014/main" id="{2ED1B3FA-5093-C942-B34B-57F41E6CD24D}"/>
              </a:ext>
            </a:extLst>
          </p:cNvPr>
          <p:cNvSpPr/>
          <p:nvPr/>
        </p:nvSpPr>
        <p:spPr bwMode="gray">
          <a:xfrm rot="14400000">
            <a:off x="2287907" y="3628167"/>
            <a:ext cx="1458097" cy="1458095"/>
          </a:xfrm>
          <a:prstGeom prst="arc">
            <a:avLst>
              <a:gd name="adj1" fmla="val 18121548"/>
              <a:gd name="adj2" fmla="val 21542456"/>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sp>
        <p:nvSpPr>
          <p:cNvPr id="208" name="Arc 207">
            <a:extLst>
              <a:ext uri="{FF2B5EF4-FFF2-40B4-BE49-F238E27FC236}">
                <a16:creationId xmlns:a16="http://schemas.microsoft.com/office/drawing/2014/main" id="{7CBE2640-6046-7340-86DA-A162C894EBAD}"/>
              </a:ext>
            </a:extLst>
          </p:cNvPr>
          <p:cNvSpPr/>
          <p:nvPr/>
        </p:nvSpPr>
        <p:spPr bwMode="gray">
          <a:xfrm rot="14400000">
            <a:off x="2287906" y="3628167"/>
            <a:ext cx="1458097" cy="1458095"/>
          </a:xfrm>
          <a:prstGeom prst="arc">
            <a:avLst>
              <a:gd name="adj1" fmla="val 10915218"/>
              <a:gd name="adj2" fmla="val 14391032"/>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sp>
        <p:nvSpPr>
          <p:cNvPr id="210" name="Hexagon 209">
            <a:extLst>
              <a:ext uri="{FF2B5EF4-FFF2-40B4-BE49-F238E27FC236}">
                <a16:creationId xmlns:a16="http://schemas.microsoft.com/office/drawing/2014/main" id="{9E965ACA-7AD6-CB44-BAC1-9FBE5D690A65}"/>
              </a:ext>
            </a:extLst>
          </p:cNvPr>
          <p:cNvSpPr/>
          <p:nvPr/>
        </p:nvSpPr>
        <p:spPr>
          <a:xfrm>
            <a:off x="2529156" y="3933167"/>
            <a:ext cx="962409" cy="829664"/>
          </a:xfrm>
          <a:prstGeom prst="hexagon">
            <a:avLst>
              <a:gd name="adj" fmla="val 29770"/>
              <a:gd name="vf" fmla="val 115470"/>
            </a:avLst>
          </a:prstGeom>
          <a:solidFill>
            <a:schemeClr val="bg1"/>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sp>
        <p:nvSpPr>
          <p:cNvPr id="211" name="Arc 210">
            <a:extLst>
              <a:ext uri="{FF2B5EF4-FFF2-40B4-BE49-F238E27FC236}">
                <a16:creationId xmlns:a16="http://schemas.microsoft.com/office/drawing/2014/main" id="{C7B75E20-CF8F-0443-9D80-5BF4AF82E2D0}"/>
              </a:ext>
            </a:extLst>
          </p:cNvPr>
          <p:cNvSpPr/>
          <p:nvPr/>
        </p:nvSpPr>
        <p:spPr bwMode="gray">
          <a:xfrm>
            <a:off x="2287907" y="3628167"/>
            <a:ext cx="1458097" cy="1458095"/>
          </a:xfrm>
          <a:prstGeom prst="arc">
            <a:avLst>
              <a:gd name="adj1" fmla="val 18121548"/>
              <a:gd name="adj2" fmla="val 21364917"/>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cxnSp>
        <p:nvCxnSpPr>
          <p:cNvPr id="212" name="Straight Arrow Connector 211">
            <a:extLst>
              <a:ext uri="{FF2B5EF4-FFF2-40B4-BE49-F238E27FC236}">
                <a16:creationId xmlns:a16="http://schemas.microsoft.com/office/drawing/2014/main" id="{4BC0D060-FB08-4941-B449-A85DB50D7E56}"/>
              </a:ext>
            </a:extLst>
          </p:cNvPr>
          <p:cNvCxnSpPr>
            <a:cxnSpLocks/>
          </p:cNvCxnSpPr>
          <p:nvPr/>
        </p:nvCxnSpPr>
        <p:spPr bwMode="gray">
          <a:xfrm flipV="1">
            <a:off x="2412609" y="4546329"/>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13" name="Title 2">
            <a:extLst>
              <a:ext uri="{FF2B5EF4-FFF2-40B4-BE49-F238E27FC236}">
                <a16:creationId xmlns:a16="http://schemas.microsoft.com/office/drawing/2014/main" id="{23476EFC-EF2D-2F48-AD34-7B29120F3E17}"/>
              </a:ext>
            </a:extLst>
          </p:cNvPr>
          <p:cNvSpPr txBox="1">
            <a:spLocks/>
          </p:cNvSpPr>
          <p:nvPr/>
        </p:nvSpPr>
        <p:spPr>
          <a:xfrm>
            <a:off x="2375273" y="4229032"/>
            <a:ext cx="1283365" cy="206312"/>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2399">
                <a:solidFill>
                  <a:srgbClr val="0091DA"/>
                </a:solidFill>
                <a:latin typeface="Calibri" panose="020F0502020204030204" pitchFamily="34" charset="0"/>
              </a:rPr>
              <a:t>NDR</a:t>
            </a:r>
          </a:p>
        </p:txBody>
      </p:sp>
      <p:cxnSp>
        <p:nvCxnSpPr>
          <p:cNvPr id="205" name="Straight Arrow Connector 204">
            <a:extLst>
              <a:ext uri="{FF2B5EF4-FFF2-40B4-BE49-F238E27FC236}">
                <a16:creationId xmlns:a16="http://schemas.microsoft.com/office/drawing/2014/main" id="{EB7999E3-77F0-4345-9640-020CC5BC4B62}"/>
              </a:ext>
            </a:extLst>
          </p:cNvPr>
          <p:cNvCxnSpPr>
            <a:cxnSpLocks/>
          </p:cNvCxnSpPr>
          <p:nvPr/>
        </p:nvCxnSpPr>
        <p:spPr bwMode="gray">
          <a:xfrm flipH="1" flipV="1">
            <a:off x="3377358" y="4536925"/>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206" name="Straight Arrow Connector 205">
            <a:extLst>
              <a:ext uri="{FF2B5EF4-FFF2-40B4-BE49-F238E27FC236}">
                <a16:creationId xmlns:a16="http://schemas.microsoft.com/office/drawing/2014/main" id="{F93074A2-1B0A-BD49-836C-4FAA54B6302C}"/>
              </a:ext>
            </a:extLst>
          </p:cNvPr>
          <p:cNvCxnSpPr>
            <a:cxnSpLocks/>
          </p:cNvCxnSpPr>
          <p:nvPr/>
        </p:nvCxnSpPr>
        <p:spPr bwMode="gray">
          <a:xfrm rot="14580000" flipH="1" flipV="1">
            <a:off x="2894806" y="3751615"/>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334" name="Group">
            <a:extLst>
              <a:ext uri="{FF2B5EF4-FFF2-40B4-BE49-F238E27FC236}">
                <a16:creationId xmlns:a16="http://schemas.microsoft.com/office/drawing/2014/main" id="{B6B5A011-5D52-4347-970D-92877511C516}"/>
              </a:ext>
            </a:extLst>
          </p:cNvPr>
          <p:cNvSpPr txBox="1"/>
          <p:nvPr/>
        </p:nvSpPr>
        <p:spPr>
          <a:xfrm>
            <a:off x="-305648" y="4006259"/>
            <a:ext cx="1984378" cy="1741002"/>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Remote Code</a:t>
            </a:r>
            <a:br>
              <a:rPr lang="en-US" sz="1200">
                <a:solidFill>
                  <a:srgbClr val="FF0000"/>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 Execution</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335" name="Graphic 334">
            <a:extLst>
              <a:ext uri="{FF2B5EF4-FFF2-40B4-BE49-F238E27FC236}">
                <a16:creationId xmlns:a16="http://schemas.microsoft.com/office/drawing/2014/main" id="{DFF4FCD9-C14A-A943-B55A-27B766D9422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401481" y="4692427"/>
            <a:ext cx="570120" cy="528749"/>
          </a:xfrm>
          <a:prstGeom prst="rect">
            <a:avLst/>
          </a:prstGeom>
        </p:spPr>
      </p:pic>
      <p:sp>
        <p:nvSpPr>
          <p:cNvPr id="99" name="Group">
            <a:extLst>
              <a:ext uri="{FF2B5EF4-FFF2-40B4-BE49-F238E27FC236}">
                <a16:creationId xmlns:a16="http://schemas.microsoft.com/office/drawing/2014/main" id="{41916C55-4711-BE47-A431-937B88117A6A}"/>
              </a:ext>
            </a:extLst>
          </p:cNvPr>
          <p:cNvSpPr txBox="1"/>
          <p:nvPr/>
        </p:nvSpPr>
        <p:spPr>
          <a:xfrm>
            <a:off x="2049785" y="1444330"/>
            <a:ext cx="1963068" cy="1057580"/>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Darkside</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0" name="Graphic 99">
            <a:extLst>
              <a:ext uri="{FF2B5EF4-FFF2-40B4-BE49-F238E27FC236}">
                <a16:creationId xmlns:a16="http://schemas.microsoft.com/office/drawing/2014/main" id="{772EC5C2-E6C0-A447-AC08-2D0AB26422B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2746259" y="1961565"/>
            <a:ext cx="570120" cy="528749"/>
          </a:xfrm>
          <a:prstGeom prst="rect">
            <a:avLst/>
          </a:prstGeom>
        </p:spPr>
      </p:pic>
      <p:sp>
        <p:nvSpPr>
          <p:cNvPr id="101" name="Group">
            <a:extLst>
              <a:ext uri="{FF2B5EF4-FFF2-40B4-BE49-F238E27FC236}">
                <a16:creationId xmlns:a16="http://schemas.microsoft.com/office/drawing/2014/main" id="{0CC47A15-E775-E741-9A94-FBE47D84B6E1}"/>
              </a:ext>
            </a:extLst>
          </p:cNvPr>
          <p:cNvSpPr txBox="1"/>
          <p:nvPr/>
        </p:nvSpPr>
        <p:spPr>
          <a:xfrm>
            <a:off x="4430210" y="3617443"/>
            <a:ext cx="1963068" cy="1348433"/>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Remote  Services</a:t>
            </a:r>
          </a:p>
          <a:p>
            <a:pPr algn="ctr" defTabSz="913852">
              <a:defRPr>
                <a:solidFill>
                  <a:srgbClr val="1A428A"/>
                </a:solidFill>
                <a:latin typeface="Metropolis Medium"/>
                <a:ea typeface="Metropolis Medium"/>
                <a:cs typeface="Metropolis Medium"/>
                <a:sym typeface="Metropolis Medium"/>
              </a:defRPr>
            </a:pPr>
            <a:r>
              <a:rPr lang="en-US" sz="1200">
                <a:solidFill>
                  <a:srgbClr val="FF0000"/>
                </a:solidFill>
                <a:latin typeface="Calibri" panose="020F0502020204030204" pitchFamily="34" charset="0"/>
                <a:sym typeface="Metropolis Medium"/>
              </a:rPr>
              <a:t> Anomaly</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2" name="Graphic 101">
            <a:extLst>
              <a:ext uri="{FF2B5EF4-FFF2-40B4-BE49-F238E27FC236}">
                <a16:creationId xmlns:a16="http://schemas.microsoft.com/office/drawing/2014/main" id="{2F1424C9-31B3-694E-94B1-891EEF057C2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5126684" y="4308540"/>
            <a:ext cx="570120" cy="528749"/>
          </a:xfrm>
          <a:prstGeom prst="rect">
            <a:avLst/>
          </a:prstGeom>
        </p:spPr>
      </p:pic>
      <p:sp>
        <p:nvSpPr>
          <p:cNvPr id="103" name="Group">
            <a:extLst>
              <a:ext uri="{FF2B5EF4-FFF2-40B4-BE49-F238E27FC236}">
                <a16:creationId xmlns:a16="http://schemas.microsoft.com/office/drawing/2014/main" id="{26009105-82A5-EF41-BF1F-1801C180213D}"/>
              </a:ext>
            </a:extLst>
          </p:cNvPr>
          <p:cNvSpPr txBox="1"/>
          <p:nvPr/>
        </p:nvSpPr>
        <p:spPr>
          <a:xfrm>
            <a:off x="4430210" y="4739930"/>
            <a:ext cx="1963068" cy="1348433"/>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DNS Tunneling</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4" name="Graphic 103">
            <a:extLst>
              <a:ext uri="{FF2B5EF4-FFF2-40B4-BE49-F238E27FC236}">
                <a16:creationId xmlns:a16="http://schemas.microsoft.com/office/drawing/2014/main" id="{61829DFC-167C-B547-B3DF-ABCF223024A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5126684" y="5253378"/>
            <a:ext cx="570120" cy="528749"/>
          </a:xfrm>
          <a:prstGeom prst="rect">
            <a:avLst/>
          </a:prstGeom>
        </p:spPr>
      </p:pic>
      <p:sp>
        <p:nvSpPr>
          <p:cNvPr id="2" name="Right Brace 1">
            <a:extLst>
              <a:ext uri="{FF2B5EF4-FFF2-40B4-BE49-F238E27FC236}">
                <a16:creationId xmlns:a16="http://schemas.microsoft.com/office/drawing/2014/main" id="{F2B7BE9D-9977-7742-BC13-D4BA8164EFD1}"/>
              </a:ext>
            </a:extLst>
          </p:cNvPr>
          <p:cNvSpPr/>
          <p:nvPr/>
        </p:nvSpPr>
        <p:spPr bwMode="gray">
          <a:xfrm>
            <a:off x="1215723" y="4229157"/>
            <a:ext cx="294640" cy="1248977"/>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libri" panose="020F0502020204030204" pitchFamily="34" charset="0"/>
            </a:endParaRPr>
          </a:p>
        </p:txBody>
      </p:sp>
      <p:sp>
        <p:nvSpPr>
          <p:cNvPr id="38" name="Right Brace 37">
            <a:extLst>
              <a:ext uri="{FF2B5EF4-FFF2-40B4-BE49-F238E27FC236}">
                <a16:creationId xmlns:a16="http://schemas.microsoft.com/office/drawing/2014/main" id="{D29B1D6A-F2AD-7249-9A8D-EE8F1DD1DA57}"/>
              </a:ext>
            </a:extLst>
          </p:cNvPr>
          <p:cNvSpPr/>
          <p:nvPr/>
        </p:nvSpPr>
        <p:spPr bwMode="gray">
          <a:xfrm rot="10800000">
            <a:off x="4476589" y="3837211"/>
            <a:ext cx="294640" cy="1991798"/>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latin typeface="Calibri" panose="020F0502020204030204" pitchFamily="34" charset="0"/>
            </a:endParaRPr>
          </a:p>
        </p:txBody>
      </p:sp>
      <p:sp>
        <p:nvSpPr>
          <p:cNvPr id="40" name="Right Brace 39">
            <a:extLst>
              <a:ext uri="{FF2B5EF4-FFF2-40B4-BE49-F238E27FC236}">
                <a16:creationId xmlns:a16="http://schemas.microsoft.com/office/drawing/2014/main" id="{C9474032-D71B-A84C-8D7B-A0C2ECCE6B2B}"/>
              </a:ext>
            </a:extLst>
          </p:cNvPr>
          <p:cNvSpPr/>
          <p:nvPr/>
        </p:nvSpPr>
        <p:spPr bwMode="gray">
          <a:xfrm rot="5400000">
            <a:off x="2863039" y="2044483"/>
            <a:ext cx="294640" cy="1248977"/>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libri" panose="020F0502020204030204" pitchFamily="34" charset="0"/>
            </a:endParaRPr>
          </a:p>
        </p:txBody>
      </p:sp>
      <p:pic>
        <p:nvPicPr>
          <p:cNvPr id="42" name="Picture 41">
            <a:extLst>
              <a:ext uri="{FF2B5EF4-FFF2-40B4-BE49-F238E27FC236}">
                <a16:creationId xmlns:a16="http://schemas.microsoft.com/office/drawing/2014/main" id="{869D6832-9EB1-5E40-B855-E3568E5A0930}"/>
              </a:ext>
            </a:extLst>
          </p:cNvPr>
          <p:cNvPicPr>
            <a:picLocks noChangeAspect="1"/>
          </p:cNvPicPr>
          <p:nvPr/>
        </p:nvPicPr>
        <p:blipFill rotWithShape="1">
          <a:blip r:embed="rId5"/>
          <a:srcRect r="30712"/>
          <a:stretch/>
        </p:blipFill>
        <p:spPr>
          <a:xfrm>
            <a:off x="6731892" y="1941789"/>
            <a:ext cx="5282197" cy="3708472"/>
          </a:xfrm>
          <a:prstGeom prst="rect">
            <a:avLst/>
          </a:prstGeom>
          <a:ln>
            <a:solidFill>
              <a:schemeClr val="accent1"/>
            </a:solidFill>
          </a:ln>
        </p:spPr>
      </p:pic>
      <p:sp>
        <p:nvSpPr>
          <p:cNvPr id="43" name="Rectangle 42">
            <a:extLst>
              <a:ext uri="{FF2B5EF4-FFF2-40B4-BE49-F238E27FC236}">
                <a16:creationId xmlns:a16="http://schemas.microsoft.com/office/drawing/2014/main" id="{2448ABD4-82CD-594A-B1BC-EC3745A29995}"/>
              </a:ext>
            </a:extLst>
          </p:cNvPr>
          <p:cNvSpPr/>
          <p:nvPr/>
        </p:nvSpPr>
        <p:spPr>
          <a:xfrm flipH="1" flipV="1">
            <a:off x="2385868" y="2744034"/>
            <a:ext cx="1267482" cy="1051183"/>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292021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lIns="91440" rIns="91440"/>
          <a:lstStyle/>
          <a:p>
            <a:r>
              <a:rPr lang="en-US"/>
              <a:t>Malware Detection/Prevention is enforced in 2 points:</a:t>
            </a:r>
          </a:p>
          <a:p>
            <a:pPr marL="285750" indent="-285750">
              <a:buFont typeface="Arial" panose="020B0604020202020204" pitchFamily="34" charset="0"/>
              <a:buChar char="•"/>
            </a:pPr>
            <a:r>
              <a:rPr lang="en-US"/>
              <a:t>Central</a:t>
            </a:r>
          </a:p>
          <a:p>
            <a:pPr marL="742950" lvl="1" indent="-285750"/>
            <a:r>
              <a:rPr lang="en-US"/>
              <a:t>On T1 Uplinks and Service Interfaces</a:t>
            </a:r>
          </a:p>
          <a:p>
            <a:pPr marL="742950" lvl="1" indent="-285750"/>
            <a:r>
              <a:rPr lang="en-US"/>
              <a:t>Malware Detection only</a:t>
            </a:r>
          </a:p>
          <a:p>
            <a:pPr marL="285750" indent="-285750">
              <a:buFont typeface="Arial" panose="020B0604020202020204" pitchFamily="34" charset="0"/>
              <a:buChar char="•"/>
            </a:pPr>
            <a:r>
              <a:rPr lang="en-US"/>
              <a:t>Distributed</a:t>
            </a:r>
          </a:p>
          <a:p>
            <a:pPr marL="742950" lvl="1" indent="-285750"/>
            <a:r>
              <a:rPr lang="en-US"/>
              <a:t>On Windows VM</a:t>
            </a:r>
          </a:p>
          <a:p>
            <a:pPr marL="742950" lvl="1" indent="-285750"/>
            <a:r>
              <a:rPr lang="en-US"/>
              <a:t>Malware Detection</a:t>
            </a:r>
          </a:p>
          <a:p>
            <a:pPr marL="742950" lvl="1" indent="-285750"/>
            <a:r>
              <a:rPr lang="en-US"/>
              <a:t>Malware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Enforcement Points</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3045590"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E63FD38-6349-E64F-B827-4F8A5FD25996}"/>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4255592-BC5B-0040-A099-1F66F2F81D39}"/>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7B4676-09EC-D148-9FAC-450B452F424A}"/>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sp>
        <p:nvSpPr>
          <p:cNvPr id="20" name="TextBox 19">
            <a:extLst>
              <a:ext uri="{FF2B5EF4-FFF2-40B4-BE49-F238E27FC236}">
                <a16:creationId xmlns:a16="http://schemas.microsoft.com/office/drawing/2014/main" id="{50324ACA-1E96-CB42-883E-1E1F1D233496}"/>
              </a:ext>
            </a:extLst>
          </p:cNvPr>
          <p:cNvSpPr txBox="1"/>
          <p:nvPr/>
        </p:nvSpPr>
        <p:spPr>
          <a:xfrm>
            <a:off x="4709681" y="2906128"/>
            <a:ext cx="1801198" cy="184666"/>
          </a:xfrm>
          <a:prstGeom prst="rect">
            <a:avLst/>
          </a:prstGeom>
        </p:spPr>
        <p:txBody>
          <a:bodyPr wrap="none" lIns="0" tIns="0" rIns="0" bIns="0" rtlCol="0" anchor="b">
            <a:spAutoFit/>
          </a:bodyPr>
          <a:lstStyle/>
          <a:p>
            <a:pPr algn="r"/>
            <a:r>
              <a:rPr lang="en-US" sz="1200" dirty="0">
                <a:latin typeface="Calibri" panose="020F0502020204030204" pitchFamily="34" charset="0"/>
              </a:rPr>
              <a:t>VLAN (</a:t>
            </a:r>
            <a:r>
              <a:rPr lang="en-US" sz="1200" dirty="0" err="1">
                <a:latin typeface="Calibri" panose="020F0502020204030204" pitchFamily="34" charset="0"/>
              </a:rPr>
              <a:t>PortGroup</a:t>
            </a:r>
            <a:r>
              <a:rPr lang="en-US" sz="1200" dirty="0">
                <a:latin typeface="Calibri" panose="020F0502020204030204" pitchFamily="34" charset="0"/>
              </a:rPr>
              <a:t> / Segment)</a:t>
            </a: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28" name="Straight Connector 27">
            <a:extLst>
              <a:ext uri="{FF2B5EF4-FFF2-40B4-BE49-F238E27FC236}">
                <a16:creationId xmlns:a16="http://schemas.microsoft.com/office/drawing/2014/main" id="{629BF42F-F49B-FC41-AC10-4EB1D2E23533}"/>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1F37C5D-CBA2-D346-A835-F7E6C4DFE006}"/>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45372D1-B3B6-5749-A029-58755C2C38B3}"/>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0C1E31C-F26D-6C47-9D41-CD72003C132F}"/>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47EEB57-FD55-6B49-9FF1-FA00837BE6B2}"/>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33" name="TextBox 32">
            <a:extLst>
              <a:ext uri="{FF2B5EF4-FFF2-40B4-BE49-F238E27FC236}">
                <a16:creationId xmlns:a16="http://schemas.microsoft.com/office/drawing/2014/main" id="{94D10AF7-9D63-4744-A4E9-49C95FFB5697}"/>
              </a:ext>
            </a:extLst>
          </p:cNvPr>
          <p:cNvSpPr txBox="1"/>
          <p:nvPr/>
        </p:nvSpPr>
        <p:spPr>
          <a:xfrm>
            <a:off x="6501595" y="3996236"/>
            <a:ext cx="1189364" cy="215444"/>
          </a:xfrm>
          <a:prstGeom prst="rect">
            <a:avLst/>
          </a:prstGeom>
        </p:spPr>
        <p:txBody>
          <a:bodyPr wrap="none" lIns="0" tIns="0" rIns="0" bIns="0" rtlCol="0" anchor="b">
            <a:spAutoFit/>
          </a:bodyPr>
          <a:lstStyle/>
          <a:p>
            <a:pPr algn="r"/>
            <a:r>
              <a:rPr lang="en-US" sz="1400" dirty="0">
                <a:latin typeface="Calibri" panose="020F0502020204030204" pitchFamily="34" charset="0"/>
              </a:rPr>
              <a:t>VLAN (Segment)</a:t>
            </a:r>
          </a:p>
        </p:txBody>
      </p:sp>
      <p:cxnSp>
        <p:nvCxnSpPr>
          <p:cNvPr id="35" name="Straight Connector 34">
            <a:extLst>
              <a:ext uri="{FF2B5EF4-FFF2-40B4-BE49-F238E27FC236}">
                <a16:creationId xmlns:a16="http://schemas.microsoft.com/office/drawing/2014/main" id="{C153BD19-79BA-4340-ACB2-4BEDAE691681}"/>
              </a:ext>
            </a:extLst>
          </p:cNvPr>
          <p:cNvCxnSpPr>
            <a:cxnSpLocks/>
          </p:cNvCxnSpPr>
          <p:nvPr/>
        </p:nvCxnSpPr>
        <p:spPr bwMode="gray">
          <a:xfrm>
            <a:off x="146673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7F566B4B-D8B7-F544-BFB9-9801D4A37E64}"/>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39" name="Group 38">
            <a:extLst>
              <a:ext uri="{FF2B5EF4-FFF2-40B4-BE49-F238E27FC236}">
                <a16:creationId xmlns:a16="http://schemas.microsoft.com/office/drawing/2014/main" id="{5590B2E6-2E80-2F46-899D-818E52427BE7}"/>
              </a:ext>
            </a:extLst>
          </p:cNvPr>
          <p:cNvGrpSpPr/>
          <p:nvPr/>
        </p:nvGrpSpPr>
        <p:grpSpPr>
          <a:xfrm>
            <a:off x="4237129" y="3090794"/>
            <a:ext cx="657699" cy="540490"/>
            <a:chOff x="6855481" y="3612066"/>
            <a:chExt cx="657699" cy="540490"/>
          </a:xfrm>
        </p:grpSpPr>
        <p:cxnSp>
          <p:nvCxnSpPr>
            <p:cNvPr id="40" name="Straight Connector 39">
              <a:extLst>
                <a:ext uri="{FF2B5EF4-FFF2-40B4-BE49-F238E27FC236}">
                  <a16:creationId xmlns:a16="http://schemas.microsoft.com/office/drawing/2014/main" id="{8BECDE8E-9594-F04B-8F4F-05CAA53030C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2" name="Freeform 86">
              <a:extLst>
                <a:ext uri="{FF2B5EF4-FFF2-40B4-BE49-F238E27FC236}">
                  <a16:creationId xmlns:a16="http://schemas.microsoft.com/office/drawing/2014/main" id="{98C0BE7D-6BAF-7B4B-A707-02968A0832FD}"/>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4" name="Group 43">
            <a:extLst>
              <a:ext uri="{FF2B5EF4-FFF2-40B4-BE49-F238E27FC236}">
                <a16:creationId xmlns:a16="http://schemas.microsoft.com/office/drawing/2014/main" id="{877848D6-591C-DE46-9B7F-577B93B0BA70}"/>
              </a:ext>
            </a:extLst>
          </p:cNvPr>
          <p:cNvGrpSpPr/>
          <p:nvPr/>
        </p:nvGrpSpPr>
        <p:grpSpPr>
          <a:xfrm>
            <a:off x="2227331" y="4114657"/>
            <a:ext cx="657699" cy="540490"/>
            <a:chOff x="6855481" y="3612066"/>
            <a:chExt cx="657699" cy="540490"/>
          </a:xfrm>
        </p:grpSpPr>
        <p:cxnSp>
          <p:nvCxnSpPr>
            <p:cNvPr id="45" name="Straight Connector 44">
              <a:extLst>
                <a:ext uri="{FF2B5EF4-FFF2-40B4-BE49-F238E27FC236}">
                  <a16:creationId xmlns:a16="http://schemas.microsoft.com/office/drawing/2014/main" id="{EFE6F7C2-A34C-644B-9A2D-863D97A2BE62}"/>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7" name="Freeform 86">
              <a:extLst>
                <a:ext uri="{FF2B5EF4-FFF2-40B4-BE49-F238E27FC236}">
                  <a16:creationId xmlns:a16="http://schemas.microsoft.com/office/drawing/2014/main" id="{71D6B531-B6CF-D34A-9780-DE4F6EE51C36}"/>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251976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64" name="Group 63">
            <a:extLst>
              <a:ext uri="{FF2B5EF4-FFF2-40B4-BE49-F238E27FC236}">
                <a16:creationId xmlns:a16="http://schemas.microsoft.com/office/drawing/2014/main" id="{0E5A9391-CB4B-4A4A-95A8-BC6E67DE0C5B}"/>
              </a:ext>
            </a:extLst>
          </p:cNvPr>
          <p:cNvGrpSpPr/>
          <p:nvPr/>
        </p:nvGrpSpPr>
        <p:grpSpPr>
          <a:xfrm>
            <a:off x="3329793" y="5299000"/>
            <a:ext cx="657699" cy="540490"/>
            <a:chOff x="6855481" y="3612066"/>
            <a:chExt cx="657699" cy="540490"/>
          </a:xfrm>
        </p:grpSpPr>
        <p:cxnSp>
          <p:nvCxnSpPr>
            <p:cNvPr id="65" name="Straight Connector 64">
              <a:extLst>
                <a:ext uri="{FF2B5EF4-FFF2-40B4-BE49-F238E27FC236}">
                  <a16:creationId xmlns:a16="http://schemas.microsoft.com/office/drawing/2014/main" id="{A98DFE4A-2873-CA4D-94F5-6BE5DEA870EB}"/>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7" name="Freeform 86">
              <a:extLst>
                <a:ext uri="{FF2B5EF4-FFF2-40B4-BE49-F238E27FC236}">
                  <a16:creationId xmlns:a16="http://schemas.microsoft.com/office/drawing/2014/main" id="{85C2B541-6AD6-4E4C-9298-95E45234BCC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690FF383-FD2B-B348-9C9D-9F5A93EECACA}"/>
              </a:ext>
            </a:extLst>
          </p:cNvPr>
          <p:cNvGrpSpPr/>
          <p:nvPr/>
        </p:nvGrpSpPr>
        <p:grpSpPr>
          <a:xfrm>
            <a:off x="5486625" y="4227548"/>
            <a:ext cx="657699" cy="540490"/>
            <a:chOff x="6855481" y="3612066"/>
            <a:chExt cx="657699" cy="540490"/>
          </a:xfrm>
        </p:grpSpPr>
        <p:cxnSp>
          <p:nvCxnSpPr>
            <p:cNvPr id="71" name="Straight Connector 70">
              <a:extLst>
                <a:ext uri="{FF2B5EF4-FFF2-40B4-BE49-F238E27FC236}">
                  <a16:creationId xmlns:a16="http://schemas.microsoft.com/office/drawing/2014/main" id="{1556BCD6-1464-514D-9CDA-B9F5C20E436D}"/>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3" name="Freeform 86">
              <a:extLst>
                <a:ext uri="{FF2B5EF4-FFF2-40B4-BE49-F238E27FC236}">
                  <a16:creationId xmlns:a16="http://schemas.microsoft.com/office/drawing/2014/main" id="{D3F197AF-A131-BC42-A7AA-27C0D21F82C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75" name="Group 74">
            <a:extLst>
              <a:ext uri="{FF2B5EF4-FFF2-40B4-BE49-F238E27FC236}">
                <a16:creationId xmlns:a16="http://schemas.microsoft.com/office/drawing/2014/main" id="{34B1EE40-4725-5F46-A4F5-B6E6A4029974}"/>
              </a:ext>
            </a:extLst>
          </p:cNvPr>
          <p:cNvGrpSpPr/>
          <p:nvPr/>
        </p:nvGrpSpPr>
        <p:grpSpPr>
          <a:xfrm>
            <a:off x="1971108" y="5300480"/>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80" name="Group 79">
            <a:extLst>
              <a:ext uri="{FF2B5EF4-FFF2-40B4-BE49-F238E27FC236}">
                <a16:creationId xmlns:a16="http://schemas.microsoft.com/office/drawing/2014/main" id="{95E3AF7C-14A7-FA4E-9506-96FDB11D9FA2}"/>
              </a:ext>
            </a:extLst>
          </p:cNvPr>
          <p:cNvGrpSpPr/>
          <p:nvPr/>
        </p:nvGrpSpPr>
        <p:grpSpPr>
          <a:xfrm>
            <a:off x="902219" y="4124174"/>
            <a:ext cx="274320" cy="632993"/>
            <a:chOff x="1693658" y="4666427"/>
            <a:chExt cx="274320" cy="632993"/>
          </a:xfrm>
        </p:grpSpPr>
        <p:cxnSp>
          <p:nvCxnSpPr>
            <p:cNvPr id="81" name="Straight Connector 80">
              <a:extLst>
                <a:ext uri="{FF2B5EF4-FFF2-40B4-BE49-F238E27FC236}">
                  <a16:creationId xmlns:a16="http://schemas.microsoft.com/office/drawing/2014/main" id="{66ACD69D-68E1-9D4A-8FA6-5D77E5F948EA}"/>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E76A9A69-D6C4-CA46-89A9-17BA3B995B29}"/>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93" name="Straight Connector 92">
            <a:extLst>
              <a:ext uri="{FF2B5EF4-FFF2-40B4-BE49-F238E27FC236}">
                <a16:creationId xmlns:a16="http://schemas.microsoft.com/office/drawing/2014/main" id="{FA46BF03-66AA-3C48-8022-DF29A1A19245}"/>
              </a:ext>
            </a:extLst>
          </p:cNvPr>
          <p:cNvCxnSpPr>
            <a:cxnSpLocks/>
          </p:cNvCxnSpPr>
          <p:nvPr/>
        </p:nvCxnSpPr>
        <p:spPr bwMode="gray">
          <a:xfrm>
            <a:off x="571221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29AD8594-B907-B048-B2C3-701570E7116C}"/>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97" name="Group 96">
            <a:extLst>
              <a:ext uri="{FF2B5EF4-FFF2-40B4-BE49-F238E27FC236}">
                <a16:creationId xmlns:a16="http://schemas.microsoft.com/office/drawing/2014/main" id="{9D3FB34E-0048-8F49-8339-225058885B9D}"/>
              </a:ext>
            </a:extLst>
          </p:cNvPr>
          <p:cNvGrpSpPr/>
          <p:nvPr/>
        </p:nvGrpSpPr>
        <p:grpSpPr>
          <a:xfrm>
            <a:off x="5163554" y="3093965"/>
            <a:ext cx="274320" cy="632993"/>
            <a:chOff x="1693658" y="4666427"/>
            <a:chExt cx="274320" cy="632993"/>
          </a:xfrm>
        </p:grpSpPr>
        <p:cxnSp>
          <p:nvCxnSpPr>
            <p:cNvPr id="98" name="Straight Connector 97">
              <a:extLst>
                <a:ext uri="{FF2B5EF4-FFF2-40B4-BE49-F238E27FC236}">
                  <a16:creationId xmlns:a16="http://schemas.microsoft.com/office/drawing/2014/main" id="{3C73426E-7786-DE46-B7BB-CB154A6C01DA}"/>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0" name="Rectangle 99">
              <a:extLst>
                <a:ext uri="{FF2B5EF4-FFF2-40B4-BE49-F238E27FC236}">
                  <a16:creationId xmlns:a16="http://schemas.microsoft.com/office/drawing/2014/main" id="{3E0443B8-B90E-8045-8C33-0493B89FA5E0}"/>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03" name="Straight Connector 102">
            <a:extLst>
              <a:ext uri="{FF2B5EF4-FFF2-40B4-BE49-F238E27FC236}">
                <a16:creationId xmlns:a16="http://schemas.microsoft.com/office/drawing/2014/main" id="{955D60F3-254D-BF4E-96C7-0FF2CD05E140}"/>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5" name="Rectangle 104">
            <a:extLst>
              <a:ext uri="{FF2B5EF4-FFF2-40B4-BE49-F238E27FC236}">
                <a16:creationId xmlns:a16="http://schemas.microsoft.com/office/drawing/2014/main" id="{F016F17A-C2F7-AC49-84A2-1BE955068D95}"/>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07" name="Group 106">
            <a:extLst>
              <a:ext uri="{FF2B5EF4-FFF2-40B4-BE49-F238E27FC236}">
                <a16:creationId xmlns:a16="http://schemas.microsoft.com/office/drawing/2014/main" id="{B71676C2-8D5C-0A45-8053-E751C8BE93A0}"/>
              </a:ext>
            </a:extLst>
          </p:cNvPr>
          <p:cNvGrpSpPr/>
          <p:nvPr/>
        </p:nvGrpSpPr>
        <p:grpSpPr>
          <a:xfrm>
            <a:off x="6386904" y="4227090"/>
            <a:ext cx="274320" cy="632993"/>
            <a:chOff x="1693658" y="4666427"/>
            <a:chExt cx="274320" cy="632993"/>
          </a:xfrm>
        </p:grpSpPr>
        <p:cxnSp>
          <p:nvCxnSpPr>
            <p:cNvPr id="108" name="Straight Connector 107">
              <a:extLst>
                <a:ext uri="{FF2B5EF4-FFF2-40B4-BE49-F238E27FC236}">
                  <a16:creationId xmlns:a16="http://schemas.microsoft.com/office/drawing/2014/main" id="{AFAE2EE7-3350-214F-BC0E-86F32257004C}"/>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0" name="Rectangle 109">
              <a:extLst>
                <a:ext uri="{FF2B5EF4-FFF2-40B4-BE49-F238E27FC236}">
                  <a16:creationId xmlns:a16="http://schemas.microsoft.com/office/drawing/2014/main" id="{8CCEC714-120B-3B4A-939F-3C76D81D21FB}"/>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31" name="Group 130">
            <a:extLst>
              <a:ext uri="{FF2B5EF4-FFF2-40B4-BE49-F238E27FC236}">
                <a16:creationId xmlns:a16="http://schemas.microsoft.com/office/drawing/2014/main" id="{A0F76EF1-20D2-F743-BC8A-3C311125DFE2}"/>
              </a:ext>
            </a:extLst>
          </p:cNvPr>
          <p:cNvGrpSpPr/>
          <p:nvPr/>
        </p:nvGrpSpPr>
        <p:grpSpPr>
          <a:xfrm>
            <a:off x="10052021" y="255865"/>
            <a:ext cx="1882371" cy="861774"/>
            <a:chOff x="10050432" y="152375"/>
            <a:chExt cx="1882371" cy="861774"/>
          </a:xfrm>
        </p:grpSpPr>
        <p:sp>
          <p:nvSpPr>
            <p:cNvPr id="132" name="Rectangle 131">
              <a:extLst>
                <a:ext uri="{FF2B5EF4-FFF2-40B4-BE49-F238E27FC236}">
                  <a16:creationId xmlns:a16="http://schemas.microsoft.com/office/drawing/2014/main" id="{DA4A4479-9519-0D48-99D2-2B4EED5AC8D8}"/>
                </a:ext>
              </a:extLst>
            </p:cNvPr>
            <p:cNvSpPr/>
            <p:nvPr/>
          </p:nvSpPr>
          <p:spPr>
            <a:xfrm>
              <a:off x="10688552" y="152375"/>
              <a:ext cx="1244251" cy="861774"/>
            </a:xfrm>
            <a:prstGeom prst="rect">
              <a:avLst/>
            </a:prstGeom>
          </p:spPr>
          <p:txBody>
            <a:bodyPr wrap="none">
              <a:spAutoFit/>
            </a:bodyPr>
            <a:lstStyle/>
            <a:p>
              <a:pPr>
                <a:defRPr/>
              </a:pPr>
              <a:r>
                <a:rPr lang="en-US" sz="1000">
                  <a:solidFill>
                    <a:schemeClr val="bg1">
                      <a:lumMod val="85000"/>
                    </a:schemeClr>
                  </a:solidFill>
                  <a:latin typeface="Calibri" panose="020F0502020204030204" pitchFamily="34" charset="0"/>
                </a:rPr>
                <a:t>NDR</a:t>
              </a:r>
              <a:br>
                <a:rPr lang="en-US" sz="1000">
                  <a:solidFill>
                    <a:schemeClr val="bg1">
                      <a:lumMod val="85000"/>
                    </a:schemeClr>
                  </a:solidFill>
                  <a:latin typeface="Calibri" panose="020F0502020204030204" pitchFamily="34" charset="0"/>
                </a:rPr>
              </a:br>
              <a:r>
                <a:rPr lang="en-US" sz="1000">
                  <a:solidFill>
                    <a:schemeClr val="tx1">
                      <a:lumMod val="20000"/>
                      <a:lumOff val="80000"/>
                    </a:schemeClr>
                  </a:solidFill>
                  <a:latin typeface="Calibri" panose="020F0502020204030204" pitchFamily="34" charset="0"/>
                </a:rPr>
                <a:t>NTA</a:t>
              </a:r>
              <a:br>
                <a:rPr lang="en-US" sz="1000">
                  <a:solidFill>
                    <a:schemeClr val="bg1">
                      <a:lumMod val="85000"/>
                    </a:schemeClr>
                  </a:solidFill>
                  <a:latin typeface="Calibri" panose="020F0502020204030204" pitchFamily="34" charset="0"/>
                </a:rPr>
              </a:br>
              <a:r>
                <a:rPr lang="en-US" sz="1000">
                  <a:solidFill>
                    <a:schemeClr val="accent4"/>
                  </a:solidFill>
                  <a:latin typeface="Calibri" panose="020F0502020204030204" pitchFamily="34" charset="0"/>
                </a:rPr>
                <a:t>Malware Prevention</a:t>
              </a:r>
              <a:br>
                <a:rPr lang="en-US" sz="1000">
                  <a:solidFill>
                    <a:schemeClr val="bg1">
                      <a:lumMod val="85000"/>
                    </a:schemeClr>
                  </a:solidFill>
                  <a:latin typeface="Calibri" panose="020F0502020204030204" pitchFamily="34" charset="0"/>
                </a:rPr>
              </a:br>
              <a:r>
                <a:rPr lang="en-US" sz="1000">
                  <a:solidFill>
                    <a:schemeClr val="bg1">
                      <a:lumMod val="85000"/>
                    </a:schemeClr>
                  </a:solidFill>
                  <a:latin typeface="Calibri" panose="020F0502020204030204" pitchFamily="34" charset="0"/>
                </a:rPr>
                <a:t>IDS/IPS</a:t>
              </a:r>
              <a:br>
                <a:rPr lang="en-US" sz="1000">
                  <a:solidFill>
                    <a:schemeClr val="bg1">
                      <a:lumMod val="85000"/>
                    </a:schemeClr>
                  </a:solidFill>
                  <a:latin typeface="Calibri" panose="020F0502020204030204" pitchFamily="34" charset="0"/>
                </a:rPr>
              </a:br>
              <a:r>
                <a:rPr lang="en-US" sz="1000">
                  <a:solidFill>
                    <a:schemeClr val="bg1">
                      <a:lumMod val="85000"/>
                    </a:schemeClr>
                  </a:solidFill>
                  <a:latin typeface="Calibri" panose="020F0502020204030204" pitchFamily="34" charset="0"/>
                </a:rPr>
                <a:t>Segmentation</a:t>
              </a:r>
            </a:p>
          </p:txBody>
        </p:sp>
        <p:cxnSp>
          <p:nvCxnSpPr>
            <p:cNvPr id="133" name="Straight Connector 132">
              <a:extLst>
                <a:ext uri="{FF2B5EF4-FFF2-40B4-BE49-F238E27FC236}">
                  <a16:creationId xmlns:a16="http://schemas.microsoft.com/office/drawing/2014/main" id="{2C0CD909-2F58-E74D-83F6-5F8007DCA52F}"/>
                </a:ext>
              </a:extLst>
            </p:cNvPr>
            <p:cNvCxnSpPr/>
            <p:nvPr/>
          </p:nvCxnSpPr>
          <p:spPr bwMode="gray">
            <a:xfrm flipH="1">
              <a:off x="10050432" y="275485"/>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C1281655-ECAF-6347-AEA0-2416780BD217}"/>
                </a:ext>
              </a:extLst>
            </p:cNvPr>
            <p:cNvCxnSpPr/>
            <p:nvPr/>
          </p:nvCxnSpPr>
          <p:spPr bwMode="gray">
            <a:xfrm flipH="1">
              <a:off x="10050432" y="425114"/>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8B8011A9-5C0A-0E42-B817-8F1965B87795}"/>
                </a:ext>
              </a:extLst>
            </p:cNvPr>
            <p:cNvCxnSpPr/>
            <p:nvPr/>
          </p:nvCxnSpPr>
          <p:spPr bwMode="gray">
            <a:xfrm flipH="1">
              <a:off x="10050432" y="574743"/>
              <a:ext cx="638120" cy="0"/>
            </a:xfrm>
            <a:prstGeom prst="line">
              <a:avLst/>
            </a:prstGeom>
            <a:ln w="7620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4AE6D951-12D6-D34E-AA58-3F5370C037A5}"/>
                </a:ext>
              </a:extLst>
            </p:cNvPr>
            <p:cNvCxnSpPr/>
            <p:nvPr/>
          </p:nvCxnSpPr>
          <p:spPr bwMode="gray">
            <a:xfrm flipH="1">
              <a:off x="10050432" y="724372"/>
              <a:ext cx="638120" cy="0"/>
            </a:xfrm>
            <a:prstGeom prst="line">
              <a:avLst/>
            </a:prstGeom>
            <a:ln w="76200">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F1FBE20-26A9-DD46-946C-C55367AE69FD}"/>
                </a:ext>
              </a:extLst>
            </p:cNvPr>
            <p:cNvCxnSpPr/>
            <p:nvPr/>
          </p:nvCxnSpPr>
          <p:spPr bwMode="gray">
            <a:xfrm flipH="1">
              <a:off x="10050432" y="882314"/>
              <a:ext cx="638120" cy="0"/>
            </a:xfrm>
            <a:prstGeom prst="line">
              <a:avLst/>
            </a:prstGeom>
            <a:ln w="762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138" name="Picture 137">
            <a:extLst>
              <a:ext uri="{FF2B5EF4-FFF2-40B4-BE49-F238E27FC236}">
                <a16:creationId xmlns:a16="http://schemas.microsoft.com/office/drawing/2014/main" id="{DAD94A07-1C18-F34F-B829-64D56D0EE3AF}"/>
              </a:ext>
            </a:extLst>
          </p:cNvPr>
          <p:cNvPicPr>
            <a:picLocks noChangeAspect="1"/>
          </p:cNvPicPr>
          <p:nvPr/>
        </p:nvPicPr>
        <p:blipFill>
          <a:blip r:embed="rId2"/>
          <a:stretch>
            <a:fillRect/>
          </a:stretch>
        </p:blipFill>
        <p:spPr>
          <a:xfrm>
            <a:off x="5163329" y="3650034"/>
            <a:ext cx="285750" cy="285750"/>
          </a:xfrm>
          <a:prstGeom prst="rect">
            <a:avLst/>
          </a:prstGeom>
        </p:spPr>
      </p:pic>
      <p:pic>
        <p:nvPicPr>
          <p:cNvPr id="139" name="Picture 138">
            <a:extLst>
              <a:ext uri="{FF2B5EF4-FFF2-40B4-BE49-F238E27FC236}">
                <a16:creationId xmlns:a16="http://schemas.microsoft.com/office/drawing/2014/main" id="{5FC9D085-6843-AB44-8CFD-7FC29B7D0E54}"/>
              </a:ext>
            </a:extLst>
          </p:cNvPr>
          <p:cNvPicPr>
            <a:picLocks noChangeAspect="1"/>
          </p:cNvPicPr>
          <p:nvPr/>
        </p:nvPicPr>
        <p:blipFill>
          <a:blip r:embed="rId3"/>
          <a:stretch>
            <a:fillRect/>
          </a:stretch>
        </p:blipFill>
        <p:spPr>
          <a:xfrm>
            <a:off x="5573687" y="3648921"/>
            <a:ext cx="286893" cy="285750"/>
          </a:xfrm>
          <a:prstGeom prst="rect">
            <a:avLst/>
          </a:prstGeom>
        </p:spPr>
      </p:pic>
      <p:pic>
        <p:nvPicPr>
          <p:cNvPr id="140" name="Picture 139">
            <a:extLst>
              <a:ext uri="{FF2B5EF4-FFF2-40B4-BE49-F238E27FC236}">
                <a16:creationId xmlns:a16="http://schemas.microsoft.com/office/drawing/2014/main" id="{BB6426B2-644C-CD40-AC45-03AC69CE77A4}"/>
              </a:ext>
            </a:extLst>
          </p:cNvPr>
          <p:cNvPicPr>
            <a:picLocks noChangeAspect="1"/>
          </p:cNvPicPr>
          <p:nvPr/>
        </p:nvPicPr>
        <p:blipFill>
          <a:blip r:embed="rId2"/>
          <a:stretch>
            <a:fillRect/>
          </a:stretch>
        </p:blipFill>
        <p:spPr>
          <a:xfrm>
            <a:off x="6387923" y="4781645"/>
            <a:ext cx="285750" cy="285750"/>
          </a:xfrm>
          <a:prstGeom prst="rect">
            <a:avLst/>
          </a:prstGeom>
        </p:spPr>
      </p:pic>
      <p:pic>
        <p:nvPicPr>
          <p:cNvPr id="141" name="Picture 140">
            <a:extLst>
              <a:ext uri="{FF2B5EF4-FFF2-40B4-BE49-F238E27FC236}">
                <a16:creationId xmlns:a16="http://schemas.microsoft.com/office/drawing/2014/main" id="{C069951F-59A8-2B42-B4D6-009A2B49F5AB}"/>
              </a:ext>
            </a:extLst>
          </p:cNvPr>
          <p:cNvPicPr>
            <a:picLocks noChangeAspect="1"/>
          </p:cNvPicPr>
          <p:nvPr/>
        </p:nvPicPr>
        <p:blipFill>
          <a:blip r:embed="rId3"/>
          <a:stretch>
            <a:fillRect/>
          </a:stretch>
        </p:blipFill>
        <p:spPr>
          <a:xfrm>
            <a:off x="6798281" y="4780532"/>
            <a:ext cx="286893" cy="285750"/>
          </a:xfrm>
          <a:prstGeom prst="rect">
            <a:avLst/>
          </a:prstGeom>
        </p:spPr>
      </p:pic>
      <p:pic>
        <p:nvPicPr>
          <p:cNvPr id="142" name="Picture 141">
            <a:extLst>
              <a:ext uri="{FF2B5EF4-FFF2-40B4-BE49-F238E27FC236}">
                <a16:creationId xmlns:a16="http://schemas.microsoft.com/office/drawing/2014/main" id="{3A67CBC9-517A-9A40-A35B-EFD170970E93}"/>
              </a:ext>
            </a:extLst>
          </p:cNvPr>
          <p:cNvPicPr>
            <a:picLocks noChangeAspect="1"/>
          </p:cNvPicPr>
          <p:nvPr/>
        </p:nvPicPr>
        <p:blipFill>
          <a:blip r:embed="rId2"/>
          <a:stretch>
            <a:fillRect/>
          </a:stretch>
        </p:blipFill>
        <p:spPr>
          <a:xfrm>
            <a:off x="909159" y="4678215"/>
            <a:ext cx="285750" cy="285750"/>
          </a:xfrm>
          <a:prstGeom prst="rect">
            <a:avLst/>
          </a:prstGeom>
        </p:spPr>
      </p:pic>
      <p:pic>
        <p:nvPicPr>
          <p:cNvPr id="143" name="Picture 142">
            <a:extLst>
              <a:ext uri="{FF2B5EF4-FFF2-40B4-BE49-F238E27FC236}">
                <a16:creationId xmlns:a16="http://schemas.microsoft.com/office/drawing/2014/main" id="{90B5D12F-713E-E442-9089-66270CBFFEA5}"/>
              </a:ext>
            </a:extLst>
          </p:cNvPr>
          <p:cNvPicPr>
            <a:picLocks noChangeAspect="1"/>
          </p:cNvPicPr>
          <p:nvPr/>
        </p:nvPicPr>
        <p:blipFill>
          <a:blip r:embed="rId3"/>
          <a:stretch>
            <a:fillRect/>
          </a:stretch>
        </p:blipFill>
        <p:spPr>
          <a:xfrm>
            <a:off x="1323790" y="4677102"/>
            <a:ext cx="286893" cy="285750"/>
          </a:xfrm>
          <a:prstGeom prst="rect">
            <a:avLst/>
          </a:prstGeom>
        </p:spPr>
      </p:pic>
      <p:pic>
        <p:nvPicPr>
          <p:cNvPr id="144" name="Picture 143">
            <a:extLst>
              <a:ext uri="{FF2B5EF4-FFF2-40B4-BE49-F238E27FC236}">
                <a16:creationId xmlns:a16="http://schemas.microsoft.com/office/drawing/2014/main" id="{6DEBD46A-DABC-4344-8D4D-F90E86EA133D}"/>
              </a:ext>
            </a:extLst>
          </p:cNvPr>
          <p:cNvPicPr>
            <a:picLocks noChangeAspect="1"/>
          </p:cNvPicPr>
          <p:nvPr/>
        </p:nvPicPr>
        <p:blipFill>
          <a:blip r:embed="rId2"/>
          <a:stretch>
            <a:fillRect/>
          </a:stretch>
        </p:blipFill>
        <p:spPr>
          <a:xfrm>
            <a:off x="1959678" y="5849470"/>
            <a:ext cx="285750" cy="285750"/>
          </a:xfrm>
          <a:prstGeom prst="rect">
            <a:avLst/>
          </a:prstGeom>
        </p:spPr>
      </p:pic>
      <p:pic>
        <p:nvPicPr>
          <p:cNvPr id="145" name="Picture 144">
            <a:extLst>
              <a:ext uri="{FF2B5EF4-FFF2-40B4-BE49-F238E27FC236}">
                <a16:creationId xmlns:a16="http://schemas.microsoft.com/office/drawing/2014/main" id="{9F447D57-356B-9E47-8C49-EB1276A01C89}"/>
              </a:ext>
            </a:extLst>
          </p:cNvPr>
          <p:cNvPicPr>
            <a:picLocks noChangeAspect="1"/>
          </p:cNvPicPr>
          <p:nvPr/>
        </p:nvPicPr>
        <p:blipFill>
          <a:blip r:embed="rId3"/>
          <a:stretch>
            <a:fillRect/>
          </a:stretch>
        </p:blipFill>
        <p:spPr>
          <a:xfrm>
            <a:off x="2370036" y="5848357"/>
            <a:ext cx="286893" cy="285750"/>
          </a:xfrm>
          <a:prstGeom prst="rect">
            <a:avLst/>
          </a:prstGeom>
        </p:spPr>
      </p:pic>
      <p:sp>
        <p:nvSpPr>
          <p:cNvPr id="168" name="Oval 167">
            <a:extLst>
              <a:ext uri="{FF2B5EF4-FFF2-40B4-BE49-F238E27FC236}">
                <a16:creationId xmlns:a16="http://schemas.microsoft.com/office/drawing/2014/main" id="{C9425E4B-1799-B94C-9DD7-AEB1BD0824EC}"/>
              </a:ext>
            </a:extLst>
          </p:cNvPr>
          <p:cNvSpPr>
            <a:spLocks noChangeAspect="1"/>
          </p:cNvSpPr>
          <p:nvPr/>
        </p:nvSpPr>
        <p:spPr>
          <a:xfrm>
            <a:off x="9491504" y="2816474"/>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1</a:t>
            </a:r>
            <a:endParaRPr lang="en-US" sz="1200">
              <a:solidFill>
                <a:srgbClr val="7030A0"/>
              </a:solidFill>
              <a:latin typeface="Calibri" panose="020F0502020204030204" pitchFamily="34" charset="0"/>
            </a:endParaRPr>
          </a:p>
        </p:txBody>
      </p:sp>
      <p:sp>
        <p:nvSpPr>
          <p:cNvPr id="169" name="Oval 168">
            <a:extLst>
              <a:ext uri="{FF2B5EF4-FFF2-40B4-BE49-F238E27FC236}">
                <a16:creationId xmlns:a16="http://schemas.microsoft.com/office/drawing/2014/main" id="{0C91A651-87F0-4546-8488-0EDB4BE4DE66}"/>
              </a:ext>
            </a:extLst>
          </p:cNvPr>
          <p:cNvSpPr>
            <a:spLocks noChangeAspect="1"/>
          </p:cNvSpPr>
          <p:nvPr/>
        </p:nvSpPr>
        <p:spPr>
          <a:xfrm>
            <a:off x="9845258" y="4128151"/>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0" name="Oval 169">
            <a:extLst>
              <a:ext uri="{FF2B5EF4-FFF2-40B4-BE49-F238E27FC236}">
                <a16:creationId xmlns:a16="http://schemas.microsoft.com/office/drawing/2014/main" id="{091DE213-4397-2243-9738-ECABECBD6BE2}"/>
              </a:ext>
            </a:extLst>
          </p:cNvPr>
          <p:cNvSpPr>
            <a:spLocks noChangeAspect="1"/>
          </p:cNvSpPr>
          <p:nvPr/>
        </p:nvSpPr>
        <p:spPr>
          <a:xfrm>
            <a:off x="3800142" y="4339916"/>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1</a:t>
            </a:r>
            <a:endParaRPr lang="en-US" sz="1200">
              <a:solidFill>
                <a:srgbClr val="7030A0"/>
              </a:solidFill>
              <a:latin typeface="Calibri" panose="020F0502020204030204" pitchFamily="34" charset="0"/>
            </a:endParaRPr>
          </a:p>
        </p:txBody>
      </p:sp>
      <p:sp>
        <p:nvSpPr>
          <p:cNvPr id="171" name="Oval 170">
            <a:extLst>
              <a:ext uri="{FF2B5EF4-FFF2-40B4-BE49-F238E27FC236}">
                <a16:creationId xmlns:a16="http://schemas.microsoft.com/office/drawing/2014/main" id="{5D3B2A3D-3B1C-7140-95B6-7636E2A91513}"/>
              </a:ext>
            </a:extLst>
          </p:cNvPr>
          <p:cNvSpPr>
            <a:spLocks noChangeAspect="1"/>
          </p:cNvSpPr>
          <p:nvPr/>
        </p:nvSpPr>
        <p:spPr>
          <a:xfrm>
            <a:off x="6105750" y="3611880"/>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2" name="Oval 171">
            <a:extLst>
              <a:ext uri="{FF2B5EF4-FFF2-40B4-BE49-F238E27FC236}">
                <a16:creationId xmlns:a16="http://schemas.microsoft.com/office/drawing/2014/main" id="{53936E5D-8196-DE4C-A5E8-4EBEB853BD75}"/>
              </a:ext>
            </a:extLst>
          </p:cNvPr>
          <p:cNvSpPr>
            <a:spLocks noChangeAspect="1"/>
          </p:cNvSpPr>
          <p:nvPr/>
        </p:nvSpPr>
        <p:spPr>
          <a:xfrm>
            <a:off x="7332980" y="4700649"/>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3" name="Oval 172">
            <a:extLst>
              <a:ext uri="{FF2B5EF4-FFF2-40B4-BE49-F238E27FC236}">
                <a16:creationId xmlns:a16="http://schemas.microsoft.com/office/drawing/2014/main" id="{1AACFE73-B374-5E44-9F2B-B6ECD13CA64E}"/>
              </a:ext>
            </a:extLst>
          </p:cNvPr>
          <p:cNvSpPr>
            <a:spLocks noChangeAspect="1"/>
          </p:cNvSpPr>
          <p:nvPr/>
        </p:nvSpPr>
        <p:spPr>
          <a:xfrm>
            <a:off x="2919606" y="5791026"/>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4" name="Oval 173">
            <a:extLst>
              <a:ext uri="{FF2B5EF4-FFF2-40B4-BE49-F238E27FC236}">
                <a16:creationId xmlns:a16="http://schemas.microsoft.com/office/drawing/2014/main" id="{D405CF53-4628-A14E-A684-921698484670}"/>
              </a:ext>
            </a:extLst>
          </p:cNvPr>
          <p:cNvSpPr>
            <a:spLocks noChangeAspect="1"/>
          </p:cNvSpPr>
          <p:nvPr/>
        </p:nvSpPr>
        <p:spPr>
          <a:xfrm>
            <a:off x="1872693" y="4593292"/>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04" name="Picture Placeholder 80" descr="Defense Preventions&#10;">
            <a:extLst>
              <a:ext uri="{FF2B5EF4-FFF2-40B4-BE49-F238E27FC236}">
                <a16:creationId xmlns:a16="http://schemas.microsoft.com/office/drawing/2014/main" id="{B7E868EC-48E8-9042-81DF-1A824D42DBB9}"/>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06" name="Picture Placeholder 80" descr="Defense Preventions&#10;">
            <a:extLst>
              <a:ext uri="{FF2B5EF4-FFF2-40B4-BE49-F238E27FC236}">
                <a16:creationId xmlns:a16="http://schemas.microsoft.com/office/drawing/2014/main" id="{58BBDB38-0731-214C-B510-88BFDB5870A0}"/>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09" name="Picture Placeholder 80" descr="Defense Preventions&#10;">
            <a:extLst>
              <a:ext uri="{FF2B5EF4-FFF2-40B4-BE49-F238E27FC236}">
                <a16:creationId xmlns:a16="http://schemas.microsoft.com/office/drawing/2014/main" id="{2E806496-2083-3141-A2B3-D80BD1BFF5C7}"/>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1" name="Picture Placeholder 80" descr="Defense Preventions&#10;">
            <a:extLst>
              <a:ext uri="{FF2B5EF4-FFF2-40B4-BE49-F238E27FC236}">
                <a16:creationId xmlns:a16="http://schemas.microsoft.com/office/drawing/2014/main" id="{CE41B53C-6D93-E842-AAC5-CA6CD651818C}"/>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2" name="Picture Placeholder 80" descr="Defense Preventions&#10;">
            <a:extLst>
              <a:ext uri="{FF2B5EF4-FFF2-40B4-BE49-F238E27FC236}">
                <a16:creationId xmlns:a16="http://schemas.microsoft.com/office/drawing/2014/main" id="{71E6C018-A16B-7947-B6D9-6E37BF9DF8D6}"/>
              </a:ext>
            </a:extLst>
          </p:cNvPr>
          <p:cNvSpPr>
            <a:spLocks noChangeAspect="1"/>
          </p:cNvSpPr>
          <p:nvPr/>
        </p:nvSpPr>
        <p:spPr>
          <a:xfrm>
            <a:off x="1552871" y="460469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3" name="Picture Placeholder 80" descr="Defense Preventions&#10;">
            <a:extLst>
              <a:ext uri="{FF2B5EF4-FFF2-40B4-BE49-F238E27FC236}">
                <a16:creationId xmlns:a16="http://schemas.microsoft.com/office/drawing/2014/main" id="{BEFD58BE-CC76-BD40-990E-2072C7434585}"/>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355001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8"/>
                                        </p:tgtEl>
                                        <p:attrNameLst>
                                          <p:attrName>style.visibility</p:attrName>
                                        </p:attrNameLst>
                                      </p:cBhvr>
                                      <p:to>
                                        <p:strVal val="visible"/>
                                      </p:to>
                                    </p:set>
                                    <p:animEffect transition="in" filter="fade">
                                      <p:cBhvr>
                                        <p:cTn id="10" dur="500"/>
                                        <p:tgtEl>
                                          <p:spTgt spid="168"/>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0"/>
                                        </p:tgtEl>
                                        <p:attrNameLst>
                                          <p:attrName>style.visibility</p:attrName>
                                        </p:attrNameLst>
                                      </p:cBhvr>
                                      <p:to>
                                        <p:strVal val="visible"/>
                                      </p:to>
                                    </p:set>
                                    <p:animEffect transition="in" filter="fade">
                                      <p:cBhvr>
                                        <p:cTn id="20" dur="500"/>
                                        <p:tgtEl>
                                          <p:spTgt spid="170"/>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4"/>
                                        </p:tgtEl>
                                        <p:attrNameLst>
                                          <p:attrName>style.visibility</p:attrName>
                                        </p:attrNameLst>
                                      </p:cBhvr>
                                      <p:to>
                                        <p:strVal val="visible"/>
                                      </p:to>
                                    </p:set>
                                  </p:childTnLst>
                                </p:cTn>
                              </p:par>
                            </p:childTnLst>
                          </p:cTn>
                        </p:par>
                        <p:par>
                          <p:cTn id="25" fill="hold">
                            <p:stCondLst>
                              <p:cond delay="1000"/>
                            </p:stCondLst>
                            <p:childTnLst>
                              <p:par>
                                <p:cTn id="26" presetID="10" presetClass="entr" presetSubtype="0" repeatCount="3000" fill="hold" grpId="1"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500"/>
                                        <p:tgtEl>
                                          <p:spTgt spid="104"/>
                                        </p:tgtEl>
                                      </p:cBhvr>
                                    </p:animEffect>
                                  </p:childTnLst>
                                </p:cTn>
                              </p:par>
                              <p:par>
                                <p:cTn id="29" presetID="10" presetClass="entr" presetSubtype="0" repeatCount="3000" fill="hold" grpId="1" nodeType="withEffect">
                                  <p:stCondLst>
                                    <p:cond delay="0"/>
                                  </p:stCondLst>
                                  <p:childTnLst>
                                    <p:set>
                                      <p:cBhvr>
                                        <p:cTn id="30" dur="1" fill="hold">
                                          <p:stCondLst>
                                            <p:cond delay="0"/>
                                          </p:stCondLst>
                                        </p:cTn>
                                        <p:tgtEl>
                                          <p:spTgt spid="106"/>
                                        </p:tgtEl>
                                        <p:attrNameLst>
                                          <p:attrName>style.visibility</p:attrName>
                                        </p:attrNameLst>
                                      </p:cBhvr>
                                      <p:to>
                                        <p:strVal val="visible"/>
                                      </p:to>
                                    </p:set>
                                    <p:animEffect transition="in" filter="fade">
                                      <p:cBhvr>
                                        <p:cTn id="31" dur="500"/>
                                        <p:tgtEl>
                                          <p:spTgt spid="10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500"/>
                                        <p:tgtEl>
                                          <p:spTgt spid="6">
                                            <p:txEl>
                                              <p:pRg st="4" end="4"/>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9"/>
                                        </p:tgtEl>
                                        <p:attrNameLst>
                                          <p:attrName>style.visibility</p:attrName>
                                        </p:attrNameLst>
                                      </p:cBhvr>
                                      <p:to>
                                        <p:strVal val="visible"/>
                                      </p:to>
                                    </p:set>
                                    <p:animEffect transition="in" filter="fade">
                                      <p:cBhvr>
                                        <p:cTn id="39" dur="500"/>
                                        <p:tgtEl>
                                          <p:spTgt spid="169"/>
                                        </p:tgtEl>
                                      </p:cBhvr>
                                    </p:animEffect>
                                  </p:childTnLst>
                                </p:cTn>
                              </p:par>
                              <p:par>
                                <p:cTn id="40" presetID="10" presetClass="entr" presetSubtype="0" fill="hold" nodeType="with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animEffect transition="in" filter="fade">
                                      <p:cBhvr>
                                        <p:cTn id="45" dur="500"/>
                                        <p:tgtEl>
                                          <p:spTgt spid="6">
                                            <p:txEl>
                                              <p:pRg st="6" end="6"/>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6">
                                            <p:txEl>
                                              <p:pRg st="7" end="7"/>
                                            </p:txEl>
                                          </p:spTgt>
                                        </p:tgtEl>
                                        <p:attrNameLst>
                                          <p:attrName>style.visibility</p:attrName>
                                        </p:attrNameLst>
                                      </p:cBhvr>
                                      <p:to>
                                        <p:strVal val="visible"/>
                                      </p:to>
                                    </p:set>
                                    <p:animEffect transition="in" filter="fade">
                                      <p:cBhvr>
                                        <p:cTn id="48" dur="500"/>
                                        <p:tgtEl>
                                          <p:spTgt spid="6">
                                            <p:txEl>
                                              <p:pRg st="7" end="7"/>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3"/>
                                        </p:tgtEl>
                                        <p:attrNameLst>
                                          <p:attrName>style.visibility</p:attrName>
                                        </p:attrNameLst>
                                      </p:cBhvr>
                                      <p:to>
                                        <p:strVal val="visible"/>
                                      </p:to>
                                    </p:set>
                                    <p:animEffect transition="in" filter="fade">
                                      <p:cBhvr>
                                        <p:cTn id="51" dur="500"/>
                                        <p:tgtEl>
                                          <p:spTgt spid="17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4"/>
                                        </p:tgtEl>
                                        <p:attrNameLst>
                                          <p:attrName>style.visibility</p:attrName>
                                        </p:attrNameLst>
                                      </p:cBhvr>
                                      <p:to>
                                        <p:strVal val="visible"/>
                                      </p:to>
                                    </p:set>
                                    <p:animEffect transition="in" filter="fade">
                                      <p:cBhvr>
                                        <p:cTn id="54" dur="500"/>
                                        <p:tgtEl>
                                          <p:spTgt spid="17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71"/>
                                        </p:tgtEl>
                                        <p:attrNameLst>
                                          <p:attrName>style.visibility</p:attrName>
                                        </p:attrNameLst>
                                      </p:cBhvr>
                                      <p:to>
                                        <p:strVal val="visible"/>
                                      </p:to>
                                    </p:set>
                                    <p:animEffect transition="in" filter="fade">
                                      <p:cBhvr>
                                        <p:cTn id="57" dur="500"/>
                                        <p:tgtEl>
                                          <p:spTgt spid="17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2"/>
                                        </p:tgtEl>
                                        <p:attrNameLst>
                                          <p:attrName>style.visibility</p:attrName>
                                        </p:attrNameLst>
                                      </p:cBhvr>
                                      <p:to>
                                        <p:strVal val="visible"/>
                                      </p:to>
                                    </p:set>
                                    <p:animEffect transition="in" filter="fade">
                                      <p:cBhvr>
                                        <p:cTn id="60" dur="500"/>
                                        <p:tgtEl>
                                          <p:spTgt spid="172"/>
                                        </p:tgtEl>
                                      </p:cBhvr>
                                    </p:animEffect>
                                  </p:childTnLst>
                                </p:cTn>
                              </p:par>
                              <p:par>
                                <p:cTn id="61" presetID="1" presetClass="entr" presetSubtype="0" fill="hold" grpId="0" nodeType="withEffect">
                                  <p:stCondLst>
                                    <p:cond delay="0"/>
                                  </p:stCondLst>
                                  <p:childTnLst>
                                    <p:set>
                                      <p:cBhvr>
                                        <p:cTn id="62" dur="1" fill="hold">
                                          <p:stCondLst>
                                            <p:cond delay="0"/>
                                          </p:stCondLst>
                                        </p:cTn>
                                        <p:tgtEl>
                                          <p:spTgt spid="10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childTnLst>
                          </p:cTn>
                        </p:par>
                        <p:par>
                          <p:cTn id="69" fill="hold">
                            <p:stCondLst>
                              <p:cond delay="500"/>
                            </p:stCondLst>
                            <p:childTnLst>
                              <p:par>
                                <p:cTn id="70" presetID="10" presetClass="entr" presetSubtype="0" repeatCount="3000" fill="hold" grpId="1" nodeType="afterEffect">
                                  <p:stCondLst>
                                    <p:cond delay="0"/>
                                  </p:stCondLst>
                                  <p:childTnLst>
                                    <p:set>
                                      <p:cBhvr>
                                        <p:cTn id="71" dur="1" fill="hold">
                                          <p:stCondLst>
                                            <p:cond delay="0"/>
                                          </p:stCondLst>
                                        </p:cTn>
                                        <p:tgtEl>
                                          <p:spTgt spid="109"/>
                                        </p:tgtEl>
                                        <p:attrNameLst>
                                          <p:attrName>style.visibility</p:attrName>
                                        </p:attrNameLst>
                                      </p:cBhvr>
                                      <p:to>
                                        <p:strVal val="visible"/>
                                      </p:to>
                                    </p:set>
                                    <p:animEffect transition="in" filter="fade">
                                      <p:cBhvr>
                                        <p:cTn id="72" dur="500"/>
                                        <p:tgtEl>
                                          <p:spTgt spid="109"/>
                                        </p:tgtEl>
                                      </p:cBhvr>
                                    </p:animEffect>
                                  </p:childTnLst>
                                </p:cTn>
                              </p:par>
                              <p:par>
                                <p:cTn id="73" presetID="10" presetClass="entr" presetSubtype="0" repeatCount="3000" fill="hold" grpId="1" nodeType="withEffect">
                                  <p:stCondLst>
                                    <p:cond delay="0"/>
                                  </p:stCondLst>
                                  <p:childTnLst>
                                    <p:set>
                                      <p:cBhvr>
                                        <p:cTn id="74" dur="1" fill="hold">
                                          <p:stCondLst>
                                            <p:cond delay="0"/>
                                          </p:stCondLst>
                                        </p:cTn>
                                        <p:tgtEl>
                                          <p:spTgt spid="111"/>
                                        </p:tgtEl>
                                        <p:attrNameLst>
                                          <p:attrName>style.visibility</p:attrName>
                                        </p:attrNameLst>
                                      </p:cBhvr>
                                      <p:to>
                                        <p:strVal val="visible"/>
                                      </p:to>
                                    </p:set>
                                    <p:animEffect transition="in" filter="fade">
                                      <p:cBhvr>
                                        <p:cTn id="75" dur="500"/>
                                        <p:tgtEl>
                                          <p:spTgt spid="111"/>
                                        </p:tgtEl>
                                      </p:cBhvr>
                                    </p:animEffect>
                                  </p:childTnLst>
                                </p:cTn>
                              </p:par>
                              <p:par>
                                <p:cTn id="76" presetID="10" presetClass="entr" presetSubtype="0" repeatCount="3000" fill="hold" grpId="1" nodeType="withEffect">
                                  <p:stCondLst>
                                    <p:cond delay="0"/>
                                  </p:stCondLst>
                                  <p:childTnLst>
                                    <p:set>
                                      <p:cBhvr>
                                        <p:cTn id="77" dur="1" fill="hold">
                                          <p:stCondLst>
                                            <p:cond delay="0"/>
                                          </p:stCondLst>
                                        </p:cTn>
                                        <p:tgtEl>
                                          <p:spTgt spid="112"/>
                                        </p:tgtEl>
                                        <p:attrNameLst>
                                          <p:attrName>style.visibility</p:attrName>
                                        </p:attrNameLst>
                                      </p:cBhvr>
                                      <p:to>
                                        <p:strVal val="visible"/>
                                      </p:to>
                                    </p:set>
                                    <p:animEffect transition="in" filter="fade">
                                      <p:cBhvr>
                                        <p:cTn id="78" dur="500"/>
                                        <p:tgtEl>
                                          <p:spTgt spid="112"/>
                                        </p:tgtEl>
                                      </p:cBhvr>
                                    </p:animEffect>
                                  </p:childTnLst>
                                </p:cTn>
                              </p:par>
                              <p:par>
                                <p:cTn id="79" presetID="10" presetClass="entr" presetSubtype="0" repeatCount="3000" fill="hold" grpId="1" nodeType="withEffect">
                                  <p:stCondLst>
                                    <p:cond delay="0"/>
                                  </p:stCondLst>
                                  <p:childTnLst>
                                    <p:set>
                                      <p:cBhvr>
                                        <p:cTn id="80" dur="1" fill="hold">
                                          <p:stCondLst>
                                            <p:cond delay="0"/>
                                          </p:stCondLst>
                                        </p:cTn>
                                        <p:tgtEl>
                                          <p:spTgt spid="113"/>
                                        </p:tgtEl>
                                        <p:attrNameLst>
                                          <p:attrName>style.visibility</p:attrName>
                                        </p:attrNameLst>
                                      </p:cBhvr>
                                      <p:to>
                                        <p:strVal val="visible"/>
                                      </p:to>
                                    </p:set>
                                    <p:animEffect transition="in" filter="fade">
                                      <p:cBhvr>
                                        <p:cTn id="81"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69" grpId="0" animBg="1"/>
      <p:bldP spid="170" grpId="0" animBg="1"/>
      <p:bldP spid="171" grpId="0" animBg="1"/>
      <p:bldP spid="172" grpId="0" animBg="1"/>
      <p:bldP spid="173" grpId="0" animBg="1"/>
      <p:bldP spid="174" grpId="0" animBg="1"/>
      <p:bldP spid="104" grpId="0" animBg="1"/>
      <p:bldP spid="104" grpId="1" animBg="1"/>
      <p:bldP spid="106" grpId="0" animBg="1"/>
      <p:bldP spid="106" grpId="1" animBg="1"/>
      <p:bldP spid="109" grpId="0" animBg="1"/>
      <p:bldP spid="109" grpId="1" animBg="1"/>
      <p:bldP spid="111" grpId="0" animBg="1"/>
      <p:bldP spid="111" grpId="1" animBg="1"/>
      <p:bldP spid="112" grpId="0" animBg="1"/>
      <p:bldP spid="112" grpId="1" animBg="1"/>
      <p:bldP spid="113" grpId="0" animBg="1"/>
      <p:bldP spid="113"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342305328"/>
              </p:ext>
            </p:extLst>
          </p:nvPr>
        </p:nvGraphicFramePr>
        <p:xfrm>
          <a:off x="2242773" y="1234440"/>
          <a:ext cx="9753600" cy="219456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1"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bl>
          </a:graphicData>
        </a:graphic>
      </p:graphicFrame>
    </p:spTree>
    <p:extLst>
      <p:ext uri="{BB962C8B-B14F-4D97-AF65-F5344CB8AC3E}">
        <p14:creationId xmlns:p14="http://schemas.microsoft.com/office/powerpoint/2010/main" val="2979667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 is enforced in 2 points:</a:t>
            </a:r>
          </a:p>
          <a:p>
            <a:pPr marL="285750" indent="-285750">
              <a:buFont typeface="Arial" panose="020B0604020202020204" pitchFamily="34" charset="0"/>
              <a:buChar char="•"/>
            </a:pPr>
            <a:r>
              <a:rPr lang="en-US" dirty="0"/>
              <a:t>Central</a:t>
            </a:r>
          </a:p>
          <a:p>
            <a:pPr marL="742950" lvl="1" indent="-285750"/>
            <a:r>
              <a:rPr lang="en-US" dirty="0"/>
              <a:t>Malware Detection only</a:t>
            </a:r>
          </a:p>
          <a:p>
            <a:pPr marL="285750" indent="-285750">
              <a:buFont typeface="Arial" panose="020B0604020202020204" pitchFamily="34" charset="0"/>
              <a:buChar char="•"/>
            </a:pPr>
            <a:r>
              <a:rPr lang="en-US" dirty="0"/>
              <a:t>Distributed</a:t>
            </a:r>
          </a:p>
          <a:p>
            <a:pPr marL="742950" lvl="1" indent="-285750"/>
            <a:r>
              <a:rPr lang="en-US" dirty="0"/>
              <a:t>Malware Detection and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High-Level View</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1377395"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349892"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1651713"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1651715"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249343"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1381598"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975513"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654875" y="5303318"/>
            <a:ext cx="1271160"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a:stCxn id="50" idx="2"/>
          </p:cNvCxnSpPr>
          <p:nvPr/>
        </p:nvCxnSpPr>
        <p:spPr bwMode="gray">
          <a:xfrm flipH="1">
            <a:off x="1668615" y="4859315"/>
            <a:ext cx="2351" cy="439685"/>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9A77436-BEF5-7641-8B27-24C7E7857270}"/>
              </a:ext>
            </a:extLst>
          </p:cNvPr>
          <p:cNvGrpSpPr/>
          <p:nvPr/>
        </p:nvGrpSpPr>
        <p:grpSpPr>
          <a:xfrm>
            <a:off x="961430" y="5304435"/>
            <a:ext cx="274320" cy="632993"/>
            <a:chOff x="1693658" y="4666427"/>
            <a:chExt cx="274320" cy="632993"/>
          </a:xfrm>
        </p:grpSpPr>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1655918" y="3798542"/>
            <a:ext cx="15048" cy="51213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45" name="Picture 144">
            <a:extLst>
              <a:ext uri="{FF2B5EF4-FFF2-40B4-BE49-F238E27FC236}">
                <a16:creationId xmlns:a16="http://schemas.microsoft.com/office/drawing/2014/main" id="{9F447D57-356B-9E47-8C49-EB1276A01C89}"/>
              </a:ext>
            </a:extLst>
          </p:cNvPr>
          <p:cNvPicPr>
            <a:picLocks noChangeAspect="1"/>
          </p:cNvPicPr>
          <p:nvPr/>
        </p:nvPicPr>
        <p:blipFill>
          <a:blip r:embed="rId2"/>
          <a:stretch>
            <a:fillRect/>
          </a:stretch>
        </p:blipFill>
        <p:spPr>
          <a:xfrm>
            <a:off x="948981" y="5848357"/>
            <a:ext cx="286893" cy="285750"/>
          </a:xfrm>
          <a:prstGeom prst="rect">
            <a:avLst/>
          </a:prstGeom>
        </p:spPr>
      </p:pic>
      <p:grpSp>
        <p:nvGrpSpPr>
          <p:cNvPr id="118" name="Group 117">
            <a:extLst>
              <a:ext uri="{FF2B5EF4-FFF2-40B4-BE49-F238E27FC236}">
                <a16:creationId xmlns:a16="http://schemas.microsoft.com/office/drawing/2014/main" id="{286F82E4-0293-BC4F-82FC-CB5B703C0DEC}"/>
              </a:ext>
            </a:extLst>
          </p:cNvPr>
          <p:cNvGrpSpPr>
            <a:grpSpLocks noChangeAspect="1"/>
          </p:cNvGrpSpPr>
          <p:nvPr/>
        </p:nvGrpSpPr>
        <p:grpSpPr>
          <a:xfrm>
            <a:off x="1769490" y="1681006"/>
            <a:ext cx="352044" cy="352044"/>
            <a:chOff x="3113791" y="1787838"/>
            <a:chExt cx="612898" cy="612898"/>
          </a:xfrm>
        </p:grpSpPr>
        <p:sp>
          <p:nvSpPr>
            <p:cNvPr id="117" name="Oval 116">
              <a:extLst>
                <a:ext uri="{FF2B5EF4-FFF2-40B4-BE49-F238E27FC236}">
                  <a16:creationId xmlns:a16="http://schemas.microsoft.com/office/drawing/2014/main" id="{BE78CA9A-6DC9-9044-A0A3-6452D8A5FD14}"/>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58" name="Picture Placeholder 75" descr="Virus 1&#10;">
              <a:extLst>
                <a:ext uri="{FF2B5EF4-FFF2-40B4-BE49-F238E27FC236}">
                  <a16:creationId xmlns:a16="http://schemas.microsoft.com/office/drawing/2014/main" id="{DCAA2F03-A3DC-4D46-B3EB-46BC078EF5BC}"/>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172" name="TextBox 171">
            <a:extLst>
              <a:ext uri="{FF2B5EF4-FFF2-40B4-BE49-F238E27FC236}">
                <a16:creationId xmlns:a16="http://schemas.microsoft.com/office/drawing/2014/main" id="{0AB2A854-E0C8-034B-828F-203F03D13347}"/>
              </a:ext>
            </a:extLst>
          </p:cNvPr>
          <p:cNvSpPr txBox="1"/>
          <p:nvPr/>
        </p:nvSpPr>
        <p:spPr>
          <a:xfrm>
            <a:off x="2977915" y="4285961"/>
            <a:ext cx="1400192"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a:t>
            </a:r>
          </a:p>
        </p:txBody>
      </p:sp>
      <p:sp>
        <p:nvSpPr>
          <p:cNvPr id="173" name="TextBox 172">
            <a:extLst>
              <a:ext uri="{FF2B5EF4-FFF2-40B4-BE49-F238E27FC236}">
                <a16:creationId xmlns:a16="http://schemas.microsoft.com/office/drawing/2014/main" id="{E5A25FE8-DDC8-214B-8796-219892C9DFE1}"/>
              </a:ext>
            </a:extLst>
          </p:cNvPr>
          <p:cNvSpPr txBox="1"/>
          <p:nvPr/>
        </p:nvSpPr>
        <p:spPr>
          <a:xfrm>
            <a:off x="2518788" y="5651428"/>
            <a:ext cx="2552494"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 and Prevention</a:t>
            </a:r>
          </a:p>
        </p:txBody>
      </p:sp>
      <p:grpSp>
        <p:nvGrpSpPr>
          <p:cNvPr id="185" name="Picture Placeholder 77" descr="Threathunting&#10;">
            <a:extLst>
              <a:ext uri="{FF2B5EF4-FFF2-40B4-BE49-F238E27FC236}">
                <a16:creationId xmlns:a16="http://schemas.microsoft.com/office/drawing/2014/main" id="{9AC74C6A-FA9D-8C46-85CB-4B932038F115}"/>
              </a:ext>
            </a:extLst>
          </p:cNvPr>
          <p:cNvGrpSpPr>
            <a:grpSpLocks noChangeAspect="1"/>
          </p:cNvGrpSpPr>
          <p:nvPr/>
        </p:nvGrpSpPr>
        <p:grpSpPr>
          <a:xfrm>
            <a:off x="2464920" y="4237686"/>
            <a:ext cx="464748" cy="462282"/>
            <a:chOff x="4495962" y="4428412"/>
            <a:chExt cx="590052" cy="586922"/>
          </a:xfrm>
          <a:solidFill>
            <a:schemeClr val="accent2"/>
          </a:solidFill>
        </p:grpSpPr>
        <p:sp>
          <p:nvSpPr>
            <p:cNvPr id="186" name="Picture Placeholder 77">
              <a:extLst>
                <a:ext uri="{FF2B5EF4-FFF2-40B4-BE49-F238E27FC236}">
                  <a16:creationId xmlns:a16="http://schemas.microsoft.com/office/drawing/2014/main" id="{0BA7B410-717C-B049-874C-75AECAE2CD2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7" name="Picture Placeholder 77">
              <a:extLst>
                <a:ext uri="{FF2B5EF4-FFF2-40B4-BE49-F238E27FC236}">
                  <a16:creationId xmlns:a16="http://schemas.microsoft.com/office/drawing/2014/main" id="{23C5A3CF-39C5-7D4F-8D28-80B7D3FC82A4}"/>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88" name="Picture Placeholder 77" descr="Threathunting&#10;">
            <a:extLst>
              <a:ext uri="{FF2B5EF4-FFF2-40B4-BE49-F238E27FC236}">
                <a16:creationId xmlns:a16="http://schemas.microsoft.com/office/drawing/2014/main" id="{059F0999-53D5-DD4D-9306-5EDB63B8E099}"/>
              </a:ext>
            </a:extLst>
          </p:cNvPr>
          <p:cNvGrpSpPr>
            <a:grpSpLocks noChangeAspect="1"/>
          </p:cNvGrpSpPr>
          <p:nvPr/>
        </p:nvGrpSpPr>
        <p:grpSpPr>
          <a:xfrm>
            <a:off x="2001903" y="5583887"/>
            <a:ext cx="464748" cy="462282"/>
            <a:chOff x="4495962" y="4428412"/>
            <a:chExt cx="590052" cy="586922"/>
          </a:xfrm>
          <a:solidFill>
            <a:schemeClr val="accent2"/>
          </a:solidFill>
        </p:grpSpPr>
        <p:sp>
          <p:nvSpPr>
            <p:cNvPr id="189" name="Picture Placeholder 77">
              <a:extLst>
                <a:ext uri="{FF2B5EF4-FFF2-40B4-BE49-F238E27FC236}">
                  <a16:creationId xmlns:a16="http://schemas.microsoft.com/office/drawing/2014/main" id="{E24EAE85-48EF-894E-B73E-379358496CA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90" name="Picture Placeholder 77">
              <a:extLst>
                <a:ext uri="{FF2B5EF4-FFF2-40B4-BE49-F238E27FC236}">
                  <a16:creationId xmlns:a16="http://schemas.microsoft.com/office/drawing/2014/main" id="{C769C7C2-59E5-C442-A29D-0F4A7E5226BA}"/>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92" name="Group 191">
            <a:extLst>
              <a:ext uri="{FF2B5EF4-FFF2-40B4-BE49-F238E27FC236}">
                <a16:creationId xmlns:a16="http://schemas.microsoft.com/office/drawing/2014/main" id="{7A71AD1E-0D11-1844-ADCB-8B5C889638D3}"/>
              </a:ext>
            </a:extLst>
          </p:cNvPr>
          <p:cNvGrpSpPr>
            <a:grpSpLocks noChangeAspect="1"/>
          </p:cNvGrpSpPr>
          <p:nvPr/>
        </p:nvGrpSpPr>
        <p:grpSpPr>
          <a:xfrm>
            <a:off x="1257955" y="5391986"/>
            <a:ext cx="464713" cy="467313"/>
            <a:chOff x="9847623" y="592919"/>
            <a:chExt cx="1778085" cy="3298795"/>
          </a:xfrm>
        </p:grpSpPr>
        <p:sp>
          <p:nvSpPr>
            <p:cNvPr id="193" name="Rectangle 192">
              <a:extLst>
                <a:ext uri="{FF2B5EF4-FFF2-40B4-BE49-F238E27FC236}">
                  <a16:creationId xmlns:a16="http://schemas.microsoft.com/office/drawing/2014/main" id="{29A5BCBA-BC5C-D14E-9AF4-AB456FC54F41}"/>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94" name="Straight Connector 193">
              <a:extLst>
                <a:ext uri="{FF2B5EF4-FFF2-40B4-BE49-F238E27FC236}">
                  <a16:creationId xmlns:a16="http://schemas.microsoft.com/office/drawing/2014/main" id="{F264ED0B-BBC3-8640-886E-C83D7AB9BE7F}"/>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AF087706-90E0-9046-BD1D-E13A87A0C2F8}"/>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64" name="Picture Placeholder 80" descr="Defense Preventions&#10;">
            <a:extLst>
              <a:ext uri="{FF2B5EF4-FFF2-40B4-BE49-F238E27FC236}">
                <a16:creationId xmlns:a16="http://schemas.microsoft.com/office/drawing/2014/main" id="{789466A4-A902-4F43-97F1-3F6E39B1D7B1}"/>
              </a:ext>
            </a:extLst>
          </p:cNvPr>
          <p:cNvSpPr>
            <a:spLocks noChangeAspect="1"/>
          </p:cNvSpPr>
          <p:nvPr/>
        </p:nvSpPr>
        <p:spPr>
          <a:xfrm>
            <a:off x="1649875" y="409196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65" name="Picture Placeholder 80" descr="Defense Preventions&#10;">
            <a:extLst>
              <a:ext uri="{FF2B5EF4-FFF2-40B4-BE49-F238E27FC236}">
                <a16:creationId xmlns:a16="http://schemas.microsoft.com/office/drawing/2014/main" id="{B273C0AD-9BC5-3949-88E2-00EFD838ACB8}"/>
              </a:ext>
            </a:extLst>
          </p:cNvPr>
          <p:cNvSpPr>
            <a:spLocks noChangeAspect="1"/>
          </p:cNvSpPr>
          <p:nvPr/>
        </p:nvSpPr>
        <p:spPr>
          <a:xfrm>
            <a:off x="119356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1857639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500"/>
                                        <p:tgtEl>
                                          <p:spTgt spid="6">
                                            <p:txEl>
                                              <p:pRg st="2" end="2"/>
                                            </p:txEl>
                                          </p:spTgt>
                                        </p:tgtEl>
                                      </p:cBhvr>
                                    </p:animEffect>
                                  </p:childTnLst>
                                </p:cTn>
                              </p:par>
                            </p:childTnLst>
                          </p:cTn>
                        </p:par>
                        <p:par>
                          <p:cTn id="15" fill="hold">
                            <p:stCondLst>
                              <p:cond delay="500"/>
                            </p:stCondLst>
                            <p:childTnLst>
                              <p:par>
                                <p:cTn id="16" presetID="42" presetClass="path" presetSubtype="0" accel="50000" decel="50000" fill="hold" nodeType="afterEffect">
                                  <p:stCondLst>
                                    <p:cond delay="0"/>
                                  </p:stCondLst>
                                  <p:childTnLst>
                                    <p:animMotion origin="layout" path="M 4.79167E-6 -3.33333E-6 L 0.00417 0.35254 " pathEditMode="relative" rAng="0" ptsTypes="AA">
                                      <p:cBhvr>
                                        <p:cTn id="17" dur="2000" fill="hold"/>
                                        <p:tgtEl>
                                          <p:spTgt spid="118"/>
                                        </p:tgtEl>
                                        <p:attrNameLst>
                                          <p:attrName>ppt_x</p:attrName>
                                          <p:attrName>ppt_y</p:attrName>
                                        </p:attrNameLst>
                                      </p:cBhvr>
                                      <p:rCtr x="469" y="17870"/>
                                    </p:animMotion>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185"/>
                                        </p:tgtEl>
                                        <p:attrNameLst>
                                          <p:attrName>style.visibility</p:attrName>
                                        </p:attrNameLst>
                                      </p:cBhvr>
                                      <p:to>
                                        <p:strVal val="visible"/>
                                      </p:to>
                                    </p:set>
                                    <p:animEffect transition="in" filter="fade">
                                      <p:cBhvr>
                                        <p:cTn id="21" dur="500"/>
                                        <p:tgtEl>
                                          <p:spTgt spid="1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2"/>
                                        </p:tgtEl>
                                        <p:attrNameLst>
                                          <p:attrName>style.visibility</p:attrName>
                                        </p:attrNameLst>
                                      </p:cBhvr>
                                      <p:to>
                                        <p:strVal val="visible"/>
                                      </p:to>
                                    </p:set>
                                    <p:animEffect transition="in" filter="fade">
                                      <p:cBhvr>
                                        <p:cTn id="24" dur="500"/>
                                        <p:tgtEl>
                                          <p:spTgt spid="172"/>
                                        </p:tgtEl>
                                      </p:cBhvr>
                                    </p:animEffect>
                                  </p:childTnLst>
                                </p:cTn>
                              </p:par>
                            </p:childTnLst>
                          </p:cTn>
                        </p:par>
                        <p:par>
                          <p:cTn id="25" fill="hold">
                            <p:stCondLst>
                              <p:cond delay="3000"/>
                            </p:stCondLst>
                            <p:childTnLst>
                              <p:par>
                                <p:cTn id="26" presetID="1" presetClass="path" presetSubtype="0" repeatCount="0" fill="hold" nodeType="afterEffect">
                                  <p:stCondLst>
                                    <p:cond delay="0"/>
                                  </p:stCondLst>
                                  <p:childTnLst>
                                    <p:animMotion origin="layout" path="M -3.95833E-6 -3.7037E-7 C -3.95833E-6 0.01736 -0.00898 0.03194 -0.02018 0.03194 C -0.03125 0.03194 -0.04049 0.01736 -0.04049 -3.7037E-7 C -0.04049 -0.01782 -0.03125 -0.03194 -0.02018 -0.03194 C -0.00898 -0.03194 -3.95833E-6 -0.01782 -3.95833E-6 -3.7037E-7 Z " pathEditMode="relative" rAng="5400000" ptsTypes="AAAAA">
                                      <p:cBhvr>
                                        <p:cTn id="27" dur="2000" fill="hold"/>
                                        <p:tgtEl>
                                          <p:spTgt spid="185"/>
                                        </p:tgtEl>
                                        <p:attrNameLst>
                                          <p:attrName>ppt_x</p:attrName>
                                          <p:attrName>ppt_y</p:attrName>
                                        </p:attrNameLst>
                                      </p:cBhvr>
                                      <p:rCtr x="-2018" y="0"/>
                                    </p:animMotion>
                                  </p:childTnLst>
                                </p:cTn>
                              </p:par>
                              <p:par>
                                <p:cTn id="28" presetID="26" presetClass="emph" presetSubtype="0" repeatCount="3000" fill="hold" grpId="0" nodeType="withEffect">
                                  <p:stCondLst>
                                    <p:cond delay="0"/>
                                  </p:stCondLst>
                                  <p:childTnLst>
                                    <p:animEffect transition="out" filter="fade">
                                      <p:cBhvr>
                                        <p:cTn id="29" dur="500" tmFilter="0, 0; .2, .5; .8, .5; 1, 0"/>
                                        <p:tgtEl>
                                          <p:spTgt spid="64"/>
                                        </p:tgtEl>
                                      </p:cBhvr>
                                    </p:animEffect>
                                    <p:animScale>
                                      <p:cBhvr>
                                        <p:cTn id="30" dur="250" autoRev="1" fill="hold"/>
                                        <p:tgtEl>
                                          <p:spTgt spid="64"/>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fade">
                                      <p:cBhvr>
                                        <p:cTn id="35" dur="500"/>
                                        <p:tgtEl>
                                          <p:spTgt spid="6">
                                            <p:txEl>
                                              <p:pRg st="3" end="3"/>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Effect transition="in" filter="fade">
                                      <p:cBhvr>
                                        <p:cTn id="39" dur="500"/>
                                        <p:tgtEl>
                                          <p:spTgt spid="6">
                                            <p:txEl>
                                              <p:pRg st="4" end="4"/>
                                            </p:txEl>
                                          </p:spTgt>
                                        </p:tgtEl>
                                      </p:cBhvr>
                                    </p:animEffect>
                                  </p:childTnLst>
                                </p:cTn>
                              </p:par>
                            </p:childTnLst>
                          </p:cTn>
                        </p:par>
                        <p:par>
                          <p:cTn id="40" fill="hold">
                            <p:stCondLst>
                              <p:cond delay="1000"/>
                            </p:stCondLst>
                            <p:childTnLst>
                              <p:par>
                                <p:cTn id="41" presetID="42" presetClass="path" presetSubtype="0" accel="50000" decel="50000" fill="hold" nodeType="afterEffect">
                                  <p:stCondLst>
                                    <p:cond delay="0"/>
                                  </p:stCondLst>
                                  <p:childTnLst>
                                    <p:animMotion origin="layout" path="M 0.00416 0.35255 L -0.0379 0.55162 " pathEditMode="relative" rAng="0" ptsTypes="AA">
                                      <p:cBhvr>
                                        <p:cTn id="42" dur="2000" fill="hold"/>
                                        <p:tgtEl>
                                          <p:spTgt spid="118"/>
                                        </p:tgtEl>
                                        <p:attrNameLst>
                                          <p:attrName>ppt_x</p:attrName>
                                          <p:attrName>ppt_y</p:attrName>
                                        </p:attrNameLst>
                                      </p:cBhvr>
                                      <p:rCtr x="-2109" y="9954"/>
                                    </p:animMotion>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188"/>
                                        </p:tgtEl>
                                        <p:attrNameLst>
                                          <p:attrName>style.visibility</p:attrName>
                                        </p:attrNameLst>
                                      </p:cBhvr>
                                      <p:to>
                                        <p:strVal val="visible"/>
                                      </p:to>
                                    </p:set>
                                    <p:animEffect transition="in" filter="fade">
                                      <p:cBhvr>
                                        <p:cTn id="46" dur="500"/>
                                        <p:tgtEl>
                                          <p:spTgt spid="18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3"/>
                                        </p:tgtEl>
                                        <p:attrNameLst>
                                          <p:attrName>style.visibility</p:attrName>
                                        </p:attrNameLst>
                                      </p:cBhvr>
                                      <p:to>
                                        <p:strVal val="visible"/>
                                      </p:to>
                                    </p:set>
                                    <p:animEffect transition="in" filter="fade">
                                      <p:cBhvr>
                                        <p:cTn id="49" dur="500"/>
                                        <p:tgtEl>
                                          <p:spTgt spid="173"/>
                                        </p:tgtEl>
                                      </p:cBhvr>
                                    </p:animEffect>
                                  </p:childTnLst>
                                </p:cTn>
                              </p:par>
                            </p:childTnLst>
                          </p:cTn>
                        </p:par>
                        <p:par>
                          <p:cTn id="50" fill="hold">
                            <p:stCondLst>
                              <p:cond delay="3500"/>
                            </p:stCondLst>
                            <p:childTnLst>
                              <p:par>
                                <p:cTn id="51" presetID="1" presetClass="path" presetSubtype="0" repeatCount="0" fill="hold" nodeType="afterEffect">
                                  <p:stCondLst>
                                    <p:cond delay="0"/>
                                  </p:stCondLst>
                                  <p:childTnLst>
                                    <p:animMotion origin="layout" path="M -3.125E-6 3.33333E-6 C -3.125E-6 0.01736 -0.00898 0.03194 -0.02018 0.03194 C -0.03125 0.03194 -0.04049 0.01736 -0.04049 3.33333E-6 C -0.04049 -0.01783 -0.03125 -0.03195 -0.02018 -0.03195 C -0.00898 -0.03195 -3.125E-6 -0.01783 -3.125E-6 3.33333E-6 Z " pathEditMode="relative" rAng="5400000" ptsTypes="AAAAA">
                                      <p:cBhvr>
                                        <p:cTn id="52" dur="2000" fill="hold"/>
                                        <p:tgtEl>
                                          <p:spTgt spid="188"/>
                                        </p:tgtEl>
                                        <p:attrNameLst>
                                          <p:attrName>ppt_x</p:attrName>
                                          <p:attrName>ppt_y</p:attrName>
                                        </p:attrNameLst>
                                      </p:cBhvr>
                                      <p:rCtr x="-2018" y="0"/>
                                    </p:animMotion>
                                  </p:childTnLst>
                                </p:cTn>
                              </p:par>
                              <p:par>
                                <p:cTn id="53" presetID="26" presetClass="emph" presetSubtype="0" repeatCount="3000" fill="hold" grpId="1" nodeType="withEffect">
                                  <p:stCondLst>
                                    <p:cond delay="0"/>
                                  </p:stCondLst>
                                  <p:childTnLst>
                                    <p:animEffect transition="out" filter="fade">
                                      <p:cBhvr>
                                        <p:cTn id="54" dur="500" tmFilter="0, 0; .2, .5; .8, .5; 1, 0"/>
                                        <p:tgtEl>
                                          <p:spTgt spid="65"/>
                                        </p:tgtEl>
                                      </p:cBhvr>
                                    </p:animEffect>
                                    <p:animScale>
                                      <p:cBhvr>
                                        <p:cTn id="55" dur="250" autoRev="1" fill="hold"/>
                                        <p:tgtEl>
                                          <p:spTgt spid="65"/>
                                        </p:tgtEl>
                                      </p:cBhvr>
                                      <p:by x="105000" y="105000"/>
                                    </p:animScale>
                                  </p:childTnLst>
                                </p:cTn>
                              </p:par>
                            </p:childTnLst>
                          </p:cTn>
                        </p:par>
                        <p:par>
                          <p:cTn id="56" fill="hold">
                            <p:stCondLst>
                              <p:cond delay="5500"/>
                            </p:stCondLst>
                            <p:childTnLst>
                              <p:par>
                                <p:cTn id="57" presetID="10" presetClass="entr" presetSubtype="0" repeatCount="3000" fill="hold" nodeType="afterEffect">
                                  <p:stCondLst>
                                    <p:cond delay="0"/>
                                  </p:stCondLst>
                                  <p:childTnLst>
                                    <p:set>
                                      <p:cBhvr>
                                        <p:cTn id="58" dur="1" fill="hold">
                                          <p:stCondLst>
                                            <p:cond delay="0"/>
                                          </p:stCondLst>
                                        </p:cTn>
                                        <p:tgtEl>
                                          <p:spTgt spid="192"/>
                                        </p:tgtEl>
                                        <p:attrNameLst>
                                          <p:attrName>style.visibility</p:attrName>
                                        </p:attrNameLst>
                                      </p:cBhvr>
                                      <p:to>
                                        <p:strVal val="visible"/>
                                      </p:to>
                                    </p:set>
                                    <p:animEffect transition="in" filter="fade">
                                      <p:cBhvr>
                                        <p:cTn id="59" dur="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P spid="64" grpId="0" animBg="1"/>
      <p:bldP spid="65" grpId="0" animBg="1"/>
      <p:bldP spid="65"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USERHIDDEN" val="1"/>
</p:tagLst>
</file>

<file path=ppt/theme/theme1.xml><?xml version="1.0" encoding="utf-8"?>
<a:theme xmlns:a="http://schemas.openxmlformats.org/drawingml/2006/main" name="VMware_white_16x9">
  <a:themeElements>
    <a:clrScheme name="VMware 2019">
      <a:dk1>
        <a:srgbClr val="717074"/>
      </a:dk1>
      <a:lt1>
        <a:sysClr val="window" lastClr="FFFFFF"/>
      </a:lt1>
      <a:dk2>
        <a:srgbClr val="3F3F3F"/>
      </a:dk2>
      <a:lt2>
        <a:srgbClr val="F2F2F2"/>
      </a:lt2>
      <a:accent1>
        <a:srgbClr val="0091DA"/>
      </a:accent1>
      <a:accent2>
        <a:srgbClr val="1A428A"/>
      </a:accent2>
      <a:accent3>
        <a:srgbClr val="00C1D5"/>
      </a:accent3>
      <a:accent4>
        <a:srgbClr val="78BE20"/>
      </a:accent4>
      <a:accent5>
        <a:srgbClr val="7F35B2"/>
      </a:accent5>
      <a:accent6>
        <a:srgbClr val="387C2C"/>
      </a:accent6>
      <a:hlink>
        <a:srgbClr val="006990"/>
      </a:hlink>
      <a:folHlink>
        <a:srgbClr val="006990"/>
      </a:folHlink>
    </a:clrScheme>
    <a:fontScheme name="Custom 19">
      <a:majorFont>
        <a:latin typeface="Metropolis Light"/>
        <a:ea typeface=""/>
        <a:cs typeface=""/>
      </a:majorFont>
      <a:minorFont>
        <a:latin typeface="Metropoli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Aft>
            <a:spcPts val="600"/>
          </a:spcAft>
          <a:defRPr sz="120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bwMode="gray">
        <a:ln w="25400">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spcAft>
            <a:spcPts val="600"/>
          </a:spcAft>
          <a:defRPr sz="1200" smtClean="0"/>
        </a:defPPr>
      </a:lstStyle>
    </a:txDef>
  </a:objectDefaults>
  <a:extraClrSchemeLst/>
  <a:custClrLst>
    <a:custClr name="Orange">
      <a:srgbClr val="F8981D"/>
    </a:custClr>
    <a:custClr name="Red">
      <a:srgbClr val="820024"/>
    </a:custClr>
  </a:custClrLst>
  <a:extLst>
    <a:ext uri="{05A4C25C-085E-4340-85A3-A5531E510DB2}">
      <thm15:themeFamily xmlns:thm15="http://schemas.microsoft.com/office/thememl/2012/main" name="VMWR_CorpTempRefresh_Light_07_21_hr.potx" id="{05DAF37D-AD21-46CA-8327-AA29D585B2C3}" vid="{AA349161-A6C3-488A-A8B7-7A2D5F4915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1fbc43ac-356d-4db5-b3b2-55f657e28f54">
      <UserInfo>
        <DisplayName>Harsh Waghmare</DisplayName>
        <AccountId>5121</AccountId>
        <AccountType/>
      </UserInfo>
    </SharedWithUsers>
    <lcf76f155ced4ddcb4097134ff3c332f xmlns="38e4f13d-54b3-4601-ae5b-3f60736340ab">
      <Terms xmlns="http://schemas.microsoft.com/office/infopath/2007/PartnerControls"/>
    </lcf76f155ced4ddcb4097134ff3c332f>
    <TaxCatchAll xmlns="eb3a237d-4129-4a2a-8fb3-b20be8ca4bd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74FCE7564CCB741B7A6959CCD25F839" ma:contentTypeVersion="17" ma:contentTypeDescription="Create a new document." ma:contentTypeScope="" ma:versionID="cb15dcd40416db1b31010a792c833a83">
  <xsd:schema xmlns:xsd="http://www.w3.org/2001/XMLSchema" xmlns:xs="http://www.w3.org/2001/XMLSchema" xmlns:p="http://schemas.microsoft.com/office/2006/metadata/properties" xmlns:ns2="38e4f13d-54b3-4601-ae5b-3f60736340ab" xmlns:ns3="1fbc43ac-356d-4db5-b3b2-55f657e28f54" xmlns:ns4="eb3a237d-4129-4a2a-8fb3-b20be8ca4bd3" targetNamespace="http://schemas.microsoft.com/office/2006/metadata/properties" ma:root="true" ma:fieldsID="21b13e89a5f92e1445597f6295666e15" ns2:_="" ns3:_="" ns4:_="">
    <xsd:import namespace="38e4f13d-54b3-4601-ae5b-3f60736340ab"/>
    <xsd:import namespace="1fbc43ac-356d-4db5-b3b2-55f657e28f54"/>
    <xsd:import namespace="eb3a237d-4129-4a2a-8fb3-b20be8ca4bd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2:MediaServiceLocation" minOccurs="0"/>
                <xsd:element ref="ns3:SharedWithDetails" minOccurs="0"/>
                <xsd:element ref="ns2:MediaServiceOCR" minOccurs="0"/>
                <xsd:element ref="ns2:MediaServiceEventHashCode" minOccurs="0"/>
                <xsd:element ref="ns2:MediaServiceGenerationTim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4f13d-54b3-4601-ae5b-3f60736340ab"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Location" ma:index="13"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5e2881d-93c9-4b6d-a08c-48bb4ed1ec6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fbc43ac-356d-4db5-b3b2-55f657e28f54"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b3a237d-4129-4a2a-8fb3-b20be8ca4bd3"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89297e3d-c727-49b0-a432-6ab1669b55d6}" ma:internalName="TaxCatchAll" ma:showField="CatchAllData" ma:web="1fbc43ac-356d-4db5-b3b2-55f657e28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8B13154-8F92-49B5-8367-D0256BB18021}">
  <ds:schemaRefs>
    <ds:schemaRef ds:uri="http://schemas.microsoft.com/sharepoint/v3/contenttype/forms"/>
  </ds:schemaRefs>
</ds:datastoreItem>
</file>

<file path=customXml/itemProps2.xml><?xml version="1.0" encoding="utf-8"?>
<ds:datastoreItem xmlns:ds="http://schemas.openxmlformats.org/officeDocument/2006/customXml" ds:itemID="{16F568DE-D351-4A33-83E2-3AD02F644DA6}">
  <ds:schemaRefs>
    <ds:schemaRef ds:uri="http://schemas.openxmlformats.org/package/2006/metadata/core-properties"/>
    <ds:schemaRef ds:uri="http://www.w3.org/XML/1998/namespace"/>
    <ds:schemaRef ds:uri="38e4f13d-54b3-4601-ae5b-3f60736340ab"/>
    <ds:schemaRef ds:uri="http://purl.org/dc/dcmitype/"/>
    <ds:schemaRef ds:uri="http://schemas.microsoft.com/office/2006/metadata/properties"/>
    <ds:schemaRef ds:uri="http://schemas.microsoft.com/office/2006/documentManagement/types"/>
    <ds:schemaRef ds:uri="http://purl.org/dc/terms/"/>
    <ds:schemaRef ds:uri="http://schemas.microsoft.com/office/infopath/2007/PartnerControls"/>
    <ds:schemaRef ds:uri="eb3a237d-4129-4a2a-8fb3-b20be8ca4bd3"/>
    <ds:schemaRef ds:uri="1fbc43ac-356d-4db5-b3b2-55f657e28f54"/>
    <ds:schemaRef ds:uri="http://purl.org/dc/elements/1.1/"/>
  </ds:schemaRefs>
</ds:datastoreItem>
</file>

<file path=customXml/itemProps3.xml><?xml version="1.0" encoding="utf-8"?>
<ds:datastoreItem xmlns:ds="http://schemas.openxmlformats.org/officeDocument/2006/customXml" ds:itemID="{91EBE31F-37DD-484E-B553-8846C8BE17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e4f13d-54b3-4601-ae5b-3f60736340ab"/>
    <ds:schemaRef ds:uri="1fbc43ac-356d-4db5-b3b2-55f657e28f54"/>
    <ds:schemaRef ds:uri="eb3a237d-4129-4a2a-8fb3-b20be8ca4b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283</TotalTime>
  <Words>1889</Words>
  <Application>Microsoft Macintosh PowerPoint</Application>
  <PresentationFormat>Widescreen</PresentationFormat>
  <Paragraphs>354</Paragraphs>
  <Slides>22</Slides>
  <Notes>12</Notes>
  <HiddenSlides>4</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Camphor Std</vt:lpstr>
      <vt:lpstr>Metropolis</vt:lpstr>
      <vt:lpstr>Open Sans</vt:lpstr>
      <vt:lpstr>VMware_white_16x9</vt:lpstr>
      <vt:lpstr>NSX Anti-Malware Detection and Prevention</vt:lpstr>
      <vt:lpstr>NSX Malware Detection and Prevention</vt:lpstr>
      <vt:lpstr>PowerPoint Presentation</vt:lpstr>
      <vt:lpstr>PowerPoint Presentation</vt:lpstr>
      <vt:lpstr>NSX Malware Detection and Prevention</vt:lpstr>
      <vt:lpstr>NSX Malware Detection and Prevention</vt:lpstr>
      <vt:lpstr>NSX Malware Detection and Prevention</vt:lpstr>
      <vt:lpstr>PowerPoint Presentation</vt:lpstr>
      <vt:lpstr>NSX Malware Detection and Prevention</vt:lpstr>
      <vt:lpstr>NSX Malware Detection and Prevention</vt:lpstr>
      <vt:lpstr>NSX Malware Detection and Prevention</vt:lpstr>
      <vt:lpstr>PowerPoint Presentation</vt:lpstr>
      <vt:lpstr>NSX Malware Detection and Prevention</vt:lpstr>
      <vt:lpstr>PowerPoint Presentation</vt:lpstr>
      <vt:lpstr>NSX Malware Detection and Prevention</vt:lpstr>
      <vt:lpstr>NSX Malware Detection and Prevention</vt:lpstr>
      <vt:lpstr>NSX Malware Detection and Prevention</vt:lpstr>
      <vt:lpstr>PowerPoint Presentation</vt:lpstr>
      <vt:lpstr>NSX Malware Detection and Prevention Requirements</vt:lpstr>
      <vt:lpstr>NSX Malware Detection and Prevention Limitations</vt:lpstr>
      <vt:lpstr>NSX Malware Detection and Prevention Limitations</vt:lpstr>
      <vt:lpstr>NSX Malware Detection and Prevention Scale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Marco Loria</dc:creator>
  <cp:lastModifiedBy>Dimitri Desmidt</cp:lastModifiedBy>
  <cp:revision>2</cp:revision>
  <cp:lastPrinted>2021-11-23T14:37:47Z</cp:lastPrinted>
  <dcterms:created xsi:type="dcterms:W3CDTF">2020-12-16T14:58:47Z</dcterms:created>
  <dcterms:modified xsi:type="dcterms:W3CDTF">2023-09-12T17:54:47Z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0x010100574FCE7564CCB741B7A6959CCD25F839</vt:lpwstr>
  </property>
  <property fmtid="{D5CDD505-2E9C-101B-9397-08002B2CF9AE}" pid="3" name="MediaServiceImageTags">
    <vt:lpwstr/>
  </property>
</Properties>
</file>