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95"/>
  </p:notesMasterIdLst>
  <p:sldIdLst>
    <p:sldId id="230717536" r:id="rId5"/>
    <p:sldId id="2147470599" r:id="rId6"/>
    <p:sldId id="2147311104" r:id="rId7"/>
    <p:sldId id="2147470760" r:id="rId8"/>
    <p:sldId id="2147471391" r:id="rId9"/>
    <p:sldId id="2147471392" r:id="rId10"/>
    <p:sldId id="2147471393" r:id="rId11"/>
    <p:sldId id="2147471394" r:id="rId12"/>
    <p:sldId id="2147471395" r:id="rId13"/>
    <p:sldId id="2147310946" r:id="rId14"/>
    <p:sldId id="2147311103" r:id="rId15"/>
    <p:sldId id="2147311105" r:id="rId16"/>
    <p:sldId id="2147471396" r:id="rId17"/>
    <p:sldId id="2147311115" r:id="rId18"/>
    <p:sldId id="2147471418" r:id="rId19"/>
    <p:sldId id="2147311178" r:id="rId20"/>
    <p:sldId id="2147311179" r:id="rId21"/>
    <p:sldId id="2147470603" r:id="rId22"/>
    <p:sldId id="2147471397" r:id="rId23"/>
    <p:sldId id="2147470661" r:id="rId24"/>
    <p:sldId id="2147311151" r:id="rId25"/>
    <p:sldId id="2147471428" r:id="rId26"/>
    <p:sldId id="2147471398" r:id="rId27"/>
    <p:sldId id="2147470759" r:id="rId28"/>
    <p:sldId id="2147311156" r:id="rId29"/>
    <p:sldId id="2147471431" r:id="rId30"/>
    <p:sldId id="2147471399" r:id="rId31"/>
    <p:sldId id="2147311167" r:id="rId32"/>
    <p:sldId id="2147471400" r:id="rId33"/>
    <p:sldId id="2147470735" r:id="rId34"/>
    <p:sldId id="2147471427" r:id="rId35"/>
    <p:sldId id="2147311169" r:id="rId36"/>
    <p:sldId id="2147471420" r:id="rId37"/>
    <p:sldId id="2147471401" r:id="rId38"/>
    <p:sldId id="2147311145" r:id="rId39"/>
    <p:sldId id="2147311148" r:id="rId40"/>
    <p:sldId id="2147311160" r:id="rId41"/>
    <p:sldId id="2147311146" r:id="rId42"/>
    <p:sldId id="2147311147" r:id="rId43"/>
    <p:sldId id="2147311149" r:id="rId44"/>
    <p:sldId id="2147311161" r:id="rId45"/>
    <p:sldId id="2147471402" r:id="rId46"/>
    <p:sldId id="2147471413" r:id="rId47"/>
    <p:sldId id="2147311155" r:id="rId48"/>
    <p:sldId id="2147471416" r:id="rId49"/>
    <p:sldId id="2147471403" r:id="rId50"/>
    <p:sldId id="2147470741" r:id="rId51"/>
    <p:sldId id="2147470742" r:id="rId52"/>
    <p:sldId id="2147470743" r:id="rId53"/>
    <p:sldId id="2147470744" r:id="rId54"/>
    <p:sldId id="2147470745" r:id="rId55"/>
    <p:sldId id="2147470746" r:id="rId56"/>
    <p:sldId id="2147470752" r:id="rId57"/>
    <p:sldId id="2147470747" r:id="rId58"/>
    <p:sldId id="2147470748" r:id="rId59"/>
    <p:sldId id="2147470749" r:id="rId60"/>
    <p:sldId id="2147470750" r:id="rId61"/>
    <p:sldId id="2147470753" r:id="rId62"/>
    <p:sldId id="2147470755" r:id="rId63"/>
    <p:sldId id="2147470754" r:id="rId64"/>
    <p:sldId id="2147470756" r:id="rId65"/>
    <p:sldId id="2147470757" r:id="rId66"/>
    <p:sldId id="2147473113" r:id="rId67"/>
    <p:sldId id="2147471412" r:id="rId68"/>
    <p:sldId id="2147471404" r:id="rId69"/>
    <p:sldId id="2147471419" r:id="rId70"/>
    <p:sldId id="2147470737" r:id="rId71"/>
    <p:sldId id="2147471434" r:id="rId72"/>
    <p:sldId id="2147471436" r:id="rId73"/>
    <p:sldId id="2147471435" r:id="rId74"/>
    <p:sldId id="2147311157" r:id="rId75"/>
    <p:sldId id="2147470738" r:id="rId76"/>
    <p:sldId id="2147473104" r:id="rId77"/>
    <p:sldId id="2147311071" r:id="rId78"/>
    <p:sldId id="2147470734" r:id="rId79"/>
    <p:sldId id="2147473106" r:id="rId80"/>
    <p:sldId id="2147471409" r:id="rId81"/>
    <p:sldId id="2147471407" r:id="rId82"/>
    <p:sldId id="2147473115" r:id="rId83"/>
    <p:sldId id="2147473114" r:id="rId84"/>
    <p:sldId id="2147473105" r:id="rId85"/>
    <p:sldId id="2147473102" r:id="rId86"/>
    <p:sldId id="2147473107" r:id="rId87"/>
    <p:sldId id="2147473103" r:id="rId88"/>
    <p:sldId id="2147473108" r:id="rId89"/>
    <p:sldId id="2147471426" r:id="rId90"/>
    <p:sldId id="2147473109" r:id="rId91"/>
    <p:sldId id="2147471433" r:id="rId92"/>
    <p:sldId id="2147473110" r:id="rId93"/>
    <p:sldId id="2147473112" r:id="rId9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599"/>
            <p14:sldId id="2147311104"/>
          </p14:sldIdLst>
        </p14:section>
        <p14:section name="What's new 4.0.1" id="{35F914B5-AF4D-ED4C-A94D-0ECFADB2DE32}">
          <p14:sldIdLst>
            <p14:sldId id="2147470760"/>
            <p14:sldId id="2147471391"/>
            <p14:sldId id="2147471392"/>
            <p14:sldId id="2147471393"/>
            <p14:sldId id="2147471394"/>
          </p14:sldIdLst>
        </p14:section>
        <p14:section name="NSX Malware Prevention - What is it" id="{93C7C211-80C4-E943-94D1-BE298432B36B}">
          <p14:sldIdLst>
            <p14:sldId id="2147471395"/>
            <p14:sldId id="2147310946"/>
            <p14:sldId id="2147311103"/>
            <p14:sldId id="2147311105"/>
          </p14:sldIdLst>
        </p14:section>
        <p14:section name="NSX Malware Detection and Prevention" id="{9624169B-9E96-604B-AB56-259C2F27A213}">
          <p14:sldIdLst>
            <p14:sldId id="2147471396"/>
            <p14:sldId id="2147311115"/>
            <p14:sldId id="2147471418"/>
            <p14:sldId id="2147311178"/>
            <p14:sldId id="2147311179"/>
            <p14:sldId id="2147470603"/>
          </p14:sldIdLst>
        </p14:section>
        <p14:section name="Gateway NSX Malware" id="{7ECA36DB-4355-074A-8B3E-733CCD1A4CA5}">
          <p14:sldIdLst>
            <p14:sldId id="2147471397"/>
            <p14:sldId id="2147470661"/>
            <p14:sldId id="2147311151"/>
            <p14:sldId id="2147471428"/>
          </p14:sldIdLst>
        </p14:section>
        <p14:section name="Distributed NSX Malware" id="{EE7B71CF-633A-954A-8AAB-AC96CC675C94}">
          <p14:sldIdLst>
            <p14:sldId id="2147471398"/>
            <p14:sldId id="2147470759"/>
            <p14:sldId id="2147311156"/>
            <p14:sldId id="2147471431"/>
          </p14:sldIdLst>
        </p14:section>
        <p14:section name="NSX Malware - Reporting" id="{55312923-4957-FD46-BD3D-2467A1AC48E2}">
          <p14:sldIdLst>
            <p14:sldId id="2147471399"/>
            <p14:sldId id="2147311167"/>
          </p14:sldIdLst>
        </p14:section>
        <p14:section name="NSX Malware Requirements and Limitations" id="{6E575AA1-560F-B247-8112-D728311C2C3C}">
          <p14:sldIdLst>
            <p14:sldId id="2147471400"/>
            <p14:sldId id="2147470735"/>
            <p14:sldId id="2147471427"/>
            <p14:sldId id="2147311169"/>
            <p14:sldId id="2147471420"/>
          </p14:sldIdLst>
        </p14:section>
        <p14:section name="NSX Malware High-Availability" id="{800815C8-C7CA-464F-ADC6-2C1178CA3526}">
          <p14:sldIdLst>
            <p14:sldId id="2147471401"/>
            <p14:sldId id="2147311145"/>
            <p14:sldId id="2147311148"/>
            <p14:sldId id="2147311160"/>
            <p14:sldId id="2147311146"/>
            <p14:sldId id="2147311147"/>
            <p14:sldId id="2147311149"/>
            <p14:sldId id="2147311161"/>
          </p14:sldIdLst>
        </p14:section>
        <p14:section name="Malware File DB Population" id="{93311AB0-30FB-A64F-906B-62B9A9060F65}">
          <p14:sldIdLst>
            <p14:sldId id="2147471402"/>
            <p14:sldId id="2147471413"/>
            <p14:sldId id="2147311155"/>
            <p14:sldId id="2147471416"/>
          </p14:sldIdLst>
        </p14:section>
        <p14:section name="NSX Malware install" id="{85A0AA8F-BA8E-2645-8B89-5AB7BEC8549F}">
          <p14:sldIdLst>
            <p14:sldId id="2147471403"/>
            <p14:sldId id="2147470741"/>
            <p14:sldId id="2147470742"/>
            <p14:sldId id="2147470743"/>
            <p14:sldId id="2147470744"/>
            <p14:sldId id="2147470745"/>
            <p14:sldId id="2147470746"/>
            <p14:sldId id="2147470752"/>
            <p14:sldId id="2147470747"/>
            <p14:sldId id="2147470748"/>
            <p14:sldId id="2147470749"/>
            <p14:sldId id="2147470750"/>
            <p14:sldId id="2147470753"/>
            <p14:sldId id="2147470755"/>
            <p14:sldId id="2147470754"/>
            <p14:sldId id="2147470756"/>
            <p14:sldId id="2147470757"/>
            <p14:sldId id="2147473113"/>
            <p14:sldId id="2147471412"/>
          </p14:sldIdLst>
        </p14:section>
        <p14:section name="NSX Malware upgrade" id="{C20DF873-6524-884D-9268-5C34CF7338E1}">
          <p14:sldIdLst>
            <p14:sldId id="2147471404"/>
            <p14:sldId id="2147471419"/>
            <p14:sldId id="2147470737"/>
          </p14:sldIdLst>
        </p14:section>
        <p14:section name="Supported Windows and VMTools" id="{EFF9E44B-6E71-1749-A440-B3C994A7D347}">
          <p14:sldIdLst>
            <p14:sldId id="2147471434"/>
            <p14:sldId id="2147471436"/>
            <p14:sldId id="2147471435"/>
          </p14:sldIdLst>
        </p14:section>
        <p14:section name="Thank You" id="{629976B8-BD12-9D4D-8945-735006F184BA}">
          <p14:sldIdLst>
            <p14:sldId id="2147311157"/>
          </p14:sldIdLst>
        </p14:section>
        <p14:section name="Backup" id="{FAB4F1C1-A5D9-694A-B54C-21F9AF835F69}">
          <p14:sldIdLst>
            <p14:sldId id="2147470738"/>
          </p14:sldIdLst>
        </p14:section>
        <p14:section name="Backup - Internal Design" id="{2C74AF57-C839-3442-89E9-A2BB9C47D385}">
          <p14:sldIdLst>
            <p14:sldId id="2147473104"/>
            <p14:sldId id="2147311071"/>
            <p14:sldId id="2147470734"/>
          </p14:sldIdLst>
        </p14:section>
        <p14:section name="Backup - Malware config in ESXi / EN" id="{F3FB1D83-A260-884D-9EAE-94DCEE3B2791}">
          <p14:sldIdLst>
            <p14:sldId id="2147473106"/>
            <p14:sldId id="2147471409"/>
            <p14:sldId id="2147471407"/>
            <p14:sldId id="2147473115"/>
            <p14:sldId id="2147473114"/>
          </p14:sldIdLst>
        </p14:section>
        <p14:section name="Backup - Troubleshooting: Files not analyzed by Distributed Malware #1" id="{F9EBA7A3-144E-E743-A542-E9D3421A3788}">
          <p14:sldIdLst>
            <p14:sldId id="2147473105"/>
            <p14:sldId id="2147473102"/>
          </p14:sldIdLst>
        </p14:section>
        <p14:section name="Backup - Troubleshooting: Files not analyzed by Distributed Malware #2" id="{8D469E63-5BA2-B048-8642-4196C4EE21C9}">
          <p14:sldIdLst>
            <p14:sldId id="2147473107"/>
            <p14:sldId id="2147473103"/>
          </p14:sldIdLst>
        </p14:section>
        <p14:section name="Backup - Troubleshooting: Malware activation failure" id="{9289978C-FF13-C74A-843A-0645E553F14D}">
          <p14:sldIdLst>
            <p14:sldId id="2147473108"/>
            <p14:sldId id="2147471426"/>
          </p14:sldIdLst>
        </p14:section>
        <p14:section name="Backup - Troubleshooting: SVM disk full" id="{F3396D1D-C8E8-2547-B101-79E9A050F264}">
          <p14:sldIdLst>
            <p14:sldId id="2147473109"/>
            <p14:sldId id="2147471433"/>
          </p14:sldIdLst>
        </p14:section>
        <p14:section name="Backup - Troubleshooting Multiple Anti-Malware" id="{F9EB779B-C8B4-C84A-A036-328EB39E42DE}">
          <p14:sldIdLst>
            <p14:sldId id="2147473110"/>
            <p14:sldId id="214747311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D06D5A3E-5B58-9DFB-56C2-4A8982499A10}" name="Oliver Ziltener" initials="OZ" userId="S::oziltener@vmware.com::291644ee-7831-43cb-9f1d-5178291600ce"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CF1"/>
    <a:srgbClr val="E7E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C2F612-149D-4D45-9E4E-BEF19448DF39}" v="6" dt="2023-10-18T17:48:54.0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75"/>
    <p:restoredTop sz="75102"/>
  </p:normalViewPr>
  <p:slideViewPr>
    <p:cSldViewPr snapToGrid="0">
      <p:cViewPr varScale="1">
        <p:scale>
          <a:sx n="94" d="100"/>
          <a:sy n="94" d="100"/>
        </p:scale>
        <p:origin x="1544" y="20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notesMaster" Target="notesMasters/notes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48C2F612-149D-4D45-9E4E-BEF19448DF39}"/>
    <pc:docChg chg="undo custSel addSld delSld modSld modSection">
      <pc:chgData name="Dimitri Desmidt" userId="64dfcb71-c89a-4eed-a7b2-a6b8697ca05d" providerId="ADAL" clId="{48C2F612-149D-4D45-9E4E-BEF19448DF39}" dt="2023-10-20T22:37:40.306" v="16" actId="20577"/>
      <pc:docMkLst>
        <pc:docMk/>
      </pc:docMkLst>
      <pc:sldChg chg="add">
        <pc:chgData name="Dimitri Desmidt" userId="64dfcb71-c89a-4eed-a7b2-a6b8697ca05d" providerId="ADAL" clId="{48C2F612-149D-4D45-9E4E-BEF19448DF39}" dt="2023-10-18T17:48:54.046" v="9"/>
        <pc:sldMkLst>
          <pc:docMk/>
          <pc:sldMk cId="1079161506" sldId="2147471407"/>
        </pc:sldMkLst>
      </pc:sldChg>
      <pc:sldChg chg="add del">
        <pc:chgData name="Dimitri Desmidt" userId="64dfcb71-c89a-4eed-a7b2-a6b8697ca05d" providerId="ADAL" clId="{48C2F612-149D-4D45-9E4E-BEF19448DF39}" dt="2023-10-18T17:48:52.279" v="8" actId="2696"/>
        <pc:sldMkLst>
          <pc:docMk/>
          <pc:sldMk cId="1221666981" sldId="2147471407"/>
        </pc:sldMkLst>
      </pc:sldChg>
      <pc:sldChg chg="del">
        <pc:chgData name="Dimitri Desmidt" userId="64dfcb71-c89a-4eed-a7b2-a6b8697ca05d" providerId="ADAL" clId="{48C2F612-149D-4D45-9E4E-BEF19448DF39}" dt="2023-10-18T17:47:21.036" v="5" actId="2696"/>
        <pc:sldMkLst>
          <pc:docMk/>
          <pc:sldMk cId="1195249185" sldId="2147471410"/>
        </pc:sldMkLst>
      </pc:sldChg>
      <pc:sldChg chg="del">
        <pc:chgData name="Dimitri Desmidt" userId="64dfcb71-c89a-4eed-a7b2-a6b8697ca05d" providerId="ADAL" clId="{48C2F612-149D-4D45-9E4E-BEF19448DF39}" dt="2023-10-18T17:36:52.567" v="1" actId="2696"/>
        <pc:sldMkLst>
          <pc:docMk/>
          <pc:sldMk cId="3013880902" sldId="2147471411"/>
        </pc:sldMkLst>
      </pc:sldChg>
      <pc:sldChg chg="add del">
        <pc:chgData name="Dimitri Desmidt" userId="64dfcb71-c89a-4eed-a7b2-a6b8697ca05d" providerId="ADAL" clId="{48C2F612-149D-4D45-9E4E-BEF19448DF39}" dt="2023-10-18T17:36:53.670" v="3" actId="2696"/>
        <pc:sldMkLst>
          <pc:docMk/>
          <pc:sldMk cId="3791639088" sldId="2147471412"/>
        </pc:sldMkLst>
      </pc:sldChg>
      <pc:sldChg chg="add">
        <pc:chgData name="Dimitri Desmidt" userId="64dfcb71-c89a-4eed-a7b2-a6b8697ca05d" providerId="ADAL" clId="{48C2F612-149D-4D45-9E4E-BEF19448DF39}" dt="2023-10-18T17:36:50.184" v="0"/>
        <pc:sldMkLst>
          <pc:docMk/>
          <pc:sldMk cId="1098028177" sldId="2147473113"/>
        </pc:sldMkLst>
      </pc:sldChg>
      <pc:sldChg chg="modSp add mod">
        <pc:chgData name="Dimitri Desmidt" userId="64dfcb71-c89a-4eed-a7b2-a6b8697ca05d" providerId="ADAL" clId="{48C2F612-149D-4D45-9E4E-BEF19448DF39}" dt="2023-10-20T22:37:40.306" v="16" actId="20577"/>
        <pc:sldMkLst>
          <pc:docMk/>
          <pc:sldMk cId="1598885209" sldId="2147473114"/>
        </pc:sldMkLst>
        <pc:spChg chg="mod">
          <ac:chgData name="Dimitri Desmidt" userId="64dfcb71-c89a-4eed-a7b2-a6b8697ca05d" providerId="ADAL" clId="{48C2F612-149D-4D45-9E4E-BEF19448DF39}" dt="2023-10-20T22:37:40.306" v="16" actId="20577"/>
          <ac:spMkLst>
            <pc:docMk/>
            <pc:sldMk cId="1598885209" sldId="2147473114"/>
            <ac:spMk id="2" creationId="{DBBFFDBF-30CB-46B6-0D90-B02883F2E318}"/>
          </ac:spMkLst>
        </pc:spChg>
      </pc:sldChg>
      <pc:sldChg chg="add del">
        <pc:chgData name="Dimitri Desmidt" userId="64dfcb71-c89a-4eed-a7b2-a6b8697ca05d" providerId="ADAL" clId="{48C2F612-149D-4D45-9E4E-BEF19448DF39}" dt="2023-10-18T17:48:52.279" v="8" actId="2696"/>
        <pc:sldMkLst>
          <pc:docMk/>
          <pc:sldMk cId="225452777" sldId="2147473115"/>
        </pc:sldMkLst>
      </pc:sldChg>
      <pc:sldChg chg="add">
        <pc:chgData name="Dimitri Desmidt" userId="64dfcb71-c89a-4eed-a7b2-a6b8697ca05d" providerId="ADAL" clId="{48C2F612-149D-4D45-9E4E-BEF19448DF39}" dt="2023-10-18T17:48:54.046" v="9"/>
        <pc:sldMkLst>
          <pc:docMk/>
          <pc:sldMk cId="1765580455" sldId="2147473115"/>
        </pc:sldMkLst>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sensorstechforum.com/97-of-malware-infections-are-polymorphic-researchers-say/"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16</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17</a:t>
            </a:fld>
            <a:endParaRPr lang="en-CA"/>
          </a:p>
        </p:txBody>
      </p:sp>
    </p:spTree>
    <p:extLst>
      <p:ext uri="{BB962C8B-B14F-4D97-AF65-F5344CB8AC3E}">
        <p14:creationId xmlns:p14="http://schemas.microsoft.com/office/powerpoint/2010/main" val="576950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itchFamily="2" charset="2"/>
              <a:buNone/>
              <a:tabLst/>
              <a:defRPr/>
            </a:pPr>
            <a:r>
              <a:rPr lang="en-US" sz="1800" b="1" u="sng" dirty="0">
                <a:solidFill>
                  <a:srgbClr val="323130"/>
                </a:solidFill>
                <a:effectLst/>
                <a:latin typeface="Calibri" panose="020F0502020204030204" pitchFamily="34" charset="0"/>
                <a:ea typeface="Calibri" panose="020F0502020204030204" pitchFamily="34" charset="0"/>
              </a:rPr>
              <a:t>Sandbox emulation:</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in North America or South America or EMEA</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7 + Windows 10 with guest OS localizations (German, France,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etc</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APAC </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10.</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18</a:t>
            </a:fld>
            <a:endParaRPr lang="en-US" dirty="0"/>
          </a:p>
        </p:txBody>
      </p:sp>
    </p:spTree>
    <p:extLst>
      <p:ext uri="{BB962C8B-B14F-4D97-AF65-F5344CB8AC3E}">
        <p14:creationId xmlns:p14="http://schemas.microsoft.com/office/powerpoint/2010/main" val="116594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20</a:t>
            </a:fld>
            <a:endParaRPr lang="en-US"/>
          </a:p>
        </p:txBody>
      </p:sp>
    </p:spTree>
    <p:extLst>
      <p:ext uri="{BB962C8B-B14F-4D97-AF65-F5344CB8AC3E}">
        <p14:creationId xmlns:p14="http://schemas.microsoft.com/office/powerpoint/2010/main" val="2268563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T1 Gateway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dirty="0"/>
              <a:t>Note:</a:t>
            </a:r>
          </a:p>
          <a:p>
            <a:r>
              <a:rPr lang="en-US" dirty="0"/>
              <a:t>Gateway file interception is based on IDS-based file extraction.</a:t>
            </a:r>
          </a:p>
          <a:p>
            <a:r>
              <a:rPr lang="en-US" dirty="0"/>
              <a:t>However IDS/IPS on T1-GW is not required to enable T1-GW Malware Detection.</a:t>
            </a:r>
          </a:p>
        </p:txBody>
      </p:sp>
      <p:sp>
        <p:nvSpPr>
          <p:cNvPr id="4" name="Slide Number Placeholder 3"/>
          <p:cNvSpPr>
            <a:spLocks noGrp="1"/>
          </p:cNvSpPr>
          <p:nvPr>
            <p:ph type="sldNum" sz="quarter" idx="5"/>
          </p:nvPr>
        </p:nvSpPr>
        <p:spPr/>
        <p:txBody>
          <a:bodyPr/>
          <a:lstStyle/>
          <a:p>
            <a:fld id="{619C9351-4B5C-7049-BA85-1429AE6A9BC7}" type="slidenum">
              <a:rPr lang="en-US" smtClean="0"/>
              <a:t>21</a:t>
            </a:fld>
            <a:endParaRPr lang="en-US"/>
          </a:p>
        </p:txBody>
      </p:sp>
    </p:spTree>
    <p:extLst>
      <p:ext uri="{BB962C8B-B14F-4D97-AF65-F5344CB8AC3E}">
        <p14:creationId xmlns:p14="http://schemas.microsoft.com/office/powerpoint/2010/main" val="2533121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Edge Node logs can be sent to external syslog with syslog configuration on the Edge Node:</a:t>
            </a:r>
          </a:p>
          <a:p>
            <a:pPr lvl="1"/>
            <a:r>
              <a:rPr lang="en-US" dirty="0">
                <a:latin typeface="Courier New" panose="02070309020205020404" pitchFamily="49" charset="0"/>
                <a:cs typeface="Courier New" panose="02070309020205020404" pitchFamily="49" charset="0"/>
              </a:rPr>
              <a:t>edgenode-03a&gt; set logging-server 192.168.110.10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edgenode-03a&gt; get logging-servers</a:t>
            </a:r>
          </a:p>
          <a:p>
            <a:pPr lvl="1"/>
            <a:r>
              <a:rPr lang="en-US" dirty="0">
                <a:latin typeface="Courier New" panose="02070309020205020404" pitchFamily="49" charset="0"/>
                <a:cs typeface="Courier New" panose="02070309020205020404" pitchFamily="49" charset="0"/>
              </a:rPr>
              <a:t>Tue Apr 11 2023 UTC 22:24:59.697</a:t>
            </a:r>
          </a:p>
          <a:p>
            <a:pPr lvl="1"/>
            <a:r>
              <a:rPr lang="en-US" dirty="0">
                <a:latin typeface="Courier New" panose="02070309020205020404" pitchFamily="49" charset="0"/>
                <a:cs typeface="Courier New" panose="02070309020205020404" pitchFamily="49" charset="0"/>
              </a:rPr>
              <a:t>192.168.110.10:514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 </a:t>
            </a:r>
            <a:r>
              <a:rPr lang="en-US" dirty="0" err="1">
                <a:latin typeface="Courier New" panose="02070309020205020404" pitchFamily="49" charset="0"/>
                <a:cs typeface="Courier New" panose="02070309020205020404" pitchFamily="49" charset="0"/>
              </a:rPr>
              <a:t>exporter_name</a:t>
            </a:r>
            <a:r>
              <a:rPr lang="en-US" dirty="0">
                <a:latin typeface="Courier New" panose="02070309020205020404" pitchFamily="49" charset="0"/>
                <a:cs typeface="Courier New" panose="02070309020205020404" pitchFamily="49" charset="0"/>
              </a:rPr>
              <a:t> 960017b1-7792-461e-b473-e5072a421f97</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22</a:t>
            </a:fld>
            <a:endParaRPr lang="en-US"/>
          </a:p>
        </p:txBody>
      </p:sp>
    </p:spTree>
    <p:extLst>
      <p:ext uri="{BB962C8B-B14F-4D97-AF65-F5344CB8AC3E}">
        <p14:creationId xmlns:p14="http://schemas.microsoft.com/office/powerpoint/2010/main" val="2345686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a:solidFill>
                  <a:srgbClr val="333333"/>
                </a:solidFill>
                <a:effectLst/>
                <a:latin typeface="Calibri" panose="020F0502020204030204" pitchFamily="34" charset="0"/>
              </a:rPr>
              <a:t>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a:solidFill>
                  <a:srgbClr val="333333"/>
                </a:solidFill>
                <a:effectLst/>
                <a:latin typeface="Calibri" panose="020F0502020204030204" pitchFamily="34" charset="0"/>
              </a:rPr>
              <a:t>apt-get update</a:t>
            </a:r>
          </a:p>
          <a:p>
            <a:pPr marL="914400" lvl="2" indent="0" algn="l">
              <a:buFont typeface="+mj-lt"/>
              <a:buNone/>
            </a:pPr>
            <a:r>
              <a:rPr lang="en-US" dirty="0">
                <a:solidFill>
                  <a:srgbClr val="333333"/>
                </a:solidFill>
                <a:effectLst/>
                <a:latin typeface="Calibri" panose="020F0502020204030204" pitchFamily="34" charset="0"/>
              </a:rPr>
              <a:t>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br>
              <a:rPr lang="en-US" dirty="0"/>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24</a:t>
            </a:fld>
            <a:endParaRPr lang="en-US"/>
          </a:p>
        </p:txBody>
      </p:sp>
    </p:spTree>
    <p:extLst>
      <p:ext uri="{BB962C8B-B14F-4D97-AF65-F5344CB8AC3E}">
        <p14:creationId xmlns:p14="http://schemas.microsoft.com/office/powerpoint/2010/main" val="273120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On Windows:</a:t>
            </a:r>
            <a:r>
              <a:rPr lang="en-US" b="0" dirty="0"/>
              <a:t> Inspection is done on new files + file modification.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On Linux:</a:t>
            </a:r>
            <a:r>
              <a:rPr lang="en-US" b="0" dirty="0"/>
              <a:t> Inspection is done on new files only (Note: When Firefox downloads a file, it creates first an empty file and then push content in the file. That’s why with Firefox downloaded files are not inspected).</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25</a:t>
            </a:fld>
            <a:endParaRPr lang="en-US"/>
          </a:p>
        </p:txBody>
      </p:sp>
    </p:spTree>
    <p:extLst>
      <p:ext uri="{BB962C8B-B14F-4D97-AF65-F5344CB8AC3E}">
        <p14:creationId xmlns:p14="http://schemas.microsoft.com/office/powerpoint/2010/main" val="1440258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Edge Node logs can be sent to external syslog with syslog configuration on the Edge Node:</a:t>
            </a:r>
          </a:p>
          <a:p>
            <a:pPr lvl="1"/>
            <a:r>
              <a:rPr lang="en-US" dirty="0">
                <a:latin typeface="Courier New" panose="02070309020205020404" pitchFamily="49" charset="0"/>
                <a:cs typeface="Courier New" panose="02070309020205020404" pitchFamily="49" charset="0"/>
              </a:rPr>
              <a:t>edgenode-03a&gt; set logging-server 192.168.110.10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edgenode-03a&gt; get logging-servers</a:t>
            </a:r>
          </a:p>
          <a:p>
            <a:pPr lvl="1"/>
            <a:r>
              <a:rPr lang="en-US" dirty="0">
                <a:latin typeface="Courier New" panose="02070309020205020404" pitchFamily="49" charset="0"/>
                <a:cs typeface="Courier New" panose="02070309020205020404" pitchFamily="49" charset="0"/>
              </a:rPr>
              <a:t>Tue Apr 11 2023 UTC 22:24:59.697</a:t>
            </a:r>
          </a:p>
          <a:p>
            <a:pPr lvl="1"/>
            <a:r>
              <a:rPr lang="en-US" dirty="0">
                <a:latin typeface="Courier New" panose="02070309020205020404" pitchFamily="49" charset="0"/>
                <a:cs typeface="Courier New" panose="02070309020205020404" pitchFamily="49" charset="0"/>
              </a:rPr>
              <a:t>192.168.110.10:514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 </a:t>
            </a:r>
            <a:r>
              <a:rPr lang="en-US" dirty="0" err="1">
                <a:latin typeface="Courier New" panose="02070309020205020404" pitchFamily="49" charset="0"/>
                <a:cs typeface="Courier New" panose="02070309020205020404" pitchFamily="49" charset="0"/>
              </a:rPr>
              <a:t>exporter_name</a:t>
            </a:r>
            <a:r>
              <a:rPr lang="en-US" dirty="0">
                <a:latin typeface="Courier New" panose="02070309020205020404" pitchFamily="49" charset="0"/>
                <a:cs typeface="Courier New" panose="02070309020205020404" pitchFamily="49" charset="0"/>
              </a:rPr>
              <a:t> 960017b1-7792-461e-b473-e5072a421f97</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26</a:t>
            </a:fld>
            <a:endParaRPr lang="en-US"/>
          </a:p>
        </p:txBody>
      </p:sp>
    </p:spTree>
    <p:extLst>
      <p:ext uri="{BB962C8B-B14F-4D97-AF65-F5344CB8AC3E}">
        <p14:creationId xmlns:p14="http://schemas.microsoft.com/office/powerpoint/2010/main" val="2760385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(Sender) Server IP information is available with Gateway NSX Malware only (Distributed NSX Malware works on “disk write” and so does not have visibility of the Server IP).</a:t>
            </a:r>
          </a:p>
        </p:txBody>
      </p:sp>
      <p:sp>
        <p:nvSpPr>
          <p:cNvPr id="4" name="Slide Number Placeholder 3"/>
          <p:cNvSpPr>
            <a:spLocks noGrp="1"/>
          </p:cNvSpPr>
          <p:nvPr>
            <p:ph type="sldNum" sz="quarter" idx="5"/>
          </p:nvPr>
        </p:nvSpPr>
        <p:spPr/>
        <p:txBody>
          <a:bodyPr/>
          <a:lstStyle/>
          <a:p>
            <a:fld id="{619C9351-4B5C-7049-BA85-1429AE6A9BC7}" type="slidenum">
              <a:rPr lang="en-US" smtClean="0"/>
              <a:t>28</a:t>
            </a:fld>
            <a:endParaRPr lang="en-US"/>
          </a:p>
        </p:txBody>
      </p:sp>
    </p:spTree>
    <p:extLst>
      <p:ext uri="{BB962C8B-B14F-4D97-AF65-F5344CB8AC3E}">
        <p14:creationId xmlns:p14="http://schemas.microsoft.com/office/powerpoint/2010/main" val="2407629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endParaRPr lang="en-US" dirty="0"/>
          </a:p>
          <a:p>
            <a:endParaRPr lang="en-US" dirty="0"/>
          </a:p>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30</a:t>
            </a:fld>
            <a:endParaRPr lang="en-US"/>
          </a:p>
        </p:txBody>
      </p:sp>
    </p:spTree>
    <p:extLst>
      <p:ext uri="{BB962C8B-B14F-4D97-AF65-F5344CB8AC3E}">
        <p14:creationId xmlns:p14="http://schemas.microsoft.com/office/powerpoint/2010/main" val="2745080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31</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32</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5"/>
          </p:nvPr>
        </p:nvSpPr>
        <p:spPr/>
        <p:txBody>
          <a:bodyPr/>
          <a:lstStyle/>
          <a:p>
            <a:fld id="{619C9351-4B5C-7049-BA85-1429AE6A9BC7}" type="slidenum">
              <a:rPr lang="en-US" smtClean="0"/>
              <a:t>33</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35</a:t>
            </a:fld>
            <a:endParaRPr lang="en-US"/>
          </a:p>
        </p:txBody>
      </p:sp>
    </p:spTree>
    <p:extLst>
      <p:ext uri="{BB962C8B-B14F-4D97-AF65-F5344CB8AC3E}">
        <p14:creationId xmlns:p14="http://schemas.microsoft.com/office/powerpoint/2010/main" val="2548501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36</a:t>
            </a:fld>
            <a:endParaRPr lang="en-US"/>
          </a:p>
        </p:txBody>
      </p:sp>
    </p:spTree>
    <p:extLst>
      <p:ext uri="{BB962C8B-B14F-4D97-AF65-F5344CB8AC3E}">
        <p14:creationId xmlns:p14="http://schemas.microsoft.com/office/powerpoint/2010/main" val="4085037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37</a:t>
            </a:fld>
            <a:endParaRPr lang="en-US"/>
          </a:p>
        </p:txBody>
      </p:sp>
    </p:spTree>
    <p:extLst>
      <p:ext uri="{BB962C8B-B14F-4D97-AF65-F5344CB8AC3E}">
        <p14:creationId xmlns:p14="http://schemas.microsoft.com/office/powerpoint/2010/main" val="938045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38</a:t>
            </a:fld>
            <a:endParaRPr lang="en-US"/>
          </a:p>
        </p:txBody>
      </p:sp>
    </p:spTree>
    <p:extLst>
      <p:ext uri="{BB962C8B-B14F-4D97-AF65-F5344CB8AC3E}">
        <p14:creationId xmlns:p14="http://schemas.microsoft.com/office/powerpoint/2010/main" val="3145017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39</a:t>
            </a:fld>
            <a:endParaRPr lang="en-US"/>
          </a:p>
        </p:txBody>
      </p:sp>
    </p:spTree>
    <p:extLst>
      <p:ext uri="{BB962C8B-B14F-4D97-AF65-F5344CB8AC3E}">
        <p14:creationId xmlns:p14="http://schemas.microsoft.com/office/powerpoint/2010/main" val="1460035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40</a:t>
            </a:fld>
            <a:endParaRPr lang="en-US"/>
          </a:p>
        </p:txBody>
      </p:sp>
    </p:spTree>
    <p:extLst>
      <p:ext uri="{BB962C8B-B14F-4D97-AF65-F5344CB8AC3E}">
        <p14:creationId xmlns:p14="http://schemas.microsoft.com/office/powerpoint/2010/main" val="22783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br>
              <a:rPr lang="en-US" dirty="0"/>
            </a:b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41</a:t>
            </a:fld>
            <a:endParaRPr lang="en-US"/>
          </a:p>
        </p:txBody>
      </p:sp>
    </p:spTree>
    <p:extLst>
      <p:ext uri="{BB962C8B-B14F-4D97-AF65-F5344CB8AC3E}">
        <p14:creationId xmlns:p14="http://schemas.microsoft.com/office/powerpoint/2010/main" val="3602967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File Hash TTL in Malware File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Malicious file hash TTL is 48 hours</a:t>
            </a:r>
          </a:p>
          <a:p>
            <a:pPr marL="457200" lvl="1" indent="0">
              <a:buFont typeface="Arial" panose="020B0604020202020204" pitchFamily="34" charset="0"/>
              <a:buNone/>
            </a:pPr>
            <a:r>
              <a:rPr lang="en-US" sz="1200" b="0" i="1" u="none" strike="noStrike" kern="1200" dirty="0">
                <a:solidFill>
                  <a:schemeClr val="tx1"/>
                </a:solidFill>
                <a:effectLst/>
                <a:latin typeface="+mn-lt"/>
                <a:ea typeface="+mn-ea"/>
                <a:cs typeface="+mn-cs"/>
              </a:rPr>
              <a:t>Note: We keep the file hash for 2 days only because:</a:t>
            </a: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Most of the malwares today are polymorphic, meaning it changes itself every time it replicates, so in that case, keeping the hash for a long time has little value </a:t>
            </a:r>
            <a:r>
              <a:rPr lang="en-US" sz="1200" b="0" i="1" u="sng" kern="1200" dirty="0">
                <a:solidFill>
                  <a:schemeClr val="tx1"/>
                </a:solidFill>
                <a:effectLst/>
                <a:latin typeface="+mn-lt"/>
                <a:ea typeface="+mn-ea"/>
                <a:cs typeface="+mn-cs"/>
                <a:hlinkClick r:id="rId3" tooltip="https://sensorstechforum.com/97-of-malware-infections-are-polymorphic-researchers-say/"/>
              </a:rPr>
              <a:t>https://sensorstechforum.com/97-of-malware-infections-are-poly</a:t>
            </a:r>
            <a:r>
              <a:rPr lang="en-US" sz="1200" b="0" i="1" u="none" kern="1200" dirty="0">
                <a:solidFill>
                  <a:schemeClr val="tx1"/>
                </a:solidFill>
                <a:effectLst/>
                <a:latin typeface="+mn-lt"/>
                <a:ea typeface="+mn-ea"/>
                <a:cs typeface="+mn-cs"/>
                <a:hlinkClick r:id="rId3" tooltip="https://sensorstechforum.com/97-of-malware-infections-are-polymorphic-researchers-say/"/>
              </a:rPr>
              <a:t>morphic-researchers-say/</a:t>
            </a:r>
            <a:endParaRPr lang="en-US" sz="1200" b="0" i="1" u="none"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False Positive file analysis where the False Positive entry will stay only on short period of time in customer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Benign file hash TTL is 14 days</a:t>
            </a:r>
          </a:p>
          <a:p>
            <a:pPr marL="0" indent="0">
              <a:buFont typeface="Arial" panose="020B0604020202020204" pitchFamily="34" charset="0"/>
              <a:buNone/>
            </a:pPr>
            <a:endParaRPr lang="en-US" i="1"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44</a:t>
            </a:fld>
            <a:endParaRPr lang="en-US"/>
          </a:p>
        </p:txBody>
      </p:sp>
    </p:spTree>
    <p:extLst>
      <p:ext uri="{BB962C8B-B14F-4D97-AF65-F5344CB8AC3E}">
        <p14:creationId xmlns:p14="http://schemas.microsoft.com/office/powerpoint/2010/main" val="26748367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45</a:t>
            </a:fld>
            <a:endParaRPr lang="en-US"/>
          </a:p>
        </p:txBody>
      </p:sp>
    </p:spTree>
    <p:extLst>
      <p:ext uri="{BB962C8B-B14F-4D97-AF65-F5344CB8AC3E}">
        <p14:creationId xmlns:p14="http://schemas.microsoft.com/office/powerpoint/2010/main" val="2159319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48</a:t>
            </a:fld>
            <a:endParaRPr lang="en-US"/>
          </a:p>
        </p:txBody>
      </p:sp>
    </p:spTree>
    <p:extLst>
      <p:ext uri="{BB962C8B-B14F-4D97-AF65-F5344CB8AC3E}">
        <p14:creationId xmlns:p14="http://schemas.microsoft.com/office/powerpoint/2010/main" val="3575866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49</a:t>
            </a:fld>
            <a:endParaRPr lang="en-US"/>
          </a:p>
        </p:txBody>
      </p:sp>
    </p:spTree>
    <p:extLst>
      <p:ext uri="{BB962C8B-B14F-4D97-AF65-F5344CB8AC3E}">
        <p14:creationId xmlns:p14="http://schemas.microsoft.com/office/powerpoint/2010/main" val="3799634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50</a:t>
            </a:fld>
            <a:endParaRPr lang="en-US"/>
          </a:p>
        </p:txBody>
      </p:sp>
    </p:spTree>
    <p:extLst>
      <p:ext uri="{BB962C8B-B14F-4D97-AF65-F5344CB8AC3E}">
        <p14:creationId xmlns:p14="http://schemas.microsoft.com/office/powerpoint/2010/main" val="1546351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51</a:t>
            </a:fld>
            <a:endParaRPr lang="en-US"/>
          </a:p>
        </p:txBody>
      </p:sp>
    </p:spTree>
    <p:extLst>
      <p:ext uri="{BB962C8B-B14F-4D97-AF65-F5344CB8AC3E}">
        <p14:creationId xmlns:p14="http://schemas.microsoft.com/office/powerpoint/2010/main" val="25408985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52</a:t>
            </a:fld>
            <a:endParaRPr lang="en-US"/>
          </a:p>
        </p:txBody>
      </p:sp>
    </p:spTree>
    <p:extLst>
      <p:ext uri="{BB962C8B-B14F-4D97-AF65-F5344CB8AC3E}">
        <p14:creationId xmlns:p14="http://schemas.microsoft.com/office/powerpoint/2010/main" val="1052998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54</a:t>
            </a:fld>
            <a:endParaRPr lang="en-US"/>
          </a:p>
        </p:txBody>
      </p:sp>
    </p:spTree>
    <p:extLst>
      <p:ext uri="{BB962C8B-B14F-4D97-AF65-F5344CB8AC3E}">
        <p14:creationId xmlns:p14="http://schemas.microsoft.com/office/powerpoint/2010/main" val="41763158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update web server MIME types:</a:t>
            </a:r>
          </a:p>
          <a:p>
            <a:r>
              <a:rPr lang="en-US" dirty="0"/>
              <a:t>https://</a:t>
            </a:r>
            <a:r>
              <a:rPr lang="en-US" dirty="0" err="1"/>
              <a:t>www.developershome.com</a:t>
            </a:r>
            <a:r>
              <a:rPr lang="en-US" dirty="0"/>
              <a:t>/</a:t>
            </a:r>
            <a:r>
              <a:rPr lang="en-US" dirty="0" err="1"/>
              <a:t>wap</a:t>
            </a:r>
            <a:r>
              <a:rPr lang="en-US" dirty="0"/>
              <a:t>/</a:t>
            </a:r>
            <a:r>
              <a:rPr lang="en-US" dirty="0" err="1"/>
              <a:t>wapServerSetup</a:t>
            </a:r>
            <a:r>
              <a:rPr lang="en-US" dirty="0"/>
              <a:t>/</a:t>
            </a:r>
            <a:r>
              <a:rPr lang="en-US" dirty="0" err="1"/>
              <a:t>tutorial.asp?page</a:t>
            </a:r>
            <a:r>
              <a:rPr lang="en-US" dirty="0"/>
              <a:t>=</a:t>
            </a:r>
            <a:r>
              <a:rPr lang="en-US" dirty="0" err="1"/>
              <a:t>settingUpMIME</a:t>
            </a:r>
            <a:endParaRPr lang="en-US" dirty="0"/>
          </a:p>
          <a:p>
            <a:endParaRPr lang="en-US" dirty="0"/>
          </a:p>
          <a:p>
            <a:r>
              <a:rPr lang="en-US" b="1" dirty="0"/>
              <a:t>API call to create SVM catalog:</a:t>
            </a:r>
          </a:p>
          <a:p>
            <a:r>
              <a:rPr lang="en-US" dirty="0"/>
              <a:t>POST https://</a:t>
            </a:r>
            <a:r>
              <a:rPr lang="en-US" dirty="0" err="1"/>
              <a:t>lm-paris</a:t>
            </a:r>
            <a:r>
              <a:rPr lang="en-US" dirty="0"/>
              <a:t>/napp/</a:t>
            </a:r>
            <a:r>
              <a:rPr lang="en-US" dirty="0" err="1"/>
              <a:t>api</a:t>
            </a:r>
            <a:r>
              <a:rPr lang="en-US" dirty="0"/>
              <a:t>/v1/malware-prevention/</a:t>
            </a:r>
            <a:r>
              <a:rPr lang="en-US" dirty="0" err="1"/>
              <a:t>svm</a:t>
            </a:r>
            <a:r>
              <a:rPr lang="en-US" dirty="0"/>
              <a:t>-spec</a:t>
            </a:r>
          </a:p>
          <a:p>
            <a:r>
              <a:rPr lang="en-US" dirty="0"/>
              <a:t>{</a:t>
            </a:r>
          </a:p>
          <a:p>
            <a:r>
              <a:rPr lang="en-US" dirty="0"/>
              <a:t>    "</a:t>
            </a:r>
            <a:r>
              <a:rPr lang="en-US" dirty="0" err="1"/>
              <a:t>ovf_url</a:t>
            </a:r>
            <a:r>
              <a:rPr lang="en-US" dirty="0"/>
              <a:t>": "http://192.168.110.10/Malware/nsx-svm-appliance-3.2.1.0.0.19801960.ovf",</a:t>
            </a:r>
          </a:p>
          <a:p>
            <a:r>
              <a:rPr lang="en-US" dirty="0"/>
              <a:t>    "</a:t>
            </a:r>
            <a:r>
              <a:rPr lang="en-US" dirty="0" err="1"/>
              <a:t>deployment_spec_name</a:t>
            </a:r>
            <a:r>
              <a:rPr lang="en-US" dirty="0"/>
              <a:t>": "</a:t>
            </a:r>
            <a:r>
              <a:rPr lang="en-US" dirty="0" err="1"/>
              <a:t>Malware_SVM</a:t>
            </a:r>
            <a:r>
              <a:rPr lang="en-US" dirty="0"/>
              <a:t>",</a:t>
            </a:r>
          </a:p>
          <a:p>
            <a:r>
              <a:rPr lang="en-US" dirty="0"/>
              <a:t>    "</a:t>
            </a:r>
            <a:r>
              <a:rPr lang="en-US" dirty="0" err="1"/>
              <a:t>svm_version</a:t>
            </a:r>
            <a:r>
              <a:rPr lang="en-US" dirty="0"/>
              <a:t>": "3.2.1"</a:t>
            </a:r>
          </a:p>
          <a:p>
            <a:r>
              <a:rPr lang="en-US" dirty="0"/>
              <a:t>}</a:t>
            </a:r>
          </a:p>
          <a:p>
            <a:endParaRPr lang="en-US" dirty="0"/>
          </a:p>
          <a:p>
            <a:r>
              <a:rPr lang="en-US" b="1" dirty="0"/>
              <a:t>API call to delete SVM catalog </a:t>
            </a:r>
            <a:r>
              <a:rPr lang="en-US" b="0" dirty="0"/>
              <a:t>(deletion is possible if the catalog is NOT used in any deployment)</a:t>
            </a:r>
            <a:r>
              <a:rPr lang="en-US" b="1" dirty="0"/>
              <a:t>:</a:t>
            </a:r>
          </a:p>
          <a:p>
            <a:r>
              <a:rPr lang="en-US" dirty="0"/>
              <a:t>DELETE https://</a:t>
            </a:r>
            <a:r>
              <a:rPr lang="en-US" dirty="0" err="1"/>
              <a:t>lm-paris</a:t>
            </a:r>
            <a:r>
              <a:rPr lang="en-US" dirty="0"/>
              <a:t>/</a:t>
            </a:r>
            <a:r>
              <a:rPr lang="en-US" dirty="0" err="1"/>
              <a:t>napp</a:t>
            </a:r>
            <a:r>
              <a:rPr lang="en-US" dirty="0"/>
              <a:t>/</a:t>
            </a:r>
            <a:r>
              <a:rPr lang="en-US" dirty="0" err="1"/>
              <a:t>api</a:t>
            </a:r>
            <a:r>
              <a:rPr lang="en-US" dirty="0"/>
              <a:t>/v1/malware-prevention/</a:t>
            </a:r>
            <a:r>
              <a:rPr lang="en-US" dirty="0" err="1"/>
              <a:t>svm-spec?deployment_spec_name</a:t>
            </a:r>
            <a:r>
              <a:rPr lang="en-US" dirty="0"/>
              <a:t>=Malware_SVM2</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55</a:t>
            </a:fld>
            <a:endParaRPr lang="en-US"/>
          </a:p>
        </p:txBody>
      </p:sp>
    </p:spTree>
    <p:extLst>
      <p:ext uri="{BB962C8B-B14F-4D97-AF65-F5344CB8AC3E}">
        <p14:creationId xmlns:p14="http://schemas.microsoft.com/office/powerpoint/2010/main" val="791671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56</a:t>
            </a:fld>
            <a:endParaRPr lang="en-US"/>
          </a:p>
        </p:txBody>
      </p:sp>
    </p:spTree>
    <p:extLst>
      <p:ext uri="{BB962C8B-B14F-4D97-AF65-F5344CB8AC3E}">
        <p14:creationId xmlns:p14="http://schemas.microsoft.com/office/powerpoint/2010/main" val="3741477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enable SSH on SVM:</a:t>
            </a:r>
          </a:p>
          <a:p>
            <a:pPr marL="171450" indent="-171450">
              <a:buFont typeface="Arial" panose="020B0604020202020204" pitchFamily="34" charset="0"/>
              <a:buChar char="•"/>
            </a:pPr>
            <a:r>
              <a:rPr lang="en-US" b="0" dirty="0"/>
              <a:t>From SVM ESXi Console</a:t>
            </a:r>
          </a:p>
          <a:p>
            <a:pPr marL="457200" lvl="1" indent="0">
              <a:buFont typeface="Arial" panose="020B0604020202020204" pitchFamily="34" charset="0"/>
              <a:buNone/>
            </a:pPr>
            <a:r>
              <a:rPr lang="en-US" b="0" dirty="0"/>
              <a:t>Log in as “root” with password “</a:t>
            </a:r>
            <a:r>
              <a:rPr lang="en-US" b="0" dirty="0" err="1"/>
              <a:t>vmware</a:t>
            </a:r>
            <a:r>
              <a:rPr lang="en-US" b="0" dirty="0"/>
              <a:t>” and you’re prompted to configure a new password for user root.</a:t>
            </a:r>
          </a:p>
          <a:p>
            <a:pPr marL="457200" lvl="1" indent="0">
              <a:buFont typeface="Arial" panose="020B0604020202020204" pitchFamily="34" charset="0"/>
              <a:buNone/>
            </a:pPr>
            <a:r>
              <a:rPr lang="en-US" b="0" dirty="0"/>
              <a:t>Start SSH: “</a:t>
            </a:r>
            <a:r>
              <a:rPr lang="en-US" b="0" dirty="0" err="1"/>
              <a:t>systemctl</a:t>
            </a:r>
            <a:r>
              <a:rPr lang="en-US" b="0" dirty="0"/>
              <a:t> start </a:t>
            </a:r>
            <a:r>
              <a:rPr lang="en-US" b="0" dirty="0" err="1"/>
              <a:t>ssh</a:t>
            </a:r>
            <a:r>
              <a:rPr lang="en-US" b="0" dirty="0"/>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Validate SSH is running: “</a:t>
            </a:r>
            <a:r>
              <a:rPr lang="en-US" b="0" dirty="0" err="1"/>
              <a:t>systemctl</a:t>
            </a:r>
            <a:r>
              <a:rPr lang="en-US" b="0" dirty="0"/>
              <a:t> status </a:t>
            </a:r>
            <a:r>
              <a:rPr lang="en-US" b="0" dirty="0" err="1"/>
              <a:t>ssh</a:t>
            </a:r>
            <a:r>
              <a:rPr lang="en-US" b="0" dirty="0"/>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(optional) Make SSH start automatically: “</a:t>
            </a:r>
            <a:r>
              <a:rPr lang="en-US" b="0" dirty="0" err="1"/>
              <a:t>systemctl</a:t>
            </a:r>
            <a:r>
              <a:rPr lang="en-US" b="0" dirty="0"/>
              <a:t> enable </a:t>
            </a:r>
            <a:r>
              <a:rPr lang="en-US" b="0" dirty="0" err="1"/>
              <a:t>ssh</a:t>
            </a:r>
            <a:r>
              <a:rPr lang="en-US" b="0" dirty="0"/>
              <a:t>”</a:t>
            </a:r>
          </a:p>
          <a:p>
            <a:endParaRPr lang="en-US" b="0" dirty="0"/>
          </a:p>
          <a:p>
            <a:r>
              <a:rPr lang="en-US" b="1" dirty="0"/>
              <a:t>How to access SVM via SSH:</a:t>
            </a:r>
          </a:p>
          <a:p>
            <a:pPr marL="171450" indent="-171450">
              <a:buFont typeface="Arial" panose="020B0604020202020204" pitchFamily="34" charset="0"/>
              <a:buChar char="•"/>
            </a:pPr>
            <a:r>
              <a:rPr lang="en-US" b="0" dirty="0"/>
              <a:t>From SSH Client (like putty)</a:t>
            </a:r>
          </a:p>
          <a:p>
            <a:pPr marL="457200" lvl="1" indent="0">
              <a:buFont typeface="Arial" panose="020B0604020202020204" pitchFamily="34" charset="0"/>
              <a:buNone/>
            </a:pPr>
            <a:r>
              <a:rPr lang="en-US" b="0" dirty="0"/>
              <a:t>User: admin</a:t>
            </a:r>
          </a:p>
          <a:p>
            <a:pPr marL="457200" lvl="1" indent="0">
              <a:buFont typeface="Arial" panose="020B0604020202020204" pitchFamily="34" charset="0"/>
              <a:buNone/>
            </a:pPr>
            <a:r>
              <a:rPr lang="en-US" b="0" dirty="0"/>
              <a:t>Private Key: the one you configured in the Malware SVM Deployment</a:t>
            </a:r>
          </a:p>
          <a:p>
            <a:endParaRPr lang="en-US" dirty="0"/>
          </a:p>
          <a:p>
            <a:r>
              <a:rPr lang="en-US" b="1" dirty="0"/>
              <a:t>Example of SSH Public Key:</a:t>
            </a:r>
          </a:p>
          <a:p>
            <a:r>
              <a:rPr lang="en-US" dirty="0" err="1"/>
              <a:t>ssh-rsa</a:t>
            </a:r>
            <a:r>
              <a:rPr lang="en-US" dirty="0"/>
              <a:t> AAAAB3NzaC1yc2EAAAADAQABAAABAQCmQN7JO2gOoaVvX5o5zbLs84YZk4TWIP1bNZsrfjfLJ0kBBVcf7y+UlczyKBSHztfbIuyc7GuHAnX/8IxsaFqEiyYAUCKcM+ycF6Eb0gVxEYAiG+yRdwbNXMTBdbZz1RU8h74LuufcAF9LokngeQgQoNXVIHCOq2Gpz3XhGliBJae4PEkIZ9Rc5iLIVO3ps3yN4BF4YebDXy4TCrDo9280T8EQP34RZMpYIwBxmVhUOVY6UxeiMqpYDJdhrxS1a2iAihtgHnGwXCLQrSEAqn2No/puOFQqeugZo440Uk2Upe6puuFf8HScvvHtNcHi6w49ppzEpvzs53ggSwjAUqaV rsa-key-20220215</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57</a:t>
            </a:fld>
            <a:endParaRPr lang="en-US"/>
          </a:p>
        </p:txBody>
      </p:sp>
    </p:spTree>
    <p:extLst>
      <p:ext uri="{BB962C8B-B14F-4D97-AF65-F5344CB8AC3E}">
        <p14:creationId xmlns:p14="http://schemas.microsoft.com/office/powerpoint/2010/main" val="4964579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58</a:t>
            </a:fld>
            <a:endParaRPr lang="en-US"/>
          </a:p>
        </p:txBody>
      </p:sp>
    </p:spTree>
    <p:extLst>
      <p:ext uri="{BB962C8B-B14F-4D97-AF65-F5344CB8AC3E}">
        <p14:creationId xmlns:p14="http://schemas.microsoft.com/office/powerpoint/2010/main" val="860508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59</a:t>
            </a:fld>
            <a:endParaRPr lang="en-US"/>
          </a:p>
        </p:txBody>
      </p:sp>
    </p:spTree>
    <p:extLst>
      <p:ext uri="{BB962C8B-B14F-4D97-AF65-F5344CB8AC3E}">
        <p14:creationId xmlns:p14="http://schemas.microsoft.com/office/powerpoint/2010/main" val="25361815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60</a:t>
            </a:fld>
            <a:endParaRPr lang="en-US"/>
          </a:p>
        </p:txBody>
      </p:sp>
    </p:spTree>
    <p:extLst>
      <p:ext uri="{BB962C8B-B14F-4D97-AF65-F5344CB8AC3E}">
        <p14:creationId xmlns:p14="http://schemas.microsoft.com/office/powerpoint/2010/main" val="34504322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61</a:t>
            </a:fld>
            <a:endParaRPr lang="en-US"/>
          </a:p>
        </p:txBody>
      </p:sp>
    </p:spTree>
    <p:extLst>
      <p:ext uri="{BB962C8B-B14F-4D97-AF65-F5344CB8AC3E}">
        <p14:creationId xmlns:p14="http://schemas.microsoft.com/office/powerpoint/2010/main" val="428593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62</a:t>
            </a:fld>
            <a:endParaRPr lang="en-US"/>
          </a:p>
        </p:txBody>
      </p:sp>
    </p:spTree>
    <p:extLst>
      <p:ext uri="{BB962C8B-B14F-4D97-AF65-F5344CB8AC3E}">
        <p14:creationId xmlns:p14="http://schemas.microsoft.com/office/powerpoint/2010/main" val="31993704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63</a:t>
            </a:fld>
            <a:endParaRPr lang="en-US"/>
          </a:p>
        </p:txBody>
      </p:sp>
    </p:spTree>
    <p:extLst>
      <p:ext uri="{BB962C8B-B14F-4D97-AF65-F5344CB8AC3E}">
        <p14:creationId xmlns:p14="http://schemas.microsoft.com/office/powerpoint/2010/main" val="30550336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64</a:t>
            </a:fld>
            <a:endParaRPr lang="en-US"/>
          </a:p>
        </p:txBody>
      </p:sp>
    </p:spTree>
    <p:extLst>
      <p:ext uri="{BB962C8B-B14F-4D97-AF65-F5344CB8AC3E}">
        <p14:creationId xmlns:p14="http://schemas.microsoft.com/office/powerpoint/2010/main" val="13657634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66</a:t>
            </a:fld>
            <a:endParaRPr lang="en-US"/>
          </a:p>
        </p:txBody>
      </p:sp>
    </p:spTree>
    <p:extLst>
      <p:ext uri="{BB962C8B-B14F-4D97-AF65-F5344CB8AC3E}">
        <p14:creationId xmlns:p14="http://schemas.microsoft.com/office/powerpoint/2010/main" val="1725634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67</a:t>
            </a:fld>
            <a:endParaRPr lang="en-US"/>
          </a:p>
        </p:txBody>
      </p:sp>
    </p:spTree>
    <p:extLst>
      <p:ext uri="{BB962C8B-B14F-4D97-AF65-F5344CB8AC3E}">
        <p14:creationId xmlns:p14="http://schemas.microsoft.com/office/powerpoint/2010/main" val="35527572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69</a:t>
            </a:fld>
            <a:endParaRPr lang="en-US"/>
          </a:p>
        </p:txBody>
      </p:sp>
    </p:spTree>
    <p:extLst>
      <p:ext uri="{BB962C8B-B14F-4D97-AF65-F5344CB8AC3E}">
        <p14:creationId xmlns:p14="http://schemas.microsoft.com/office/powerpoint/2010/main" val="40442862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70</a:t>
            </a:fld>
            <a:endParaRPr lang="en-US"/>
          </a:p>
        </p:txBody>
      </p:sp>
    </p:spTree>
    <p:extLst>
      <p:ext uri="{BB962C8B-B14F-4D97-AF65-F5344CB8AC3E}">
        <p14:creationId xmlns:p14="http://schemas.microsoft.com/office/powerpoint/2010/main" val="31506959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/display/NSBU/Functional+and+Design+Specification%3A+NSX+Antimalware+Solution</a:t>
            </a:r>
          </a:p>
          <a:p>
            <a:endParaRPr lang="en-US" dirty="0"/>
          </a:p>
          <a:p>
            <a:r>
              <a:rPr lang="en-US" dirty="0"/>
              <a:t>Troubleshooting </a:t>
            </a:r>
            <a:r>
              <a:rPr lang="en-US"/>
              <a:t>/ Debugging:</a:t>
            </a:r>
            <a:endParaRPr lang="en-US" dirty="0"/>
          </a:p>
          <a:p>
            <a:r>
              <a:rPr lang="en-US" dirty="0"/>
              <a:t>https://</a:t>
            </a:r>
            <a:r>
              <a:rPr lang="en-US" dirty="0" err="1"/>
              <a:t>confluence.eng.vmware.com</a:t>
            </a:r>
            <a:r>
              <a:rPr lang="en-US" dirty="0"/>
              <a:t>/pages/</a:t>
            </a:r>
            <a:r>
              <a:rPr lang="en-US" dirty="0" err="1"/>
              <a:t>viewpage.action?spaceKey</a:t>
            </a:r>
            <a:r>
              <a:rPr lang="en-US" dirty="0"/>
              <a:t>=</a:t>
            </a:r>
            <a:r>
              <a:rPr lang="en-US" dirty="0" err="1"/>
              <a:t>NSBU&amp;title</a:t>
            </a:r>
            <a:r>
              <a:rPr lang="en-US" dirty="0"/>
              <a:t>=NSX+Impactor%3A+MPS+Debugging+Guidelines</a:t>
            </a:r>
          </a:p>
        </p:txBody>
      </p:sp>
      <p:sp>
        <p:nvSpPr>
          <p:cNvPr id="4" name="Slide Number Placeholder 3"/>
          <p:cNvSpPr>
            <a:spLocks noGrp="1"/>
          </p:cNvSpPr>
          <p:nvPr>
            <p:ph type="sldNum" sz="quarter" idx="5"/>
          </p:nvPr>
        </p:nvSpPr>
        <p:spPr/>
        <p:txBody>
          <a:bodyPr/>
          <a:lstStyle/>
          <a:p>
            <a:fld id="{619C9351-4B5C-7049-BA85-1429AE6A9BC7}" type="slidenum">
              <a:rPr lang="en-US" smtClean="0"/>
              <a:t>74</a:t>
            </a:fld>
            <a:endParaRPr lang="en-US"/>
          </a:p>
        </p:txBody>
      </p:sp>
    </p:spTree>
    <p:extLst>
      <p:ext uri="{BB962C8B-B14F-4D97-AF65-F5344CB8AC3E}">
        <p14:creationId xmlns:p14="http://schemas.microsoft.com/office/powerpoint/2010/main" val="6431009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/display/NSBU/NSX-ATD%3A+High+Level+Functional+Specification</a:t>
            </a:r>
          </a:p>
          <a:p>
            <a:endParaRPr lang="en-US" dirty="0"/>
          </a:p>
          <a:p>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Cloud Connector</a:t>
            </a:r>
            <a:r>
              <a:rPr lang="en-US" sz="1200" b="0" i="0" kern="1200" dirty="0">
                <a:solidFill>
                  <a:schemeClr val="tx1"/>
                </a:solidFill>
                <a:effectLst/>
                <a:latin typeface="+mn-lt"/>
                <a:ea typeface="+mn-ea"/>
                <a:cs typeface="+mn-cs"/>
              </a:rPr>
              <a:t>  component acts as gateway between on-premises services and the NSX Advanced Threat Prevention Service. Its purpose is to centralize communication with cloud services and provide an authenticated channel between clients and the cloud. </a:t>
            </a:r>
            <a:br>
              <a:rPr lang="en-US" dirty="0"/>
            </a:b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75</a:t>
            </a:fld>
            <a:endParaRPr lang="en-US"/>
          </a:p>
        </p:txBody>
      </p:sp>
    </p:spTree>
    <p:extLst>
      <p:ext uri="{BB962C8B-B14F-4D97-AF65-F5344CB8AC3E}">
        <p14:creationId xmlns:p14="http://schemas.microsoft.com/office/powerpoint/2010/main" val="18660848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77</a:t>
            </a:fld>
            <a:endParaRPr lang="en-US"/>
          </a:p>
        </p:txBody>
      </p:sp>
    </p:spTree>
    <p:extLst>
      <p:ext uri="{BB962C8B-B14F-4D97-AF65-F5344CB8AC3E}">
        <p14:creationId xmlns:p14="http://schemas.microsoft.com/office/powerpoint/2010/main" val="712016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80</a:t>
            </a:fld>
            <a:endParaRPr lang="en-US"/>
          </a:p>
        </p:txBody>
      </p:sp>
    </p:spTree>
    <p:extLst>
      <p:ext uri="{BB962C8B-B14F-4D97-AF65-F5344CB8AC3E}">
        <p14:creationId xmlns:p14="http://schemas.microsoft.com/office/powerpoint/2010/main" val="19584281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p>
          <a:p>
            <a:r>
              <a:rPr lang="en-US" dirty="0"/>
              <a:t>There is a bug in NSX releases </a:t>
            </a:r>
            <a:r>
              <a:rPr lang="en-US" b="0" i="0" dirty="0">
                <a:solidFill>
                  <a:srgbClr val="1D1C1D"/>
                </a:solidFill>
                <a:effectLst/>
                <a:latin typeface="Slack-Lato"/>
              </a:rPr>
              <a:t>3.2.3, 3.2.3.1, 4.1.0, 4.1.1.</a:t>
            </a:r>
          </a:p>
          <a:p>
            <a:r>
              <a:rPr lang="en-US" b="0" i="0" dirty="0">
                <a:solidFill>
                  <a:srgbClr val="1D1C1D"/>
                </a:solidFill>
                <a:effectLst/>
                <a:latin typeface="Slack-Lato"/>
              </a:rPr>
              <a:t>DNS configuration is not applied on SVM.</a:t>
            </a:r>
          </a:p>
          <a:p>
            <a:endParaRPr lang="en-US" b="0" i="0" dirty="0">
              <a:solidFill>
                <a:srgbClr val="1D1C1D"/>
              </a:solidFill>
              <a:effectLst/>
              <a:latin typeface="Slack-Lato"/>
            </a:endParaRPr>
          </a:p>
          <a:p>
            <a:r>
              <a:rPr lang="en-US" dirty="0"/>
              <a:t>Workaround:</a:t>
            </a:r>
          </a:p>
          <a:p>
            <a:r>
              <a:rPr lang="en-US" b="0" i="0" dirty="0">
                <a:solidFill>
                  <a:srgbClr val="333333"/>
                </a:solidFill>
                <a:effectLst/>
                <a:latin typeface="Courier New" panose="02070309020205020404" pitchFamily="49" charset="0"/>
              </a:rPr>
              <a:t>Login to SVM as root (via SSH or console) and execute following command: '/</a:t>
            </a:r>
            <a:r>
              <a:rPr lang="en-US" b="0" i="0" dirty="0" err="1">
                <a:solidFill>
                  <a:srgbClr val="333333"/>
                </a:solidFill>
                <a:effectLst/>
                <a:latin typeface="Courier New" panose="02070309020205020404" pitchFamily="49" charset="0"/>
              </a:rPr>
              <a:t>sbin</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resolvconf</a:t>
            </a:r>
            <a:r>
              <a:rPr lang="en-US" b="0" i="0" dirty="0">
                <a:solidFill>
                  <a:srgbClr val="333333"/>
                </a:solidFill>
                <a:effectLst/>
                <a:latin typeface="Courier New" panose="02070309020205020404" pitchFamily="49" charset="0"/>
              </a:rPr>
              <a:t> -u'</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82</a:t>
            </a:fld>
            <a:endParaRPr lang="en-US"/>
          </a:p>
        </p:txBody>
      </p:sp>
    </p:spTree>
    <p:extLst>
      <p:ext uri="{BB962C8B-B14F-4D97-AF65-F5344CB8AC3E}">
        <p14:creationId xmlns:p14="http://schemas.microsoft.com/office/powerpoint/2010/main" val="2522240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8</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4FBC3A-A12C-40F9-BB8D-BC30C7901396}" type="slidenum">
              <a:rPr lang="en-US" smtClean="0"/>
              <a:pPr/>
              <a:t>10</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dirty="0"/>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11</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12</a:t>
            </a:fld>
            <a:endParaRPr lang="en-US"/>
          </a:p>
        </p:txBody>
      </p:sp>
    </p:spTree>
    <p:extLst>
      <p:ext uri="{BB962C8B-B14F-4D97-AF65-F5344CB8AC3E}">
        <p14:creationId xmlns:p14="http://schemas.microsoft.com/office/powerpoint/2010/main" val="40479329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dirty="0"/>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dirty="0">
                <a:solidFill>
                  <a:schemeClr val="bg1"/>
                </a:solidFill>
                <a:latin typeface="Calibri" panose="020F0502020204030204" pitchFamily="34" charset="0"/>
              </a:rPr>
              <a:t>If yes, you are good to go!</a:t>
            </a:r>
          </a:p>
          <a:p>
            <a:pPr>
              <a:lnSpc>
                <a:spcPct val="130000"/>
              </a:lnSpc>
            </a:pPr>
            <a:r>
              <a:rPr lang="en-US" sz="1800" b="0" i="0" dirty="0">
                <a:solidFill>
                  <a:schemeClr val="bg1"/>
                </a:solidFill>
                <a:latin typeface="Calibri" panose="020F0502020204030204" pitchFamily="34" charset="0"/>
              </a:rPr>
              <a:t>If the answer is no, you do not have the Metropolis font installed.</a:t>
            </a:r>
          </a:p>
          <a:p>
            <a:pPr>
              <a:lnSpc>
                <a:spcPct val="130000"/>
              </a:lnSpc>
            </a:pPr>
            <a:endParaRPr lang="en-US" sz="1800" b="0" i="0" dirty="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dirty="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dirty="0">
                <a:solidFill>
                  <a:schemeClr val="bg1"/>
                </a:solidFill>
                <a:latin typeface="Calibri" panose="020F0502020204030204" pitchFamily="34" charset="0"/>
              </a:rPr>
              <a:t> to download the font</a:t>
            </a:r>
            <a:r>
              <a:rPr lang="en-US" sz="1800" b="0" i="0" baseline="0" dirty="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dirty="0">
                <a:solidFill>
                  <a:schemeClr val="bg1"/>
                </a:solidFill>
                <a:latin typeface="Calibri" panose="020F0502020204030204" pitchFamily="34" charset="0"/>
              </a:rPr>
              <a:t>Log in with SSO and select the Brand Assets tab in the portal</a:t>
            </a:r>
          </a:p>
          <a:p>
            <a:pPr>
              <a:lnSpc>
                <a:spcPct val="130000"/>
              </a:lnSpc>
            </a:pPr>
            <a:r>
              <a:rPr lang="en-US" sz="1800" b="0" i="0" dirty="0">
                <a:solidFill>
                  <a:schemeClr val="bg1"/>
                </a:solidFill>
                <a:latin typeface="Calibri" panose="020F0502020204030204" pitchFamily="34" charset="0"/>
              </a:rPr>
              <a:t>Need more information on how to install fonts? </a:t>
            </a:r>
            <a:br>
              <a:rPr lang="en-US" sz="1800" b="0" i="0" dirty="0">
                <a:solidFill>
                  <a:schemeClr val="bg1"/>
                </a:solidFill>
                <a:latin typeface="Calibri" panose="020F0502020204030204" pitchFamily="34" charset="0"/>
              </a:rPr>
            </a:br>
            <a:r>
              <a:rPr lang="en-US" sz="1800" b="0" i="0" dirty="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dirty="0">
                <a:solidFill>
                  <a:schemeClr val="bg1"/>
                </a:solidFill>
                <a:latin typeface="Calibri" panose="020F0502020204030204" pitchFamily="34" charset="0"/>
              </a:rPr>
              <a:t> </a:t>
            </a:r>
            <a:endParaRPr lang="en-US" sz="3200" b="0" i="0" dirty="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sv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6.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33.sv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15.emf"/><Relationship Id="rId5" Type="http://schemas.openxmlformats.org/officeDocument/2006/relationships/image" Target="../media/image16.emf"/><Relationship Id="rId4" Type="http://schemas.openxmlformats.org/officeDocument/2006/relationships/image" Target="../media/image35.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6.xml"/><Relationship Id="rId6" Type="http://schemas.openxmlformats.org/officeDocument/2006/relationships/image" Target="../media/image41.png"/><Relationship Id="rId5" Type="http://schemas.openxmlformats.org/officeDocument/2006/relationships/image" Target="../media/image16.emf"/><Relationship Id="rId4" Type="http://schemas.openxmlformats.org/officeDocument/2006/relationships/image" Target="../media/image35.sv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26.xml"/><Relationship Id="rId6" Type="http://schemas.openxmlformats.org/officeDocument/2006/relationships/image" Target="../media/image42.png"/><Relationship Id="rId5" Type="http://schemas.openxmlformats.org/officeDocument/2006/relationships/image" Target="../media/image16.emf"/><Relationship Id="rId4" Type="http://schemas.openxmlformats.org/officeDocument/2006/relationships/image" Target="../media/image3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6.xml"/><Relationship Id="rId6" Type="http://schemas.openxmlformats.org/officeDocument/2006/relationships/image" Target="../media/image40.png"/><Relationship Id="rId5" Type="http://schemas.openxmlformats.org/officeDocument/2006/relationships/image" Target="../media/image16.emf"/><Relationship Id="rId4" Type="http://schemas.openxmlformats.org/officeDocument/2006/relationships/image" Target="../media/image35.sv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6.xml"/><Relationship Id="rId6" Type="http://schemas.openxmlformats.org/officeDocument/2006/relationships/image" Target="../media/image40.png"/><Relationship Id="rId5" Type="http://schemas.openxmlformats.org/officeDocument/2006/relationships/image" Target="../media/image16.emf"/><Relationship Id="rId4" Type="http://schemas.openxmlformats.org/officeDocument/2006/relationships/image" Target="../media/image35.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image" Target="../media/image55.emf"/><Relationship Id="rId3" Type="http://schemas.openxmlformats.org/officeDocument/2006/relationships/image" Target="../media/image45.emf"/><Relationship Id="rId7" Type="http://schemas.openxmlformats.org/officeDocument/2006/relationships/image" Target="../media/image49.emf"/><Relationship Id="rId12" Type="http://schemas.openxmlformats.org/officeDocument/2006/relationships/image" Target="../media/image54.emf"/><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48.emf"/><Relationship Id="rId11" Type="http://schemas.openxmlformats.org/officeDocument/2006/relationships/image" Target="../media/image53.emf"/><Relationship Id="rId5" Type="http://schemas.openxmlformats.org/officeDocument/2006/relationships/image" Target="../media/image47.emf"/><Relationship Id="rId10" Type="http://schemas.openxmlformats.org/officeDocument/2006/relationships/image" Target="../media/image52.emf"/><Relationship Id="rId4" Type="http://schemas.openxmlformats.org/officeDocument/2006/relationships/image" Target="../media/image46.emf"/><Relationship Id="rId9" Type="http://schemas.openxmlformats.org/officeDocument/2006/relationships/image" Target="../media/image51.emf"/></Relationships>
</file>

<file path=ppt/slides/_rels/slide45.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image" Target="../media/image56.emf"/><Relationship Id="rId7" Type="http://schemas.openxmlformats.org/officeDocument/2006/relationships/image" Target="../media/image60.emf"/><Relationship Id="rId12" Type="http://schemas.openxmlformats.org/officeDocument/2006/relationships/image" Target="../media/image65.emf"/><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59.emf"/><Relationship Id="rId11" Type="http://schemas.openxmlformats.org/officeDocument/2006/relationships/image" Target="../media/image64.emf"/><Relationship Id="rId5" Type="http://schemas.openxmlformats.org/officeDocument/2006/relationships/image" Target="../media/image58.emf"/><Relationship Id="rId10" Type="http://schemas.openxmlformats.org/officeDocument/2006/relationships/image" Target="../media/image63.emf"/><Relationship Id="rId4" Type="http://schemas.openxmlformats.org/officeDocument/2006/relationships/image" Target="../media/image57.emf"/><Relationship Id="rId9" Type="http://schemas.openxmlformats.org/officeDocument/2006/relationships/image" Target="../media/image62.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8.xml"/><Relationship Id="rId5" Type="http://schemas.openxmlformats.org/officeDocument/2006/relationships/image" Target="../media/image72.emf"/><Relationship Id="rId4" Type="http://schemas.openxmlformats.org/officeDocument/2006/relationships/image" Target="../media/image44.emf"/></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74.emf"/></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image" Target="../media/image78.emf"/><Relationship Id="rId5" Type="http://schemas.openxmlformats.org/officeDocument/2006/relationships/image" Target="../media/image77.png"/><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82.emf"/><Relationship Id="rId5" Type="http://schemas.openxmlformats.org/officeDocument/2006/relationships/image" Target="../media/image81.png"/><Relationship Id="rId4" Type="http://schemas.openxmlformats.org/officeDocument/2006/relationships/image" Target="../media/image80.png"/></Relationships>
</file>

<file path=ppt/slides/_rels/slide5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1.xml"/><Relationship Id="rId1" Type="http://schemas.openxmlformats.org/officeDocument/2006/relationships/slideLayout" Target="../slideLayouts/slideLayout17.xml"/><Relationship Id="rId6" Type="http://schemas.openxmlformats.org/officeDocument/2006/relationships/image" Target="../media/image86.emf"/><Relationship Id="rId5" Type="http://schemas.openxmlformats.org/officeDocument/2006/relationships/image" Target="../media/image85.png"/><Relationship Id="rId4" Type="http://schemas.openxmlformats.org/officeDocument/2006/relationships/image" Target="../media/image84.png"/></Relationships>
</file>

<file path=ppt/slides/_rels/slide5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2.xml"/><Relationship Id="rId1" Type="http://schemas.openxmlformats.org/officeDocument/2006/relationships/slideLayout" Target="../slideLayouts/slideLayout17.xml"/><Relationship Id="rId5" Type="http://schemas.openxmlformats.org/officeDocument/2006/relationships/image" Target="../media/image89.emf"/><Relationship Id="rId4" Type="http://schemas.openxmlformats.org/officeDocument/2006/relationships/image" Target="../media/image88.png"/></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3.xml"/><Relationship Id="rId1" Type="http://schemas.openxmlformats.org/officeDocument/2006/relationships/slideLayout" Target="../slideLayouts/slideLayout17.xml"/><Relationship Id="rId4" Type="http://schemas.openxmlformats.org/officeDocument/2006/relationships/image" Target="../media/image91.emf"/></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6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4.xml"/><Relationship Id="rId1" Type="http://schemas.openxmlformats.org/officeDocument/2006/relationships/slideLayout" Target="../slideLayouts/slideLayout17.xml"/><Relationship Id="rId4" Type="http://schemas.openxmlformats.org/officeDocument/2006/relationships/image" Target="../media/image93.emf"/></Relationships>
</file>

<file path=ppt/slides/_rels/slide6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image" Target="../media/image95.emf"/></Relationships>
</file>

<file path=ppt/slides/_rels/slide6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6.xml"/><Relationship Id="rId1" Type="http://schemas.openxmlformats.org/officeDocument/2006/relationships/slideLayout" Target="../slideLayouts/slideLayout17.xml"/><Relationship Id="rId4" Type="http://schemas.openxmlformats.org/officeDocument/2006/relationships/image" Target="../media/image97.emf"/></Relationships>
</file>

<file path=ppt/slides/_rels/slide6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7.xml"/><Relationship Id="rId1" Type="http://schemas.openxmlformats.org/officeDocument/2006/relationships/slideLayout" Target="../slideLayouts/slideLayout17.xml"/><Relationship Id="rId4" Type="http://schemas.openxmlformats.org/officeDocument/2006/relationships/image" Target="../media/image99.emf"/></Relationships>
</file>

<file path=ppt/slides/_rels/slide64.xml.rels><?xml version="1.0" encoding="UTF-8" standalone="yes"?>
<Relationships xmlns="http://schemas.openxmlformats.org/package/2006/relationships"><Relationship Id="rId3" Type="http://schemas.openxmlformats.org/officeDocument/2006/relationships/hyperlink" Target="https://docs.vmware.com/en/VMware-NSX/4.1/administration/GUID-4871C429-CFE6-41C9-86C9-7FCFE9C95EC8.html" TargetMode="External"/><Relationship Id="rId2" Type="http://schemas.openxmlformats.org/officeDocument/2006/relationships/notesSlide" Target="../notesSlides/notesSlide48.xml"/><Relationship Id="rId1" Type="http://schemas.openxmlformats.org/officeDocument/2006/relationships/slideLayout" Target="../slideLayouts/slideLayout17.xml"/><Relationship Id="rId4" Type="http://schemas.openxmlformats.org/officeDocument/2006/relationships/image" Target="../media/image100.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cid:image001.png@01D8C395.007D8880"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s://docs.vmware.com/en/VMware-NSX-T-Data-Center/3.2/administration/GUID-379942E9-2598-4476-929F-7552E01EEAB5.html" TargetMode="External"/><Relationship Id="rId2" Type="http://schemas.openxmlformats.org/officeDocument/2006/relationships/notesSlide" Target="../notesSlides/notesSlide50.xml"/><Relationship Id="rId1" Type="http://schemas.openxmlformats.org/officeDocument/2006/relationships/slideLayout" Target="../slideLayouts/slideLayout17.xml"/><Relationship Id="rId5" Type="http://schemas.openxmlformats.org/officeDocument/2006/relationships/image" Target="../media/image103.png"/><Relationship Id="rId4" Type="http://schemas.openxmlformats.org/officeDocument/2006/relationships/image" Target="../media/image10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hyperlink" Target="https://interopmatrix.vmware.com/Interoperability?col=139,&amp;row=175" TargetMode="External"/><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image" Target="../media/image10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hyperlink" Target="https://docs.vmware.com/en/VMware-Tools/index.html" TargetMode="External"/><Relationship Id="rId2" Type="http://schemas.openxmlformats.org/officeDocument/2006/relationships/notesSlide" Target="../notesSlides/notesSlide52.xml"/><Relationship Id="rId1" Type="http://schemas.openxmlformats.org/officeDocument/2006/relationships/slideLayout" Target="../slideLayouts/slideLayout17.xml"/><Relationship Id="rId4" Type="http://schemas.openxmlformats.org/officeDocument/2006/relationships/image" Target="../media/image10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7.xml"/><Relationship Id="rId1" Type="http://schemas.openxmlformats.org/officeDocument/2006/relationships/slideLayout" Target="../slideLayouts/slideLayout20.xml"/><Relationship Id="rId5" Type="http://schemas.openxmlformats.org/officeDocument/2006/relationships/image" Target="../media/image108.png"/><Relationship Id="rId4" Type="http://schemas.openxmlformats.org/officeDocument/2006/relationships/image" Target="../media/image8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107.pn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docs.vmware.com/en/VMware-NSX/4.1/nsx-application-platform/GUID-D54C1B87-8EF3-45B3-AB27-EFE90A154DD3.html" TargetMode="Externa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dirty="0"/>
              <a:t>August 2023</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301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Security</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010151" y="4068418"/>
            <a:ext cx="4131077" cy="728325"/>
            <a:chOff x="5348322" y="4356228"/>
            <a:chExt cx="4132152"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348322" y="4810575"/>
              <a:ext cx="4132152" cy="267739"/>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dirty="0">
                  <a:solidFill>
                    <a:schemeClr val="bg1">
                      <a:lumMod val="95000"/>
                    </a:schemeClr>
                  </a:solidFill>
                  <a:latin typeface="Calibri" panose="020F0502020204030204" pitchFamily="34" charset="0"/>
                  <a:cs typeface="Calibri" panose="020F0502020204030204" pitchFamily="34" charset="0"/>
                </a:rPr>
                <a:t>App ID &amp; User ID</a:t>
              </a:r>
              <a:r>
                <a:rPr lang="en-US" sz="1000" dirty="0">
                  <a:solidFill>
                    <a:schemeClr val="bg1">
                      <a:lumMod val="95000"/>
                    </a:schemeClr>
                  </a:solidFill>
                  <a:latin typeface="Calibri" panose="020F0502020204030204" pitchFamily="34" charset="0"/>
                  <a:ea typeface="+mn-lt"/>
                  <a:cs typeface="Calibri" panose="020F0502020204030204" pitchFamily="34" charset="0"/>
                </a:rPr>
                <a:t> | FQDN Analysis | </a:t>
              </a:r>
              <a:r>
                <a:rPr lang="en-US" sz="1000" dirty="0">
                  <a:solidFill>
                    <a:schemeClr val="bg1">
                      <a:lumMod val="95000"/>
                    </a:schemeClr>
                  </a:solidFill>
                  <a:latin typeface="Calibri" panose="020F0502020204030204" pitchFamily="34" charset="0"/>
                  <a:cs typeface="Calibri" panose="020F0502020204030204" pitchFamily="34" charset="0"/>
                </a:rPr>
                <a:t>URL Filtering</a:t>
              </a:r>
              <a:r>
                <a:rPr lang="en-US" sz="1000" dirty="0">
                  <a:solidFill>
                    <a:schemeClr val="bg1">
                      <a:lumMod val="95000"/>
                    </a:schemeClr>
                  </a:solidFill>
                  <a:latin typeface="Calibri" panose="020F0502020204030204" pitchFamily="34" charset="0"/>
                  <a:ea typeface="+mn-lt"/>
                  <a:cs typeface="Calibri" panose="020F0502020204030204" pitchFamily="34" charset="0"/>
                </a:rPr>
                <a:t> | </a:t>
              </a:r>
              <a:r>
                <a:rPr lang="en-US" sz="1000" dirty="0">
                  <a:solidFill>
                    <a:schemeClr val="bg1">
                      <a:lumMod val="95000"/>
                    </a:schemeClr>
                  </a:solidFill>
                  <a:latin typeface="Calibri" panose="020F0502020204030204" pitchFamily="34" charset="0"/>
                  <a:cs typeface="Calibri" panose="020F0502020204030204" pitchFamily="34" charset="0"/>
                </a:rPr>
                <a:t>TLS Inspection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dirty="0">
                  <a:solidFill>
                    <a:schemeClr val="bg1">
                      <a:lumMod val="95000"/>
                    </a:schemeClr>
                  </a:solidFill>
                  <a:latin typeface="Calibri" panose="020F0502020204030204" pitchFamily="34" charset="0"/>
                  <a:cs typeface="Calibri" panose="020F0502020204030204" pitchFamily="34" charset="0"/>
                </a:rPr>
                <a:t>App ID &amp; User ID  |  FQDN</a:t>
              </a:r>
              <a:r>
                <a:rPr lang="en-US" sz="1000" dirty="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dirty="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a:solidFill>
                  <a:srgbClr val="3F3F3F"/>
                </a:solidFill>
                <a:latin typeface="Calibri" panose="020F0502020204030204" pitchFamily="34" charset="0"/>
              </a:rPr>
              <a:t>VMware NSX Security</a:t>
            </a:r>
            <a:br>
              <a:rPr lang="en-US" sz="1999">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a:t>Features Set</a:t>
            </a:r>
          </a:p>
        </p:txBody>
      </p:sp>
    </p:spTree>
    <p:extLst>
      <p:ext uri="{BB962C8B-B14F-4D97-AF65-F5344CB8AC3E}">
        <p14:creationId xmlns:p14="http://schemas.microsoft.com/office/powerpoint/2010/main" val="370443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dirty="0">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Code</a:t>
            </a:r>
            <a:br>
              <a:rPr lang="en-US" sz="1200">
                <a:solidFill>
                  <a:srgbClr val="FF0000"/>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 Execution</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dirty="0"/>
              <a:t>Malware Detection/Prevention is enforced in 2 points:</a:t>
            </a:r>
          </a:p>
          <a:p>
            <a:pPr marL="285750" indent="-285750">
              <a:buFont typeface="Arial" panose="020B0604020202020204" pitchFamily="34" charset="0"/>
              <a:buChar char="•"/>
            </a:pPr>
            <a:r>
              <a:rPr lang="en-US" dirty="0"/>
              <a:t>Central</a:t>
            </a:r>
          </a:p>
          <a:p>
            <a:pPr marL="742950" lvl="1" indent="-285750"/>
            <a:r>
              <a:rPr lang="en-US" dirty="0"/>
              <a:t>On T1 Uplinks and Service Interfaces</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On Windows and Linux VM</a:t>
            </a:r>
          </a:p>
          <a:p>
            <a:pPr marL="742950" lvl="1" indent="-285750"/>
            <a:r>
              <a:rPr lang="en-US" dirty="0"/>
              <a:t>Malware Detection</a:t>
            </a:r>
          </a:p>
          <a:p>
            <a:pPr marL="742950" lvl="1" indent="-285750"/>
            <a:r>
              <a:rPr lang="en-US" dirty="0"/>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1" y="2906128"/>
            <a:ext cx="1801198"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672860" y="4027014"/>
            <a:ext cx="1018099"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(Segment)</a:t>
            </a: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836792"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767903"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029238"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252588"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tx1">
                      <a:lumMod val="20000"/>
                      <a:lumOff val="80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3"/>
          <a:stretch>
            <a:fillRect/>
          </a:stretch>
        </p:blipFill>
        <p:spPr>
          <a:xfrm>
            <a:off x="5029013"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3"/>
          <a:stretch>
            <a:fillRect/>
          </a:stretch>
        </p:blipFill>
        <p:spPr>
          <a:xfrm>
            <a:off x="6253607"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3"/>
          <a:stretch>
            <a:fillRect/>
          </a:stretch>
        </p:blipFill>
        <p:spPr>
          <a:xfrm>
            <a:off x="774843"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3"/>
          <a:stretch>
            <a:fillRect/>
          </a:stretch>
        </p:blipFill>
        <p:spPr>
          <a:xfrm>
            <a:off x="1825362"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4"/>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 name="Picture Placeholder 80" descr="Defense Preventions&#10;">
            <a:extLst>
              <a:ext uri="{FF2B5EF4-FFF2-40B4-BE49-F238E27FC236}">
                <a16:creationId xmlns:a16="http://schemas.microsoft.com/office/drawing/2014/main" id="{524B8C4A-1953-ADBB-177D-DB6E5C50C6B4}"/>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4" name="Picture Placeholder 80" descr="Defense Preventions&#10;">
            <a:extLst>
              <a:ext uri="{FF2B5EF4-FFF2-40B4-BE49-F238E27FC236}">
                <a16:creationId xmlns:a16="http://schemas.microsoft.com/office/drawing/2014/main" id="{208BDF87-C94D-A67D-3C02-8E2B20A66EC0}"/>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6" name="Picture Placeholder 80" descr="Defense Preventions&#10;">
            <a:extLst>
              <a:ext uri="{FF2B5EF4-FFF2-40B4-BE49-F238E27FC236}">
                <a16:creationId xmlns:a16="http://schemas.microsoft.com/office/drawing/2014/main" id="{3AD2B460-1FD1-53B3-AF52-120CC80DB6C9}"/>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8" name="Picture Placeholder 80" descr="Defense Preventions&#10;">
            <a:extLst>
              <a:ext uri="{FF2B5EF4-FFF2-40B4-BE49-F238E27FC236}">
                <a16:creationId xmlns:a16="http://schemas.microsoft.com/office/drawing/2014/main" id="{D5A68D8A-0837-E5D5-506A-E518B51CF917}"/>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5500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par>
                          <p:cTn id="77" fill="hold">
                            <p:stCondLst>
                              <p:cond delay="500"/>
                            </p:stCondLst>
                            <p:childTnLst>
                              <p:par>
                                <p:cTn id="78" presetID="10" presetClass="entr" presetSubtype="0" repeatCount="3000" fill="hold" grpId="1"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10" presetClass="entr" presetSubtype="0" repeatCount="3000" fill="hold" grpId="1"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500"/>
                                        <p:tgtEl>
                                          <p:spTgt spid="3"/>
                                        </p:tgtEl>
                                      </p:cBhvr>
                                    </p:animEffect>
                                  </p:childTnLst>
                                </p:cTn>
                              </p:par>
                              <p:par>
                                <p:cTn id="84" presetID="10" presetClass="entr" presetSubtype="0" repeatCount="3000" fill="hold" grpId="1"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fade">
                                      <p:cBhvr>
                                        <p:cTn id="86" dur="500"/>
                                        <p:tgtEl>
                                          <p:spTgt spid="111"/>
                                        </p:tgtEl>
                                      </p:cBhvr>
                                    </p:animEffect>
                                  </p:childTnLst>
                                </p:cTn>
                              </p:par>
                              <p:par>
                                <p:cTn id="87" presetID="10" presetClass="entr" presetSubtype="0" repeatCount="3000" fill="hold" grpId="1" nodeType="with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500"/>
                                        <p:tgtEl>
                                          <p:spTgt spid="112"/>
                                        </p:tgtEl>
                                      </p:cBhvr>
                                    </p:animEffect>
                                  </p:childTnLst>
                                </p:cTn>
                              </p:par>
                              <p:par>
                                <p:cTn id="90" presetID="10" presetClass="entr" presetSubtype="0" repeatCount="3000" fill="hold" grpId="1"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500"/>
                                        <p:tgtEl>
                                          <p:spTgt spid="113"/>
                                        </p:tgtEl>
                                      </p:cBhvr>
                                    </p:animEffect>
                                  </p:childTnLst>
                                </p:cTn>
                              </p:par>
                              <p:par>
                                <p:cTn id="93" presetID="10" presetClass="entr" presetSubtype="0" repeatCount="3000" fill="hold" grpId="1"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repeatCount="3000" fill="hold" grpId="1"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repeatCount="3000" fill="hold" grpId="1"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P spid="3" grpId="0" animBg="1"/>
      <p:bldP spid="3" grpId="1" animBg="1"/>
      <p:bldP spid="34" grpId="0" animBg="1"/>
      <p:bldP spid="34" grpId="1" animBg="1"/>
      <p:bldP spid="36" grpId="0" animBg="1"/>
      <p:bldP spid="36" grpId="1" animBg="1"/>
      <p:bldP spid="38" grpId="0" animBg="1"/>
      <p:bldP spid="3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01411882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59373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28D40A3-E745-46E4-9618-C7DD59B7EC69}"/>
              </a:ext>
            </a:extLst>
          </p:cNvPr>
          <p:cNvSpPr>
            <a:spLocks noGrp="1"/>
          </p:cNvSpPr>
          <p:nvPr>
            <p:ph sz="quarter" idx="14"/>
          </p:nvPr>
        </p:nvSpPr>
        <p:spPr/>
        <p:txBody>
          <a:bodyPr lIns="274320" rIns="91440"/>
          <a:lstStyle/>
          <a:p>
            <a:pPr>
              <a:spcBef>
                <a:spcPts val="1200"/>
              </a:spcBef>
            </a:pPr>
            <a:r>
              <a:rPr lang="en-US" dirty="0" err="1"/>
              <a:t>Dist</a:t>
            </a:r>
            <a:r>
              <a:rPr lang="en-US" dirty="0"/>
              <a:t>-Malware does:</a:t>
            </a:r>
          </a:p>
          <a:p>
            <a:pPr marL="285750" indent="-285750">
              <a:spcBef>
                <a:spcPts val="600"/>
              </a:spcBef>
              <a:buFont typeface="Arial" panose="020B0604020202020204" pitchFamily="34" charset="0"/>
              <a:buChar char="•"/>
            </a:pPr>
            <a:r>
              <a:rPr lang="en-US" dirty="0"/>
              <a:t>offer Detection </a:t>
            </a:r>
            <a:r>
              <a:rPr lang="en-US" u="sng" dirty="0"/>
              <a:t>and Prevention</a:t>
            </a:r>
          </a:p>
          <a:p>
            <a:pPr marL="285750" indent="-285750">
              <a:spcBef>
                <a:spcPts val="600"/>
              </a:spcBef>
              <a:buFont typeface="Arial" panose="020B0604020202020204" pitchFamily="34" charset="0"/>
              <a:buChar char="•"/>
            </a:pPr>
            <a:r>
              <a:rPr lang="en-US" dirty="0"/>
              <a:t>for both Windows + Linux</a:t>
            </a:r>
          </a:p>
          <a:p>
            <a:pPr lvl="1">
              <a:spcBef>
                <a:spcPts val="0"/>
              </a:spcBef>
              <a:buNone/>
            </a:pPr>
            <a:r>
              <a:rPr lang="en-US" sz="1400" i="1" dirty="0"/>
              <a:t>Note: Requires Files Introspection Driver on the VM.</a:t>
            </a:r>
          </a:p>
          <a:p>
            <a:pPr marL="285750" indent="-285750">
              <a:spcBef>
                <a:spcPts val="600"/>
              </a:spcBef>
              <a:buFont typeface="Arial" panose="020B0604020202020204" pitchFamily="34" charset="0"/>
              <a:buChar char="•"/>
            </a:pPr>
            <a:r>
              <a:rPr lang="en-US" dirty="0"/>
              <a:t>and whatever the protocol used</a:t>
            </a:r>
          </a:p>
          <a:p>
            <a:pPr lvl="1">
              <a:spcBef>
                <a:spcPts val="0"/>
              </a:spcBef>
              <a:buNone/>
            </a:pPr>
            <a:r>
              <a:rPr lang="en-US" sz="1400" i="1" dirty="0"/>
              <a:t>(HTTP / HTTPS / FTP / SMB / SCP / etc.)</a:t>
            </a:r>
          </a:p>
          <a:p>
            <a:pPr>
              <a:spcBef>
                <a:spcPts val="1200"/>
              </a:spcBef>
              <a:buNone/>
            </a:pPr>
            <a:endParaRPr lang="en-US" dirty="0"/>
          </a:p>
          <a:p>
            <a:pPr>
              <a:spcBef>
                <a:spcPts val="1200"/>
              </a:spcBef>
              <a:buNone/>
            </a:pPr>
            <a:r>
              <a:rPr lang="en-US" dirty="0"/>
              <a:t>But </a:t>
            </a:r>
            <a:r>
              <a:rPr lang="en-US" dirty="0" err="1"/>
              <a:t>Dist</a:t>
            </a:r>
            <a:r>
              <a:rPr lang="en-US" dirty="0"/>
              <a:t>-Malware does not send events to NDR.</a:t>
            </a:r>
          </a:p>
          <a:p>
            <a:endParaRPr lang="en-US" dirty="0"/>
          </a:p>
        </p:txBody>
      </p:sp>
      <p:sp>
        <p:nvSpPr>
          <p:cNvPr id="10" name="Content Placeholder 9">
            <a:extLst>
              <a:ext uri="{FF2B5EF4-FFF2-40B4-BE49-F238E27FC236}">
                <a16:creationId xmlns:a16="http://schemas.microsoft.com/office/drawing/2014/main" id="{138D392D-693A-5276-33B9-6ADC3E8B12FE}"/>
              </a:ext>
            </a:extLst>
          </p:cNvPr>
          <p:cNvSpPr>
            <a:spLocks noGrp="1"/>
          </p:cNvSpPr>
          <p:nvPr>
            <p:ph sz="quarter" idx="16"/>
          </p:nvPr>
        </p:nvSpPr>
        <p:spPr/>
        <p:txBody>
          <a:bodyPr lIns="274320" rIns="91440"/>
          <a:lstStyle/>
          <a:p>
            <a:pPr>
              <a:spcBef>
                <a:spcPts val="1200"/>
              </a:spcBef>
            </a:pPr>
            <a:r>
              <a:rPr lang="en-US" dirty="0"/>
              <a:t>GW-Malware does:</a:t>
            </a:r>
          </a:p>
          <a:p>
            <a:pPr marL="285750" indent="-285750">
              <a:spcBef>
                <a:spcPts val="600"/>
              </a:spcBef>
              <a:buFont typeface="Arial" panose="020B0604020202020204" pitchFamily="34" charset="0"/>
              <a:buChar char="•"/>
            </a:pPr>
            <a:r>
              <a:rPr lang="en-US" dirty="0"/>
              <a:t>offer Detection</a:t>
            </a:r>
          </a:p>
          <a:p>
            <a:pPr marL="285750" indent="-285750">
              <a:spcBef>
                <a:spcPts val="600"/>
              </a:spcBef>
              <a:buFont typeface="Arial" panose="020B0604020202020204" pitchFamily="34" charset="0"/>
              <a:buChar char="•"/>
            </a:pPr>
            <a:r>
              <a:rPr lang="en-US" dirty="0"/>
              <a:t>for any type of VM / physical servers / containers</a:t>
            </a:r>
          </a:p>
          <a:p>
            <a:pPr marL="285750" indent="-285750">
              <a:spcBef>
                <a:spcPts val="600"/>
              </a:spcBef>
              <a:buFont typeface="Arial" panose="020B0604020202020204" pitchFamily="34" charset="0"/>
              <a:buChar char="•"/>
            </a:pPr>
            <a:r>
              <a:rPr lang="en-US"/>
              <a:t>For some </a:t>
            </a:r>
            <a:r>
              <a:rPr lang="en-US" dirty="0"/>
              <a:t>protocols</a:t>
            </a:r>
          </a:p>
          <a:p>
            <a:pPr lvl="1">
              <a:spcBef>
                <a:spcPts val="0"/>
              </a:spcBef>
              <a:buNone/>
            </a:pPr>
            <a:r>
              <a:rPr lang="en-US" sz="1400" i="1" dirty="0"/>
              <a:t>(HTTP + FTP traffic + HTTPS (if TLS Inspection configured))</a:t>
            </a:r>
          </a:p>
          <a:p>
            <a:pPr marL="285750" indent="-285750">
              <a:spcBef>
                <a:spcPts val="1200"/>
              </a:spcBef>
              <a:buFont typeface="Arial" panose="020B0604020202020204" pitchFamily="34" charset="0"/>
              <a:buChar char="•"/>
            </a:pPr>
            <a:endParaRPr lang="en-US" dirty="0"/>
          </a:p>
          <a:p>
            <a:pPr marL="285750" indent="-285750">
              <a:spcBef>
                <a:spcPts val="1200"/>
              </a:spcBef>
              <a:buFont typeface="Arial" panose="020B0604020202020204" pitchFamily="34" charset="0"/>
              <a:buChar char="•"/>
            </a:pPr>
            <a:r>
              <a:rPr lang="en-US" dirty="0"/>
              <a:t>and </a:t>
            </a:r>
            <a:r>
              <a:rPr lang="en-US" u="sng" dirty="0"/>
              <a:t>sends events to NDR</a:t>
            </a:r>
          </a:p>
          <a:p>
            <a:pPr>
              <a:spcBef>
                <a:spcPts val="1200"/>
              </a:spcBef>
            </a:pPr>
            <a:endParaRPr lang="en-US" dirty="0"/>
          </a:p>
        </p:txBody>
      </p:sp>
      <p:sp>
        <p:nvSpPr>
          <p:cNvPr id="7" name="Text Placeholder 6">
            <a:extLst>
              <a:ext uri="{FF2B5EF4-FFF2-40B4-BE49-F238E27FC236}">
                <a16:creationId xmlns:a16="http://schemas.microsoft.com/office/drawing/2014/main" id="{5C78D166-52DB-85C9-0E96-2003EE705AE2}"/>
              </a:ext>
            </a:extLst>
          </p:cNvPr>
          <p:cNvSpPr>
            <a:spLocks noGrp="1"/>
          </p:cNvSpPr>
          <p:nvPr>
            <p:ph type="body" sz="quarter" idx="17"/>
          </p:nvPr>
        </p:nvSpPr>
        <p:spPr/>
        <p:txBody>
          <a:bodyPr lIns="365760" rIns="365760"/>
          <a:lstStyle/>
          <a:p>
            <a:r>
              <a:rPr lang="en-US" dirty="0"/>
              <a:t>Distributed Malware Detection and Prevention </a:t>
            </a:r>
          </a:p>
        </p:txBody>
      </p:sp>
      <p:sp>
        <p:nvSpPr>
          <p:cNvPr id="8" name="Text Placeholder 7">
            <a:extLst>
              <a:ext uri="{FF2B5EF4-FFF2-40B4-BE49-F238E27FC236}">
                <a16:creationId xmlns:a16="http://schemas.microsoft.com/office/drawing/2014/main" id="{98433177-7FC4-5E43-02C9-2BF464BB9FA1}"/>
              </a:ext>
            </a:extLst>
          </p:cNvPr>
          <p:cNvSpPr>
            <a:spLocks noGrp="1"/>
          </p:cNvSpPr>
          <p:nvPr>
            <p:ph type="body" sz="quarter" idx="18"/>
          </p:nvPr>
        </p:nvSpPr>
        <p:spPr/>
        <p:txBody>
          <a:bodyPr lIns="365760" rIns="365760"/>
          <a:lstStyle/>
          <a:p>
            <a:r>
              <a:rPr lang="en-US" dirty="0"/>
              <a:t>Gateway Malware Detection</a:t>
            </a:r>
          </a:p>
        </p:txBody>
      </p:sp>
      <p:sp>
        <p:nvSpPr>
          <p:cNvPr id="2" name="Title 1">
            <a:extLst>
              <a:ext uri="{FF2B5EF4-FFF2-40B4-BE49-F238E27FC236}">
                <a16:creationId xmlns:a16="http://schemas.microsoft.com/office/drawing/2014/main" id="{A85CE93D-B68D-2862-CF9E-C0C8C7FA619E}"/>
              </a:ext>
            </a:extLst>
          </p:cNvPr>
          <p:cNvSpPr>
            <a:spLocks noGrp="1"/>
          </p:cNvSpPr>
          <p:nvPr>
            <p:ph type="title"/>
          </p:nvPr>
        </p:nvSpPr>
        <p:spPr/>
        <p:txBody>
          <a:bodyPr/>
          <a:lstStyle/>
          <a:p>
            <a:r>
              <a:rPr lang="en-US" dirty="0"/>
              <a:t>NSX Malware Detection and Prevention</a:t>
            </a:r>
          </a:p>
        </p:txBody>
      </p:sp>
      <p:sp>
        <p:nvSpPr>
          <p:cNvPr id="4" name="Subtitle 3">
            <a:extLst>
              <a:ext uri="{FF2B5EF4-FFF2-40B4-BE49-F238E27FC236}">
                <a16:creationId xmlns:a16="http://schemas.microsoft.com/office/drawing/2014/main" id="{76B8F0C5-E0DE-2739-8395-E06C726F0066}"/>
              </a:ext>
            </a:extLst>
          </p:cNvPr>
          <p:cNvSpPr>
            <a:spLocks noGrp="1"/>
          </p:cNvSpPr>
          <p:nvPr>
            <p:ph type="subTitle" idx="10"/>
          </p:nvPr>
        </p:nvSpPr>
        <p:spPr/>
        <p:txBody>
          <a:bodyPr/>
          <a:lstStyle/>
          <a:p>
            <a:r>
              <a:rPr lang="en-US" dirty="0"/>
              <a:t>Distributed and Gateway Malware Positioning</a:t>
            </a:r>
          </a:p>
        </p:txBody>
      </p:sp>
    </p:spTree>
    <p:extLst>
      <p:ext uri="{BB962C8B-B14F-4D97-AF65-F5344CB8AC3E}">
        <p14:creationId xmlns:p14="http://schemas.microsoft.com/office/powerpoint/2010/main" val="12212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t>
            </a:r>
            <a:r>
              <a:rPr lang="en-US"/>
              <a:t>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2096693"/>
            <a:ext cx="543174" cy="499038"/>
            <a:chOff x="1638168" y="1902728"/>
            <a:chExt cx="543174" cy="499038"/>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638168" y="1902728"/>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In Progress </a:t>
              </a:r>
            </a:p>
            <a:p>
              <a:pPr algn="ctr"/>
              <a:r>
                <a:rPr lang="en-US" sz="1000" i="1">
                  <a:solidFill>
                    <a:schemeClr val="accent2"/>
                  </a:solidFill>
                  <a:latin typeface="Calibri" panose="020F0502020204030204" pitchFamily="34" charset="0"/>
                </a:rPr>
                <a:t>(Require more</a:t>
              </a:r>
            </a:p>
            <a:p>
              <a:pPr algn="ctr"/>
              <a:r>
                <a:rPr lang="en-US" sz="1000" i="1">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a:solidFill>
                  <a:schemeClr val="accent2"/>
                </a:solidFill>
                <a:latin typeface="Calibri" panose="020F0502020204030204" pitchFamily="34" charset="0"/>
              </a:rPr>
              <a:t>Benign: File safe</a:t>
            </a:r>
          </a:p>
          <a:p>
            <a:r>
              <a:rPr lang="en-US" sz="1200" i="1">
                <a:solidFill>
                  <a:schemeClr val="accent2"/>
                </a:solidFill>
                <a:latin typeface="Calibri" panose="020F0502020204030204" pitchFamily="34" charset="0"/>
              </a:rPr>
              <a:t>(score = 0-29)</a:t>
            </a:r>
            <a:endParaRPr lang="en-US" sz="120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a:solidFill>
                  <a:schemeClr val="accent2"/>
                </a:solidFill>
                <a:latin typeface="Calibri" panose="020F0502020204030204" pitchFamily="34" charset="0"/>
              </a:rPr>
              <a:t>Malicious: File harmful </a:t>
            </a:r>
            <a:r>
              <a:rPr lang="en-US" sz="1200" u="sng">
                <a:solidFill>
                  <a:schemeClr val="accent2"/>
                </a:solidFill>
                <a:latin typeface="Calibri" panose="020F0502020204030204" pitchFamily="34" charset="0"/>
              </a:rPr>
              <a:t>and blocked by NSX Malware Prevention</a:t>
            </a:r>
            <a:r>
              <a:rPr lang="en-US" sz="1200" i="1">
                <a:solidFill>
                  <a:schemeClr val="accent2"/>
                </a:solidFill>
                <a:latin typeface="Calibri" panose="020F0502020204030204" pitchFamily="34" charset="0"/>
              </a:rPr>
              <a:t> </a:t>
            </a:r>
          </a:p>
          <a:p>
            <a:r>
              <a:rPr lang="en-US" sz="1200" i="1">
                <a:solidFill>
                  <a:schemeClr val="accent2"/>
                </a:solidFill>
                <a:latin typeface="Calibri" panose="020F0502020204030204" pitchFamily="34" charset="0"/>
              </a:rPr>
              <a:t>(score = 70-100)</a:t>
            </a:r>
            <a:endParaRPr lang="en-US" sz="1200">
              <a:solidFill>
                <a:schemeClr val="accent2"/>
              </a:solidFill>
              <a:latin typeface="Calibri" panose="020F0502020204030204" pitchFamily="34" charset="0"/>
            </a:endParaRPr>
          </a:p>
          <a:p>
            <a:r>
              <a:rPr lang="en-US" sz="1200">
                <a:solidFill>
                  <a:schemeClr val="accent2"/>
                </a:solidFill>
                <a:latin typeface="Calibri" panose="020F0502020204030204" pitchFamily="34" charset="0"/>
              </a:rPr>
              <a:t>Suspicious: File potentially harmful </a:t>
            </a:r>
            <a:r>
              <a:rPr lang="en-US" sz="1200" u="sng">
                <a:solidFill>
                  <a:schemeClr val="accent2"/>
                </a:solidFill>
                <a:latin typeface="Calibri" panose="020F0502020204030204" pitchFamily="34" charset="0"/>
              </a:rPr>
              <a:t>and not blocked by NSX Malware Prevention </a:t>
            </a:r>
            <a:r>
              <a:rPr lang="en-US" sz="1200" i="1">
                <a:solidFill>
                  <a:schemeClr val="accent2"/>
                </a:solidFill>
                <a:latin typeface="Calibri" panose="020F0502020204030204" pitchFamily="34" charset="0"/>
              </a:rPr>
              <a:t>(score = 30-69)</a:t>
            </a:r>
            <a:endParaRPr lang="en-US" sz="120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a:t>
            </a:r>
            <a:r>
              <a:rPr lang="en-US" dirty="0" err="1"/>
              <a:t>etc</a:t>
            </a:r>
            <a:endParaRPr lang="en-US"/>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Fast</a:t>
            </a:r>
            <a:r>
              <a:rPr lang="en-US" dirty="0"/>
              <a:t> – uses a hybrid approach between Full System Emulation and Hypervisor </a:t>
            </a:r>
            <a:endParaRPr lang="en-US" dirty="0">
              <a:cs typeface="Calibri"/>
            </a:endParaRPr>
          </a:p>
          <a:p>
            <a:pPr marL="849690" lvl="1" indent="-380648" defTabSz="912687">
              <a:spcBef>
                <a:spcPct val="0"/>
              </a:spcBef>
              <a:spcAft>
                <a:spcPct val="0"/>
              </a:spcAft>
              <a:buFont typeface="Arial"/>
              <a:buChar char="•"/>
            </a:pPr>
            <a:r>
              <a:rPr lang="en-US" b="1" dirty="0"/>
              <a:t>Hard to fingerprint</a:t>
            </a:r>
            <a:r>
              <a:rPr lang="en-US" dirty="0"/>
              <a:t> – outside the guest OS instrumentation</a:t>
            </a:r>
            <a:endParaRPr lang="en-US" dirty="0">
              <a:cs typeface="Calibri"/>
            </a:endParaRPr>
          </a:p>
          <a:p>
            <a:pPr marL="849690" lvl="1" indent="-380648" defTabSz="912687">
              <a:spcBef>
                <a:spcPct val="0"/>
              </a:spcBef>
              <a:spcAft>
                <a:spcPct val="0"/>
              </a:spcAft>
              <a:buFont typeface="Arial"/>
              <a:buChar char="•"/>
            </a:pPr>
            <a:r>
              <a:rPr lang="en-US" dirty="0"/>
              <a:t>Has </a:t>
            </a:r>
            <a:r>
              <a:rPr lang="en-US" b="1" dirty="0"/>
              <a:t>full visibility</a:t>
            </a:r>
            <a:r>
              <a:rPr lang="en-US" dirty="0"/>
              <a:t> into subject behavior and system memory</a:t>
            </a:r>
            <a:endParaRPr lang="en-US" dirty="0">
              <a:cs typeface="Calibri"/>
            </a:endParaRPr>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a:t>
            </a:r>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8" name="Picture 7" descr="A picture containing screenshot&#10;&#10;Description automatically generated">
            <a:extLst>
              <a:ext uri="{FF2B5EF4-FFF2-40B4-BE49-F238E27FC236}">
                <a16:creationId xmlns:a16="http://schemas.microsoft.com/office/drawing/2014/main" id="{83DD4827-FFBC-A347-9230-A2EB1DA702A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44888" y="4232173"/>
            <a:ext cx="3059289" cy="2379935"/>
          </a:xfrm>
          <a:prstGeom prst="rect">
            <a:avLst/>
          </a:prstGeom>
        </p:spPr>
      </p:pic>
    </p:spTree>
    <p:extLst>
      <p:ext uri="{BB962C8B-B14F-4D97-AF65-F5344CB8AC3E}">
        <p14:creationId xmlns:p14="http://schemas.microsoft.com/office/powerpoint/2010/main" val="598029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242">
            <a:extLst>
              <a:ext uri="{FF2B5EF4-FFF2-40B4-BE49-F238E27FC236}">
                <a16:creationId xmlns:a16="http://schemas.microsoft.com/office/drawing/2014/main" id="{8207CE79-86DB-AA4A-8EEF-3C748BA5AABE}"/>
              </a:ext>
            </a:extLst>
          </p:cNvPr>
          <p:cNvSpPr/>
          <p:nvPr/>
        </p:nvSpPr>
        <p:spPr>
          <a:xfrm>
            <a:off x="9444392" y="2923871"/>
            <a:ext cx="2100041" cy="2953231"/>
          </a:xfrm>
          <a:prstGeom prst="rect">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 name="Title 1">
            <a:extLst>
              <a:ext uri="{FF2B5EF4-FFF2-40B4-BE49-F238E27FC236}">
                <a16:creationId xmlns:a16="http://schemas.microsoft.com/office/drawing/2014/main" id="{1E896057-E1F7-794D-9F06-0D43871D4CAD}"/>
              </a:ext>
            </a:extLst>
          </p:cNvPr>
          <p:cNvSpPr>
            <a:spLocks noGrp="1"/>
          </p:cNvSpPr>
          <p:nvPr>
            <p:ph type="title"/>
          </p:nvPr>
        </p:nvSpPr>
        <p:spPr/>
        <p:txBody>
          <a:bodyPr/>
          <a:lstStyle/>
          <a:p>
            <a:r>
              <a:rPr lang="en-US" dirty="0"/>
              <a:t>NSX Malware Detection and Prevention</a:t>
            </a:r>
          </a:p>
        </p:txBody>
      </p:sp>
      <p:sp>
        <p:nvSpPr>
          <p:cNvPr id="3" name="Subtitle 2">
            <a:extLst>
              <a:ext uri="{FF2B5EF4-FFF2-40B4-BE49-F238E27FC236}">
                <a16:creationId xmlns:a16="http://schemas.microsoft.com/office/drawing/2014/main" id="{6DCA1505-7814-7F4F-8EB6-7EFB56B1B04E}"/>
              </a:ext>
            </a:extLst>
          </p:cNvPr>
          <p:cNvSpPr>
            <a:spLocks noGrp="1"/>
          </p:cNvSpPr>
          <p:nvPr>
            <p:ph type="subTitle" idx="10"/>
          </p:nvPr>
        </p:nvSpPr>
        <p:spPr/>
        <p:txBody>
          <a:bodyPr/>
          <a:lstStyle/>
          <a:p>
            <a:r>
              <a:rPr lang="en-US" dirty="0"/>
              <a:t>Cloud Analysis Full System Emulation</a:t>
            </a:r>
          </a:p>
        </p:txBody>
      </p:sp>
      <p:grpSp>
        <p:nvGrpSpPr>
          <p:cNvPr id="4" name="Group 3">
            <a:extLst>
              <a:ext uri="{FF2B5EF4-FFF2-40B4-BE49-F238E27FC236}">
                <a16:creationId xmlns:a16="http://schemas.microsoft.com/office/drawing/2014/main" id="{F8A1C707-C105-6443-9EB6-C894E56DC755}"/>
              </a:ext>
            </a:extLst>
          </p:cNvPr>
          <p:cNvGrpSpPr/>
          <p:nvPr/>
        </p:nvGrpSpPr>
        <p:grpSpPr>
          <a:xfrm>
            <a:off x="2875744" y="3596130"/>
            <a:ext cx="651890" cy="1801818"/>
            <a:chOff x="5304168" y="3699945"/>
            <a:chExt cx="652060" cy="1802288"/>
          </a:xfrm>
        </p:grpSpPr>
        <p:grpSp>
          <p:nvGrpSpPr>
            <p:cNvPr id="5" name="Group 4" descr="NVDIMM&#10;">
              <a:extLst>
                <a:ext uri="{FF2B5EF4-FFF2-40B4-BE49-F238E27FC236}">
                  <a16:creationId xmlns:a16="http://schemas.microsoft.com/office/drawing/2014/main" id="{FDAE0AFA-6DF3-5342-83BC-E7AE5FF80D79}"/>
                </a:ext>
              </a:extLst>
            </p:cNvPr>
            <p:cNvGrpSpPr/>
            <p:nvPr/>
          </p:nvGrpSpPr>
          <p:grpSpPr>
            <a:xfrm>
              <a:off x="5357100" y="4801102"/>
              <a:ext cx="599128" cy="388140"/>
              <a:chOff x="9759089" y="2001136"/>
              <a:chExt cx="599128" cy="388140"/>
            </a:xfrm>
          </p:grpSpPr>
          <p:sp>
            <p:nvSpPr>
              <p:cNvPr id="34" name="Picture Placeholder 93">
                <a:extLst>
                  <a:ext uri="{FF2B5EF4-FFF2-40B4-BE49-F238E27FC236}">
                    <a16:creationId xmlns:a16="http://schemas.microsoft.com/office/drawing/2014/main" id="{DA262CE9-30CE-8E4E-BA22-8368F43E49E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5" name="Picture Placeholder 93">
                <a:extLst>
                  <a:ext uri="{FF2B5EF4-FFF2-40B4-BE49-F238E27FC236}">
                    <a16:creationId xmlns:a16="http://schemas.microsoft.com/office/drawing/2014/main" id="{3530828F-D8EC-2945-A956-A507D193BD5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6" name="Picture Placeholder 93">
                <a:extLst>
                  <a:ext uri="{FF2B5EF4-FFF2-40B4-BE49-F238E27FC236}">
                    <a16:creationId xmlns:a16="http://schemas.microsoft.com/office/drawing/2014/main" id="{644D2C4A-6D47-B841-B665-B86EE177CF9D}"/>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7" name="Picture Placeholder 93">
                <a:extLst>
                  <a:ext uri="{FF2B5EF4-FFF2-40B4-BE49-F238E27FC236}">
                    <a16:creationId xmlns:a16="http://schemas.microsoft.com/office/drawing/2014/main" id="{AED8950D-3142-144A-9CF5-D819EFD3576C}"/>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8" name="Picture Placeholder 93">
                <a:extLst>
                  <a:ext uri="{FF2B5EF4-FFF2-40B4-BE49-F238E27FC236}">
                    <a16:creationId xmlns:a16="http://schemas.microsoft.com/office/drawing/2014/main" id="{8FCF2F10-7C79-AB4A-BBA8-8B3ACB979842}"/>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9" name="Picture Placeholder 93">
                <a:extLst>
                  <a:ext uri="{FF2B5EF4-FFF2-40B4-BE49-F238E27FC236}">
                    <a16:creationId xmlns:a16="http://schemas.microsoft.com/office/drawing/2014/main" id="{9E913CE8-C7D5-A34F-857E-397FEEA74D03}"/>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0" name="Picture Placeholder 93">
                <a:extLst>
                  <a:ext uri="{FF2B5EF4-FFF2-40B4-BE49-F238E27FC236}">
                    <a16:creationId xmlns:a16="http://schemas.microsoft.com/office/drawing/2014/main" id="{029D1342-9B8F-FC4B-BB29-5C252C05130E}"/>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6" name="Group 5" descr="CPU">
              <a:extLst>
                <a:ext uri="{FF2B5EF4-FFF2-40B4-BE49-F238E27FC236}">
                  <a16:creationId xmlns:a16="http://schemas.microsoft.com/office/drawing/2014/main" id="{58033C3E-ACBE-6943-9C17-11FEA3687F53}"/>
                </a:ext>
              </a:extLst>
            </p:cNvPr>
            <p:cNvGrpSpPr/>
            <p:nvPr/>
          </p:nvGrpSpPr>
          <p:grpSpPr>
            <a:xfrm>
              <a:off x="5353238" y="3699945"/>
              <a:ext cx="600900" cy="600836"/>
              <a:chOff x="4486285" y="3178656"/>
              <a:chExt cx="600900" cy="600836"/>
            </a:xfrm>
            <a:solidFill>
              <a:schemeClr val="accent6"/>
            </a:solidFill>
          </p:grpSpPr>
          <p:sp>
            <p:nvSpPr>
              <p:cNvPr id="9" name="Picture Placeholder 98">
                <a:extLst>
                  <a:ext uri="{FF2B5EF4-FFF2-40B4-BE49-F238E27FC236}">
                    <a16:creationId xmlns:a16="http://schemas.microsoft.com/office/drawing/2014/main" id="{327462AB-75A9-E14E-89CA-7CEA920871C4}"/>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 name="Picture Placeholder 98">
                <a:extLst>
                  <a:ext uri="{FF2B5EF4-FFF2-40B4-BE49-F238E27FC236}">
                    <a16:creationId xmlns:a16="http://schemas.microsoft.com/office/drawing/2014/main" id="{D5214C1A-8BBF-524A-AAF7-58CB927B1BE3}"/>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 name="Picture Placeholder 98">
                <a:extLst>
                  <a:ext uri="{FF2B5EF4-FFF2-40B4-BE49-F238E27FC236}">
                    <a16:creationId xmlns:a16="http://schemas.microsoft.com/office/drawing/2014/main" id="{C2D5FABE-CA61-0B46-8C14-56253C25A7DC}"/>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 name="Picture Placeholder 98">
                <a:extLst>
                  <a:ext uri="{FF2B5EF4-FFF2-40B4-BE49-F238E27FC236}">
                    <a16:creationId xmlns:a16="http://schemas.microsoft.com/office/drawing/2014/main" id="{D7827438-4060-474C-B07D-0567C952B572}"/>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 name="Picture Placeholder 98">
                <a:extLst>
                  <a:ext uri="{FF2B5EF4-FFF2-40B4-BE49-F238E27FC236}">
                    <a16:creationId xmlns:a16="http://schemas.microsoft.com/office/drawing/2014/main" id="{146902B8-379C-0D43-858B-224EA54AAB76}"/>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 name="Picture Placeholder 98">
                <a:extLst>
                  <a:ext uri="{FF2B5EF4-FFF2-40B4-BE49-F238E27FC236}">
                    <a16:creationId xmlns:a16="http://schemas.microsoft.com/office/drawing/2014/main" id="{D36FF66F-801F-5E47-9B67-A80D407FA027}"/>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 name="Picture Placeholder 98">
                <a:extLst>
                  <a:ext uri="{FF2B5EF4-FFF2-40B4-BE49-F238E27FC236}">
                    <a16:creationId xmlns:a16="http://schemas.microsoft.com/office/drawing/2014/main" id="{0DECFD4C-CAF5-E741-B596-1E147E3909F9}"/>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 name="Picture Placeholder 98">
                <a:extLst>
                  <a:ext uri="{FF2B5EF4-FFF2-40B4-BE49-F238E27FC236}">
                    <a16:creationId xmlns:a16="http://schemas.microsoft.com/office/drawing/2014/main" id="{1A8FB4C7-F2A5-DB4D-BBEF-4954A5B2BD02}"/>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 name="Picture Placeholder 98">
                <a:extLst>
                  <a:ext uri="{FF2B5EF4-FFF2-40B4-BE49-F238E27FC236}">
                    <a16:creationId xmlns:a16="http://schemas.microsoft.com/office/drawing/2014/main" id="{6B7FB9D2-99A5-6249-88E2-25C9B8067FF1}"/>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 name="Picture Placeholder 98">
                <a:extLst>
                  <a:ext uri="{FF2B5EF4-FFF2-40B4-BE49-F238E27FC236}">
                    <a16:creationId xmlns:a16="http://schemas.microsoft.com/office/drawing/2014/main" id="{D3BC5ABA-4949-1D4B-9A32-CFD43F53971D}"/>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 name="Picture Placeholder 98">
                <a:extLst>
                  <a:ext uri="{FF2B5EF4-FFF2-40B4-BE49-F238E27FC236}">
                    <a16:creationId xmlns:a16="http://schemas.microsoft.com/office/drawing/2014/main" id="{8A7C5A80-9B58-6D48-AFD3-2AED51D90274}"/>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 name="Picture Placeholder 98">
                <a:extLst>
                  <a:ext uri="{FF2B5EF4-FFF2-40B4-BE49-F238E27FC236}">
                    <a16:creationId xmlns:a16="http://schemas.microsoft.com/office/drawing/2014/main" id="{12450631-47C2-2E45-979F-ECB34EFCF705}"/>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1" name="Picture Placeholder 98">
                <a:extLst>
                  <a:ext uri="{FF2B5EF4-FFF2-40B4-BE49-F238E27FC236}">
                    <a16:creationId xmlns:a16="http://schemas.microsoft.com/office/drawing/2014/main" id="{1A9C4594-8F3C-B44E-B01C-8747259E6605}"/>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2" name="Picture Placeholder 98">
                <a:extLst>
                  <a:ext uri="{FF2B5EF4-FFF2-40B4-BE49-F238E27FC236}">
                    <a16:creationId xmlns:a16="http://schemas.microsoft.com/office/drawing/2014/main" id="{A9C679D3-3425-8642-9ED3-4F882108A5F1}"/>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 name="Picture Placeholder 98">
                <a:extLst>
                  <a:ext uri="{FF2B5EF4-FFF2-40B4-BE49-F238E27FC236}">
                    <a16:creationId xmlns:a16="http://schemas.microsoft.com/office/drawing/2014/main" id="{5B7D94CD-5785-0B41-AFB4-2D280718280F}"/>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4" name="Picture Placeholder 98">
                <a:extLst>
                  <a:ext uri="{FF2B5EF4-FFF2-40B4-BE49-F238E27FC236}">
                    <a16:creationId xmlns:a16="http://schemas.microsoft.com/office/drawing/2014/main" id="{9FE2481B-2461-C442-ACB0-ABB33D587D60}"/>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5" name="Picture Placeholder 98">
                <a:extLst>
                  <a:ext uri="{FF2B5EF4-FFF2-40B4-BE49-F238E27FC236}">
                    <a16:creationId xmlns:a16="http://schemas.microsoft.com/office/drawing/2014/main" id="{6E015B05-38BA-BB4D-B2DE-560A9936EE8E}"/>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6" name="Picture Placeholder 98">
                <a:extLst>
                  <a:ext uri="{FF2B5EF4-FFF2-40B4-BE49-F238E27FC236}">
                    <a16:creationId xmlns:a16="http://schemas.microsoft.com/office/drawing/2014/main" id="{F8BD2B8E-66E1-CC4E-8D86-43BFD28CC62C}"/>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7" name="Picture Placeholder 98">
                <a:extLst>
                  <a:ext uri="{FF2B5EF4-FFF2-40B4-BE49-F238E27FC236}">
                    <a16:creationId xmlns:a16="http://schemas.microsoft.com/office/drawing/2014/main" id="{5796B93E-6CCE-AC4F-9645-4E6BA89368F8}"/>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8" name="Picture Placeholder 98">
                <a:extLst>
                  <a:ext uri="{FF2B5EF4-FFF2-40B4-BE49-F238E27FC236}">
                    <a16:creationId xmlns:a16="http://schemas.microsoft.com/office/drawing/2014/main" id="{9F2AB40C-5A1D-1B49-B161-F7060A0CFBE1}"/>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9" name="Picture Placeholder 98">
                <a:extLst>
                  <a:ext uri="{FF2B5EF4-FFF2-40B4-BE49-F238E27FC236}">
                    <a16:creationId xmlns:a16="http://schemas.microsoft.com/office/drawing/2014/main" id="{D10BE650-C159-4141-8097-7E75F12CD41F}"/>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0" name="Picture Placeholder 98">
                <a:extLst>
                  <a:ext uri="{FF2B5EF4-FFF2-40B4-BE49-F238E27FC236}">
                    <a16:creationId xmlns:a16="http://schemas.microsoft.com/office/drawing/2014/main" id="{DE8747C0-313F-AE46-96B2-EAAB6870ED72}"/>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1" name="Picture Placeholder 98">
                <a:extLst>
                  <a:ext uri="{FF2B5EF4-FFF2-40B4-BE49-F238E27FC236}">
                    <a16:creationId xmlns:a16="http://schemas.microsoft.com/office/drawing/2014/main" id="{1B8083C3-38C4-244B-88EA-6271E938EA72}"/>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2" name="Picture Placeholder 98">
                <a:extLst>
                  <a:ext uri="{FF2B5EF4-FFF2-40B4-BE49-F238E27FC236}">
                    <a16:creationId xmlns:a16="http://schemas.microsoft.com/office/drawing/2014/main" id="{13200016-553D-7340-B65C-3C2D7F5AEAA3}"/>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3" name="Picture Placeholder 98">
                <a:extLst>
                  <a:ext uri="{FF2B5EF4-FFF2-40B4-BE49-F238E27FC236}">
                    <a16:creationId xmlns:a16="http://schemas.microsoft.com/office/drawing/2014/main" id="{2D2C7EF2-AC37-7D46-BFA6-6CFD8376E149}"/>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7" name="TextBox 6">
              <a:extLst>
                <a:ext uri="{FF2B5EF4-FFF2-40B4-BE49-F238E27FC236}">
                  <a16:creationId xmlns:a16="http://schemas.microsoft.com/office/drawing/2014/main" id="{5CD7D20A-F2BF-E24D-BBD9-2AEEFB630D7F}"/>
                </a:ext>
              </a:extLst>
            </p:cNvPr>
            <p:cNvSpPr txBox="1"/>
            <p:nvPr/>
          </p:nvSpPr>
          <p:spPr>
            <a:xfrm>
              <a:off x="5304168" y="5282116"/>
              <a:ext cx="536312"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Memory</a:t>
              </a:r>
              <a:endParaRPr lang="en-US" sz="1600" dirty="0">
                <a:solidFill>
                  <a:srgbClr val="F2F2F2">
                    <a:lumMod val="50000"/>
                  </a:srgbClr>
                </a:solidFill>
                <a:latin typeface="Calibri" panose="020F0502020204030204" pitchFamily="34" charset="0"/>
              </a:endParaRPr>
            </a:p>
          </p:txBody>
        </p:sp>
        <p:sp>
          <p:nvSpPr>
            <p:cNvPr id="8" name="TextBox 7">
              <a:extLst>
                <a:ext uri="{FF2B5EF4-FFF2-40B4-BE49-F238E27FC236}">
                  <a16:creationId xmlns:a16="http://schemas.microsoft.com/office/drawing/2014/main" id="{F186F1FB-811E-6F47-B087-607703C3EE8C}"/>
                </a:ext>
              </a:extLst>
            </p:cNvPr>
            <p:cNvSpPr txBox="1"/>
            <p:nvPr/>
          </p:nvSpPr>
          <p:spPr>
            <a:xfrm>
              <a:off x="5482805" y="4341833"/>
              <a:ext cx="261358"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CPU</a:t>
              </a:r>
              <a:endParaRPr lang="en-US" sz="1600" dirty="0">
                <a:solidFill>
                  <a:srgbClr val="F2F2F2">
                    <a:lumMod val="50000"/>
                  </a:srgbClr>
                </a:solidFill>
                <a:latin typeface="Calibri" panose="020F0502020204030204" pitchFamily="34" charset="0"/>
              </a:endParaRPr>
            </a:p>
          </p:txBody>
        </p:sp>
      </p:grpSp>
      <p:sp>
        <p:nvSpPr>
          <p:cNvPr id="43" name="TextBox 42">
            <a:extLst>
              <a:ext uri="{FF2B5EF4-FFF2-40B4-BE49-F238E27FC236}">
                <a16:creationId xmlns:a16="http://schemas.microsoft.com/office/drawing/2014/main" id="{590C65D9-AB0A-554F-B36D-767AFA4AB0BB}"/>
              </a:ext>
            </a:extLst>
          </p:cNvPr>
          <p:cNvSpPr txBox="1"/>
          <p:nvPr/>
        </p:nvSpPr>
        <p:spPr>
          <a:xfrm>
            <a:off x="1773071" y="1304672"/>
            <a:ext cx="2840452" cy="543085"/>
          </a:xfrm>
          <a:prstGeom prst="rect">
            <a:avLst/>
          </a:prstGeom>
          <a:noFill/>
        </p:spPr>
        <p:txBody>
          <a:bodyPr wrap="square" rtlCol="0">
            <a:spAutoFit/>
          </a:bodyPr>
          <a:lstStyle/>
          <a:p>
            <a:pPr algn="ctr" defTabSz="914126">
              <a:defRPr/>
            </a:pPr>
            <a:r>
              <a:rPr lang="en-US" sz="1400" dirty="0">
                <a:solidFill>
                  <a:srgbClr val="3F3F3F"/>
                </a:solidFill>
                <a:latin typeface="Calibri" panose="020F0502020204030204" pitchFamily="34" charset="0"/>
              </a:rPr>
              <a:t>Typical Enterprise</a:t>
            </a:r>
            <a:br>
              <a:rPr lang="en-US" sz="1400" dirty="0">
                <a:solidFill>
                  <a:srgbClr val="3F3F3F"/>
                </a:solidFill>
                <a:latin typeface="Calibri" panose="020F0502020204030204" pitchFamily="34" charset="0"/>
              </a:rPr>
            </a:br>
            <a:r>
              <a:rPr lang="en-US" sz="1400" dirty="0">
                <a:solidFill>
                  <a:srgbClr val="3F3F3F"/>
                </a:solidFill>
                <a:latin typeface="Calibri" panose="020F0502020204030204" pitchFamily="34" charset="0"/>
              </a:rPr>
              <a:t>Sandbox Capabilities</a:t>
            </a:r>
          </a:p>
        </p:txBody>
      </p:sp>
      <p:grpSp>
        <p:nvGrpSpPr>
          <p:cNvPr id="214" name="Group 213">
            <a:extLst>
              <a:ext uri="{FF2B5EF4-FFF2-40B4-BE49-F238E27FC236}">
                <a16:creationId xmlns:a16="http://schemas.microsoft.com/office/drawing/2014/main" id="{C144B230-8000-094A-AA86-DC3DFA4F560F}"/>
              </a:ext>
            </a:extLst>
          </p:cNvPr>
          <p:cNvGrpSpPr/>
          <p:nvPr/>
        </p:nvGrpSpPr>
        <p:grpSpPr>
          <a:xfrm>
            <a:off x="7345513" y="4221294"/>
            <a:ext cx="1884519" cy="653902"/>
            <a:chOff x="6934157" y="4221501"/>
            <a:chExt cx="1885010" cy="654072"/>
          </a:xfrm>
        </p:grpSpPr>
        <p:sp>
          <p:nvSpPr>
            <p:cNvPr id="219" name="Oval 218">
              <a:extLst>
                <a:ext uri="{FF2B5EF4-FFF2-40B4-BE49-F238E27FC236}">
                  <a16:creationId xmlns:a16="http://schemas.microsoft.com/office/drawing/2014/main" id="{AB10E782-B538-5746-888F-56BB194E9513}"/>
                </a:ext>
              </a:extLst>
            </p:cNvPr>
            <p:cNvSpPr/>
            <p:nvPr/>
          </p:nvSpPr>
          <p:spPr>
            <a:xfrm>
              <a:off x="7701607" y="4319088"/>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44" name="Rectangle 43">
              <a:extLst>
                <a:ext uri="{FF2B5EF4-FFF2-40B4-BE49-F238E27FC236}">
                  <a16:creationId xmlns:a16="http://schemas.microsoft.com/office/drawing/2014/main" id="{F368BAE6-A0E3-B840-AEF6-720735EB767B}"/>
                </a:ext>
              </a:extLst>
            </p:cNvPr>
            <p:cNvSpPr/>
            <p:nvPr/>
          </p:nvSpPr>
          <p:spPr>
            <a:xfrm>
              <a:off x="6934157" y="4221501"/>
              <a:ext cx="1885010" cy="654072"/>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45" name="Group 44" descr="NVDIMM&#10;">
              <a:extLst>
                <a:ext uri="{FF2B5EF4-FFF2-40B4-BE49-F238E27FC236}">
                  <a16:creationId xmlns:a16="http://schemas.microsoft.com/office/drawing/2014/main" id="{C43A23F7-EAE8-704D-BEAA-797E19DE591C}"/>
                </a:ext>
              </a:extLst>
            </p:cNvPr>
            <p:cNvGrpSpPr/>
            <p:nvPr/>
          </p:nvGrpSpPr>
          <p:grpSpPr>
            <a:xfrm>
              <a:off x="7710941" y="4392891"/>
              <a:ext cx="338609" cy="219365"/>
              <a:chOff x="9759089" y="2001136"/>
              <a:chExt cx="599128" cy="388140"/>
            </a:xfrm>
          </p:grpSpPr>
          <p:sp>
            <p:nvSpPr>
              <p:cNvPr id="46" name="Picture Placeholder 93">
                <a:extLst>
                  <a:ext uri="{FF2B5EF4-FFF2-40B4-BE49-F238E27FC236}">
                    <a16:creationId xmlns:a16="http://schemas.microsoft.com/office/drawing/2014/main" id="{59A1B312-5CD5-B948-8844-C7A50F69875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7" name="Picture Placeholder 93">
                <a:extLst>
                  <a:ext uri="{FF2B5EF4-FFF2-40B4-BE49-F238E27FC236}">
                    <a16:creationId xmlns:a16="http://schemas.microsoft.com/office/drawing/2014/main" id="{962B8404-B6FF-EA4E-8A3A-3849AC2333B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8" name="Picture Placeholder 93">
                <a:extLst>
                  <a:ext uri="{FF2B5EF4-FFF2-40B4-BE49-F238E27FC236}">
                    <a16:creationId xmlns:a16="http://schemas.microsoft.com/office/drawing/2014/main" id="{34788BA1-1259-D543-ADAA-2F4EF8CAD409}"/>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9" name="Picture Placeholder 93">
                <a:extLst>
                  <a:ext uri="{FF2B5EF4-FFF2-40B4-BE49-F238E27FC236}">
                    <a16:creationId xmlns:a16="http://schemas.microsoft.com/office/drawing/2014/main" id="{D21B6549-456C-5340-9FB5-4EEDCF308294}"/>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0" name="Picture Placeholder 93">
                <a:extLst>
                  <a:ext uri="{FF2B5EF4-FFF2-40B4-BE49-F238E27FC236}">
                    <a16:creationId xmlns:a16="http://schemas.microsoft.com/office/drawing/2014/main" id="{4F812938-4F36-B843-85CB-64FD763123AB}"/>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1" name="Picture Placeholder 93">
                <a:extLst>
                  <a:ext uri="{FF2B5EF4-FFF2-40B4-BE49-F238E27FC236}">
                    <a16:creationId xmlns:a16="http://schemas.microsoft.com/office/drawing/2014/main" id="{2A6AB6B1-984E-7247-A730-57883585402C}"/>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2" name="Picture Placeholder 93">
                <a:extLst>
                  <a:ext uri="{FF2B5EF4-FFF2-40B4-BE49-F238E27FC236}">
                    <a16:creationId xmlns:a16="http://schemas.microsoft.com/office/drawing/2014/main" id="{A714720C-82F3-6249-99AF-2089B44590C8}"/>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2" name="TextBox 91">
              <a:extLst>
                <a:ext uri="{FF2B5EF4-FFF2-40B4-BE49-F238E27FC236}">
                  <a16:creationId xmlns:a16="http://schemas.microsoft.com/office/drawing/2014/main" id="{222C02DC-5184-B240-A05B-E3F52DEF37DA}"/>
                </a:ext>
              </a:extLst>
            </p:cNvPr>
            <p:cNvSpPr txBox="1"/>
            <p:nvPr/>
          </p:nvSpPr>
          <p:spPr>
            <a:xfrm>
              <a:off x="7594420" y="4649911"/>
              <a:ext cx="490647"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Memory</a:t>
              </a:r>
            </a:p>
          </p:txBody>
        </p:sp>
      </p:grpSp>
      <p:grpSp>
        <p:nvGrpSpPr>
          <p:cNvPr id="211" name="Group 210">
            <a:extLst>
              <a:ext uri="{FF2B5EF4-FFF2-40B4-BE49-F238E27FC236}">
                <a16:creationId xmlns:a16="http://schemas.microsoft.com/office/drawing/2014/main" id="{01D2DE77-D3D6-6849-BE6E-7EA421D3D5F4}"/>
              </a:ext>
            </a:extLst>
          </p:cNvPr>
          <p:cNvGrpSpPr/>
          <p:nvPr/>
        </p:nvGrpSpPr>
        <p:grpSpPr>
          <a:xfrm>
            <a:off x="7346675" y="3453309"/>
            <a:ext cx="1879061" cy="733190"/>
            <a:chOff x="6935320" y="3453314"/>
            <a:chExt cx="1879550" cy="733381"/>
          </a:xfrm>
        </p:grpSpPr>
        <p:sp>
          <p:nvSpPr>
            <p:cNvPr id="218" name="Oval 217">
              <a:extLst>
                <a:ext uri="{FF2B5EF4-FFF2-40B4-BE49-F238E27FC236}">
                  <a16:creationId xmlns:a16="http://schemas.microsoft.com/office/drawing/2014/main" id="{06459D86-E30F-124F-9C7D-EE67E45E2F7F}"/>
                </a:ext>
              </a:extLst>
            </p:cNvPr>
            <p:cNvSpPr/>
            <p:nvPr/>
          </p:nvSpPr>
          <p:spPr>
            <a:xfrm>
              <a:off x="7679181" y="3532734"/>
              <a:ext cx="422249" cy="422249"/>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53" name="Group 52" descr="CPU">
              <a:extLst>
                <a:ext uri="{FF2B5EF4-FFF2-40B4-BE49-F238E27FC236}">
                  <a16:creationId xmlns:a16="http://schemas.microsoft.com/office/drawing/2014/main" id="{D09DCA89-E96A-1849-9401-2193F8A6C1F0}"/>
                </a:ext>
              </a:extLst>
            </p:cNvPr>
            <p:cNvGrpSpPr/>
            <p:nvPr/>
          </p:nvGrpSpPr>
          <p:grpSpPr>
            <a:xfrm>
              <a:off x="7764944" y="3605602"/>
              <a:ext cx="259867" cy="259840"/>
              <a:chOff x="4486285" y="3178656"/>
              <a:chExt cx="600900" cy="600836"/>
            </a:xfrm>
            <a:solidFill>
              <a:schemeClr val="accent6"/>
            </a:solidFill>
          </p:grpSpPr>
          <p:sp>
            <p:nvSpPr>
              <p:cNvPr id="54" name="Picture Placeholder 98">
                <a:extLst>
                  <a:ext uri="{FF2B5EF4-FFF2-40B4-BE49-F238E27FC236}">
                    <a16:creationId xmlns:a16="http://schemas.microsoft.com/office/drawing/2014/main" id="{4D672DB5-B714-834D-AECA-AECEBEF1028B}"/>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5" name="Picture Placeholder 98">
                <a:extLst>
                  <a:ext uri="{FF2B5EF4-FFF2-40B4-BE49-F238E27FC236}">
                    <a16:creationId xmlns:a16="http://schemas.microsoft.com/office/drawing/2014/main" id="{0523130C-706C-4D41-ACB7-0CB5AEEE40F4}"/>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6" name="Picture Placeholder 98">
                <a:extLst>
                  <a:ext uri="{FF2B5EF4-FFF2-40B4-BE49-F238E27FC236}">
                    <a16:creationId xmlns:a16="http://schemas.microsoft.com/office/drawing/2014/main" id="{C9EA185A-848E-2F4B-B60A-0D4539108BF7}"/>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7" name="Picture Placeholder 98">
                <a:extLst>
                  <a:ext uri="{FF2B5EF4-FFF2-40B4-BE49-F238E27FC236}">
                    <a16:creationId xmlns:a16="http://schemas.microsoft.com/office/drawing/2014/main" id="{B4BB5EA1-BE17-BE44-A2E7-15847308BC31}"/>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8" name="Picture Placeholder 98">
                <a:extLst>
                  <a:ext uri="{FF2B5EF4-FFF2-40B4-BE49-F238E27FC236}">
                    <a16:creationId xmlns:a16="http://schemas.microsoft.com/office/drawing/2014/main" id="{917DF6E8-620B-6148-A4FB-BF21B755E49C}"/>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9" name="Picture Placeholder 98">
                <a:extLst>
                  <a:ext uri="{FF2B5EF4-FFF2-40B4-BE49-F238E27FC236}">
                    <a16:creationId xmlns:a16="http://schemas.microsoft.com/office/drawing/2014/main" id="{278DB004-3E32-8F46-BBE2-375393B7306B}"/>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0" name="Picture Placeholder 98">
                <a:extLst>
                  <a:ext uri="{FF2B5EF4-FFF2-40B4-BE49-F238E27FC236}">
                    <a16:creationId xmlns:a16="http://schemas.microsoft.com/office/drawing/2014/main" id="{C6A8BA78-4F22-3F4D-8ACB-0D9A9B02F54E}"/>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1" name="Picture Placeholder 98">
                <a:extLst>
                  <a:ext uri="{FF2B5EF4-FFF2-40B4-BE49-F238E27FC236}">
                    <a16:creationId xmlns:a16="http://schemas.microsoft.com/office/drawing/2014/main" id="{AACCA94F-6792-2346-A818-5F4C897F3A35}"/>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2" name="Picture Placeholder 98">
                <a:extLst>
                  <a:ext uri="{FF2B5EF4-FFF2-40B4-BE49-F238E27FC236}">
                    <a16:creationId xmlns:a16="http://schemas.microsoft.com/office/drawing/2014/main" id="{0D054ECF-61A2-2F41-8BA7-7EDD99BE9296}"/>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3" name="Picture Placeholder 98">
                <a:extLst>
                  <a:ext uri="{FF2B5EF4-FFF2-40B4-BE49-F238E27FC236}">
                    <a16:creationId xmlns:a16="http://schemas.microsoft.com/office/drawing/2014/main" id="{3489C5E0-0086-0C43-A5AC-E64D9EC054A4}"/>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4" name="Picture Placeholder 98">
                <a:extLst>
                  <a:ext uri="{FF2B5EF4-FFF2-40B4-BE49-F238E27FC236}">
                    <a16:creationId xmlns:a16="http://schemas.microsoft.com/office/drawing/2014/main" id="{00F5C9AF-4C70-EC46-AC99-E138937608E2}"/>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5" name="Picture Placeholder 98">
                <a:extLst>
                  <a:ext uri="{FF2B5EF4-FFF2-40B4-BE49-F238E27FC236}">
                    <a16:creationId xmlns:a16="http://schemas.microsoft.com/office/drawing/2014/main" id="{8D63F69F-5BFA-B241-85B1-BAF250C85F24}"/>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6" name="Picture Placeholder 98">
                <a:extLst>
                  <a:ext uri="{FF2B5EF4-FFF2-40B4-BE49-F238E27FC236}">
                    <a16:creationId xmlns:a16="http://schemas.microsoft.com/office/drawing/2014/main" id="{55FC46C4-271A-6B43-ADBF-357E440C1944}"/>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7" name="Picture Placeholder 98">
                <a:extLst>
                  <a:ext uri="{FF2B5EF4-FFF2-40B4-BE49-F238E27FC236}">
                    <a16:creationId xmlns:a16="http://schemas.microsoft.com/office/drawing/2014/main" id="{04478839-A4E4-B64C-9178-F1D5B61EEE1E}"/>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8" name="Picture Placeholder 98">
                <a:extLst>
                  <a:ext uri="{FF2B5EF4-FFF2-40B4-BE49-F238E27FC236}">
                    <a16:creationId xmlns:a16="http://schemas.microsoft.com/office/drawing/2014/main" id="{5763C61F-51AE-DD44-9623-25A2C64B54BE}"/>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9" name="Picture Placeholder 98">
                <a:extLst>
                  <a:ext uri="{FF2B5EF4-FFF2-40B4-BE49-F238E27FC236}">
                    <a16:creationId xmlns:a16="http://schemas.microsoft.com/office/drawing/2014/main" id="{09237E4B-0E03-3B4C-BE9E-3D6C094406D3}"/>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0" name="Picture Placeholder 98">
                <a:extLst>
                  <a:ext uri="{FF2B5EF4-FFF2-40B4-BE49-F238E27FC236}">
                    <a16:creationId xmlns:a16="http://schemas.microsoft.com/office/drawing/2014/main" id="{CFE98645-9C68-904E-A608-19C2D1A922C0}"/>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1" name="Picture Placeholder 98">
                <a:extLst>
                  <a:ext uri="{FF2B5EF4-FFF2-40B4-BE49-F238E27FC236}">
                    <a16:creationId xmlns:a16="http://schemas.microsoft.com/office/drawing/2014/main" id="{D23E07BD-2A02-BB4F-809D-6AC854B20428}"/>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2" name="Picture Placeholder 98">
                <a:extLst>
                  <a:ext uri="{FF2B5EF4-FFF2-40B4-BE49-F238E27FC236}">
                    <a16:creationId xmlns:a16="http://schemas.microsoft.com/office/drawing/2014/main" id="{7A7E9E9F-2F0D-0944-8002-1AA1A0CC431D}"/>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3" name="Picture Placeholder 98">
                <a:extLst>
                  <a:ext uri="{FF2B5EF4-FFF2-40B4-BE49-F238E27FC236}">
                    <a16:creationId xmlns:a16="http://schemas.microsoft.com/office/drawing/2014/main" id="{9058E057-4A1E-2E48-A2B3-0A246FF7465E}"/>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4" name="Picture Placeholder 98">
                <a:extLst>
                  <a:ext uri="{FF2B5EF4-FFF2-40B4-BE49-F238E27FC236}">
                    <a16:creationId xmlns:a16="http://schemas.microsoft.com/office/drawing/2014/main" id="{98ED4D9A-A562-0842-A12D-02D29688DF9C}"/>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5" name="Picture Placeholder 98">
                <a:extLst>
                  <a:ext uri="{FF2B5EF4-FFF2-40B4-BE49-F238E27FC236}">
                    <a16:creationId xmlns:a16="http://schemas.microsoft.com/office/drawing/2014/main" id="{50A67EAF-0C91-7E4C-96B1-5F5DC3D47B0A}"/>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6" name="Picture Placeholder 98">
                <a:extLst>
                  <a:ext uri="{FF2B5EF4-FFF2-40B4-BE49-F238E27FC236}">
                    <a16:creationId xmlns:a16="http://schemas.microsoft.com/office/drawing/2014/main" id="{885D1366-4916-C544-8126-FE863A97F87F}"/>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7" name="Picture Placeholder 98">
                <a:extLst>
                  <a:ext uri="{FF2B5EF4-FFF2-40B4-BE49-F238E27FC236}">
                    <a16:creationId xmlns:a16="http://schemas.microsoft.com/office/drawing/2014/main" id="{24092A26-F6A3-2D4F-8D77-FD67923D67BC}"/>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8" name="Picture Placeholder 98">
                <a:extLst>
                  <a:ext uri="{FF2B5EF4-FFF2-40B4-BE49-F238E27FC236}">
                    <a16:creationId xmlns:a16="http://schemas.microsoft.com/office/drawing/2014/main" id="{548C2CA8-21D9-A140-9150-A30E6C274398}"/>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3" name="Rectangle 92">
              <a:extLst>
                <a:ext uri="{FF2B5EF4-FFF2-40B4-BE49-F238E27FC236}">
                  <a16:creationId xmlns:a16="http://schemas.microsoft.com/office/drawing/2014/main" id="{73591628-C707-4A45-B8B8-5B21D3CB960B}"/>
                </a:ext>
              </a:extLst>
            </p:cNvPr>
            <p:cNvSpPr/>
            <p:nvPr/>
          </p:nvSpPr>
          <p:spPr>
            <a:xfrm>
              <a:off x="6935320" y="3453314"/>
              <a:ext cx="1879550" cy="733381"/>
            </a:xfrm>
            <a:prstGeom prst="rect">
              <a:avLst/>
            </a:prstGeom>
            <a:noFill/>
            <a:ln w="19050">
              <a:solidFill>
                <a:schemeClr val="accent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94" name="TextBox 93">
              <a:extLst>
                <a:ext uri="{FF2B5EF4-FFF2-40B4-BE49-F238E27FC236}">
                  <a16:creationId xmlns:a16="http://schemas.microsoft.com/office/drawing/2014/main" id="{8385619C-B87F-7F4B-850B-962A7E77E215}"/>
                </a:ext>
              </a:extLst>
            </p:cNvPr>
            <p:cNvSpPr txBox="1"/>
            <p:nvPr/>
          </p:nvSpPr>
          <p:spPr>
            <a:xfrm>
              <a:off x="7731477" y="3948034"/>
              <a:ext cx="237306"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CPU</a:t>
              </a:r>
            </a:p>
          </p:txBody>
        </p:sp>
      </p:grpSp>
      <p:pic>
        <p:nvPicPr>
          <p:cNvPr id="142" name="Picture 141">
            <a:extLst>
              <a:ext uri="{FF2B5EF4-FFF2-40B4-BE49-F238E27FC236}">
                <a16:creationId xmlns:a16="http://schemas.microsoft.com/office/drawing/2014/main" id="{E5517012-8AB0-0B40-800E-CA96FA600A2D}"/>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3632043" y="2875099"/>
            <a:ext cx="321181" cy="285709"/>
          </a:xfrm>
          <a:prstGeom prst="rect">
            <a:avLst/>
          </a:prstGeom>
        </p:spPr>
      </p:pic>
      <p:pic>
        <p:nvPicPr>
          <p:cNvPr id="143" name="Picture 6" descr="Image result for windows xp logo">
            <a:extLst>
              <a:ext uri="{FF2B5EF4-FFF2-40B4-BE49-F238E27FC236}">
                <a16:creationId xmlns:a16="http://schemas.microsoft.com/office/drawing/2014/main" id="{00235821-2074-7041-A36C-76E8C303AAB4}"/>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2606732" y="2880522"/>
            <a:ext cx="343965" cy="280284"/>
          </a:xfrm>
          <a:prstGeom prst="rect">
            <a:avLst/>
          </a:prstGeom>
          <a:noFill/>
          <a:extLst>
            <a:ext uri="{909E8E84-426E-40DD-AFC4-6F175D3DCCD1}">
              <a14:hiddenFill xmlns:a14="http://schemas.microsoft.com/office/drawing/2010/main">
                <a:solidFill>
                  <a:srgbClr val="FFFFFF"/>
                </a:solidFill>
              </a14:hiddenFill>
            </a:ext>
          </a:extLst>
        </p:spPr>
      </p:pic>
      <p:sp>
        <p:nvSpPr>
          <p:cNvPr id="144" name="Rectangle 143">
            <a:extLst>
              <a:ext uri="{FF2B5EF4-FFF2-40B4-BE49-F238E27FC236}">
                <a16:creationId xmlns:a16="http://schemas.microsoft.com/office/drawing/2014/main" id="{3DA38AE9-D2BF-4B46-BBD9-DD8D2B4EB252}"/>
              </a:ext>
            </a:extLst>
          </p:cNvPr>
          <p:cNvSpPr/>
          <p:nvPr/>
        </p:nvSpPr>
        <p:spPr>
          <a:xfrm>
            <a:off x="2253712" y="3509588"/>
            <a:ext cx="1879062" cy="1985518"/>
          </a:xfrm>
          <a:prstGeom prst="rect">
            <a:avLst/>
          </a:prstGeom>
          <a:solidFill>
            <a:schemeClr val="bg1">
              <a:alpha val="97000"/>
            </a:schemeClr>
          </a:solidFill>
          <a:ln w="1905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45" name="Picture Placeholder 101" descr="Root Cause Analysis&#10;">
            <a:extLst>
              <a:ext uri="{FF2B5EF4-FFF2-40B4-BE49-F238E27FC236}">
                <a16:creationId xmlns:a16="http://schemas.microsoft.com/office/drawing/2014/main" id="{76E674BF-0378-A54A-8547-E65244411480}"/>
              </a:ext>
            </a:extLst>
          </p:cNvPr>
          <p:cNvGrpSpPr/>
          <p:nvPr/>
        </p:nvGrpSpPr>
        <p:grpSpPr>
          <a:xfrm>
            <a:off x="3046468" y="2097428"/>
            <a:ext cx="340227" cy="356432"/>
            <a:chOff x="8455071" y="2749878"/>
            <a:chExt cx="571085" cy="598286"/>
          </a:xfrm>
          <a:solidFill>
            <a:schemeClr val="tx1"/>
          </a:solidFill>
        </p:grpSpPr>
        <p:sp>
          <p:nvSpPr>
            <p:cNvPr id="146" name="Picture Placeholder 101">
              <a:extLst>
                <a:ext uri="{FF2B5EF4-FFF2-40B4-BE49-F238E27FC236}">
                  <a16:creationId xmlns:a16="http://schemas.microsoft.com/office/drawing/2014/main" id="{E36D3EEA-8F99-384A-8AA0-8F02D8AE3C19}"/>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7" name="Picture Placeholder 101">
              <a:extLst>
                <a:ext uri="{FF2B5EF4-FFF2-40B4-BE49-F238E27FC236}">
                  <a16:creationId xmlns:a16="http://schemas.microsoft.com/office/drawing/2014/main" id="{9B7B2B23-522F-F348-8447-8ACDC7F707E4}"/>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48" name="Picture Placeholder 101">
              <a:extLst>
                <a:ext uri="{FF2B5EF4-FFF2-40B4-BE49-F238E27FC236}">
                  <a16:creationId xmlns:a16="http://schemas.microsoft.com/office/drawing/2014/main" id="{B3094AE3-88D4-6F4A-A629-5836D12982C8}"/>
                </a:ext>
              </a:extLst>
            </p:cNvPr>
            <p:cNvGrpSpPr/>
            <p:nvPr/>
          </p:nvGrpSpPr>
          <p:grpSpPr>
            <a:xfrm>
              <a:off x="8795334" y="2749878"/>
              <a:ext cx="219463" cy="166049"/>
              <a:chOff x="8795334" y="2749878"/>
              <a:chExt cx="219463" cy="166049"/>
            </a:xfrm>
            <a:grpFill/>
          </p:grpSpPr>
          <p:sp>
            <p:nvSpPr>
              <p:cNvPr id="150" name="Picture Placeholder 101">
                <a:extLst>
                  <a:ext uri="{FF2B5EF4-FFF2-40B4-BE49-F238E27FC236}">
                    <a16:creationId xmlns:a16="http://schemas.microsoft.com/office/drawing/2014/main" id="{00BB2A01-41BD-294F-9257-8422C37F1B66}"/>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1" name="Picture Placeholder 101">
                <a:extLst>
                  <a:ext uri="{FF2B5EF4-FFF2-40B4-BE49-F238E27FC236}">
                    <a16:creationId xmlns:a16="http://schemas.microsoft.com/office/drawing/2014/main" id="{D7C3E311-37C3-AD46-832C-5890341AD97A}"/>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2" name="Picture Placeholder 101">
                <a:extLst>
                  <a:ext uri="{FF2B5EF4-FFF2-40B4-BE49-F238E27FC236}">
                    <a16:creationId xmlns:a16="http://schemas.microsoft.com/office/drawing/2014/main" id="{8F8101B6-41BE-9D49-821D-2B9EE27166A4}"/>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3" name="Picture Placeholder 101">
                <a:extLst>
                  <a:ext uri="{FF2B5EF4-FFF2-40B4-BE49-F238E27FC236}">
                    <a16:creationId xmlns:a16="http://schemas.microsoft.com/office/drawing/2014/main" id="{9FB2DD1F-7CE7-A841-B0E0-569CC1A39F6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4" name="Picture Placeholder 101">
                <a:extLst>
                  <a:ext uri="{FF2B5EF4-FFF2-40B4-BE49-F238E27FC236}">
                    <a16:creationId xmlns:a16="http://schemas.microsoft.com/office/drawing/2014/main" id="{B2A241DA-6D76-2741-9524-9EAD41065486}"/>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49" name="Picture Placeholder 101">
              <a:extLst>
                <a:ext uri="{FF2B5EF4-FFF2-40B4-BE49-F238E27FC236}">
                  <a16:creationId xmlns:a16="http://schemas.microsoft.com/office/drawing/2014/main" id="{378E91B7-07C6-B74B-ABE9-44ACFACBDE2F}"/>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55" name="Group 154" descr="Automation">
            <a:extLst>
              <a:ext uri="{FF2B5EF4-FFF2-40B4-BE49-F238E27FC236}">
                <a16:creationId xmlns:a16="http://schemas.microsoft.com/office/drawing/2014/main" id="{E9356A88-955D-FB46-A27E-7DB59A8BDC55}"/>
              </a:ext>
            </a:extLst>
          </p:cNvPr>
          <p:cNvGrpSpPr/>
          <p:nvPr/>
        </p:nvGrpSpPr>
        <p:grpSpPr>
          <a:xfrm>
            <a:off x="3121654" y="2865266"/>
            <a:ext cx="345962" cy="345998"/>
            <a:chOff x="531730" y="723307"/>
            <a:chExt cx="600773" cy="600837"/>
          </a:xfrm>
          <a:solidFill>
            <a:schemeClr val="tx1"/>
          </a:solidFill>
        </p:grpSpPr>
        <p:sp>
          <p:nvSpPr>
            <p:cNvPr id="156" name="Picture Placeholder 74">
              <a:extLst>
                <a:ext uri="{FF2B5EF4-FFF2-40B4-BE49-F238E27FC236}">
                  <a16:creationId xmlns:a16="http://schemas.microsoft.com/office/drawing/2014/main" id="{99D84F87-E6FF-E440-A567-AA766905CAD8}"/>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7" name="Picture Placeholder 74">
              <a:extLst>
                <a:ext uri="{FF2B5EF4-FFF2-40B4-BE49-F238E27FC236}">
                  <a16:creationId xmlns:a16="http://schemas.microsoft.com/office/drawing/2014/main" id="{CED8DD09-6464-3B4C-899A-C13449B3F32D}"/>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58" name="TextBox 157">
            <a:extLst>
              <a:ext uri="{FF2B5EF4-FFF2-40B4-BE49-F238E27FC236}">
                <a16:creationId xmlns:a16="http://schemas.microsoft.com/office/drawing/2014/main" id="{98B0ADD9-9BDF-C942-9651-75ECE45CA937}"/>
              </a:ext>
            </a:extLst>
          </p:cNvPr>
          <p:cNvSpPr txBox="1"/>
          <p:nvPr/>
        </p:nvSpPr>
        <p:spPr>
          <a:xfrm>
            <a:off x="2830189" y="4387011"/>
            <a:ext cx="789767" cy="220060"/>
          </a:xfrm>
          <a:prstGeom prst="rect">
            <a:avLst/>
          </a:prstGeom>
          <a:noFill/>
        </p:spPr>
        <p:txBody>
          <a:bodyPr wrap="none" lIns="0" tIns="0" rIns="0" bIns="0" rtlCol="0">
            <a:spAutoFit/>
          </a:bodyPr>
          <a:lstStyle/>
          <a:p>
            <a:pPr algn="ctr" defTabSz="914126">
              <a:lnSpc>
                <a:spcPct val="130000"/>
              </a:lnSpc>
              <a:defRPr/>
            </a:pPr>
            <a:r>
              <a:rPr lang="en-US" sz="1200" dirty="0">
                <a:solidFill>
                  <a:srgbClr val="FF0000"/>
                </a:solidFill>
                <a:latin typeface="Calibri" panose="020F0502020204030204" pitchFamily="34" charset="0"/>
              </a:rPr>
              <a:t>HYPERVISOR</a:t>
            </a:r>
            <a:endParaRPr lang="en-US" sz="1600" dirty="0">
              <a:solidFill>
                <a:srgbClr val="FF0000"/>
              </a:solidFill>
              <a:latin typeface="Calibri" panose="020F0502020204030204" pitchFamily="34" charset="0"/>
            </a:endParaRPr>
          </a:p>
        </p:txBody>
      </p:sp>
      <p:grpSp>
        <p:nvGrpSpPr>
          <p:cNvPr id="159" name="Group 158" descr="Multiple apps&#10;">
            <a:extLst>
              <a:ext uri="{FF2B5EF4-FFF2-40B4-BE49-F238E27FC236}">
                <a16:creationId xmlns:a16="http://schemas.microsoft.com/office/drawing/2014/main" id="{149D8393-A736-714A-91F9-EF4329945A0B}"/>
              </a:ext>
            </a:extLst>
          </p:cNvPr>
          <p:cNvGrpSpPr/>
          <p:nvPr/>
        </p:nvGrpSpPr>
        <p:grpSpPr>
          <a:xfrm>
            <a:off x="3577377" y="2108303"/>
            <a:ext cx="325290" cy="322386"/>
            <a:chOff x="5805988" y="720881"/>
            <a:chExt cx="597276" cy="591949"/>
          </a:xfrm>
          <a:solidFill>
            <a:schemeClr val="tx1"/>
          </a:solidFill>
        </p:grpSpPr>
        <p:sp>
          <p:nvSpPr>
            <p:cNvPr id="160" name="Picture Placeholder 78">
              <a:extLst>
                <a:ext uri="{FF2B5EF4-FFF2-40B4-BE49-F238E27FC236}">
                  <a16:creationId xmlns:a16="http://schemas.microsoft.com/office/drawing/2014/main" id="{761F44BB-A3FC-DD4C-BCE4-2B261C6D1CAD}"/>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1" name="Picture Placeholder 78">
              <a:extLst>
                <a:ext uri="{FF2B5EF4-FFF2-40B4-BE49-F238E27FC236}">
                  <a16:creationId xmlns:a16="http://schemas.microsoft.com/office/drawing/2014/main" id="{558B5983-5114-C944-975E-A4E9DED0D80A}"/>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2" name="Picture Placeholder 78">
              <a:extLst>
                <a:ext uri="{FF2B5EF4-FFF2-40B4-BE49-F238E27FC236}">
                  <a16:creationId xmlns:a16="http://schemas.microsoft.com/office/drawing/2014/main" id="{5D777F94-28E7-554E-A83B-D8329E55EDE6}"/>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3" name="Picture Placeholder 78">
              <a:extLst>
                <a:ext uri="{FF2B5EF4-FFF2-40B4-BE49-F238E27FC236}">
                  <a16:creationId xmlns:a16="http://schemas.microsoft.com/office/drawing/2014/main" id="{E1198B9F-5A06-644B-8677-C1045FAB799E}"/>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4" name="Picture Placeholder 78">
              <a:extLst>
                <a:ext uri="{FF2B5EF4-FFF2-40B4-BE49-F238E27FC236}">
                  <a16:creationId xmlns:a16="http://schemas.microsoft.com/office/drawing/2014/main" id="{016AF323-A05E-1840-A2AB-F8DE50DDE3D1}"/>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5" name="Picture Placeholder 78">
              <a:extLst>
                <a:ext uri="{FF2B5EF4-FFF2-40B4-BE49-F238E27FC236}">
                  <a16:creationId xmlns:a16="http://schemas.microsoft.com/office/drawing/2014/main" id="{63ED7F5F-F64D-9F4B-83B2-11D7F8624CC1}"/>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66" name="Rectangle 165">
            <a:extLst>
              <a:ext uri="{FF2B5EF4-FFF2-40B4-BE49-F238E27FC236}">
                <a16:creationId xmlns:a16="http://schemas.microsoft.com/office/drawing/2014/main" id="{0BBE4902-48CF-0B4D-A875-BE1582514F47}"/>
              </a:ext>
            </a:extLst>
          </p:cNvPr>
          <p:cNvSpPr/>
          <p:nvPr/>
        </p:nvSpPr>
        <p:spPr>
          <a:xfrm>
            <a:off x="2253768" y="1973284"/>
            <a:ext cx="1879061" cy="781883"/>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67" name="Picture Placeholder 76" descr="Rack Server 1&#10;">
            <a:extLst>
              <a:ext uri="{FF2B5EF4-FFF2-40B4-BE49-F238E27FC236}">
                <a16:creationId xmlns:a16="http://schemas.microsoft.com/office/drawing/2014/main" id="{3F166DC0-2E08-C940-B209-80425AAEB556}"/>
              </a:ext>
            </a:extLst>
          </p:cNvPr>
          <p:cNvGrpSpPr/>
          <p:nvPr/>
        </p:nvGrpSpPr>
        <p:grpSpPr>
          <a:xfrm>
            <a:off x="2253712" y="5604742"/>
            <a:ext cx="519918" cy="136820"/>
            <a:chOff x="3167405" y="928351"/>
            <a:chExt cx="600837" cy="158115"/>
          </a:xfrm>
          <a:solidFill>
            <a:schemeClr val="tx1"/>
          </a:solidFill>
        </p:grpSpPr>
        <p:grpSp>
          <p:nvGrpSpPr>
            <p:cNvPr id="168" name="Picture Placeholder 76">
              <a:extLst>
                <a:ext uri="{FF2B5EF4-FFF2-40B4-BE49-F238E27FC236}">
                  <a16:creationId xmlns:a16="http://schemas.microsoft.com/office/drawing/2014/main" id="{AB10CC2E-4689-7340-A476-73D98A09BCC7}"/>
                </a:ext>
              </a:extLst>
            </p:cNvPr>
            <p:cNvGrpSpPr/>
            <p:nvPr/>
          </p:nvGrpSpPr>
          <p:grpSpPr>
            <a:xfrm>
              <a:off x="3167405" y="928351"/>
              <a:ext cx="600837" cy="158115"/>
              <a:chOff x="3167405" y="928351"/>
              <a:chExt cx="600837" cy="158115"/>
            </a:xfrm>
            <a:grpFill/>
          </p:grpSpPr>
          <p:sp>
            <p:nvSpPr>
              <p:cNvPr id="171" name="Picture Placeholder 76">
                <a:extLst>
                  <a:ext uri="{FF2B5EF4-FFF2-40B4-BE49-F238E27FC236}">
                    <a16:creationId xmlns:a16="http://schemas.microsoft.com/office/drawing/2014/main" id="{F38BA884-3318-994E-9398-950C2D05CE2F}"/>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72" name="Picture Placeholder 76">
                <a:extLst>
                  <a:ext uri="{FF2B5EF4-FFF2-40B4-BE49-F238E27FC236}">
                    <a16:creationId xmlns:a16="http://schemas.microsoft.com/office/drawing/2014/main" id="{27252679-B6AE-CC4B-A37E-4F03F3D32A43}"/>
                  </a:ext>
                </a:extLst>
              </p:cNvPr>
              <p:cNvGrpSpPr/>
              <p:nvPr/>
            </p:nvGrpSpPr>
            <p:grpSpPr>
              <a:xfrm>
                <a:off x="3503872" y="975782"/>
                <a:ext cx="110680" cy="63248"/>
                <a:chOff x="3503872" y="975782"/>
                <a:chExt cx="110680" cy="63248"/>
              </a:xfrm>
              <a:grpFill/>
            </p:grpSpPr>
            <p:sp>
              <p:nvSpPr>
                <p:cNvPr id="173" name="Picture Placeholder 76">
                  <a:extLst>
                    <a:ext uri="{FF2B5EF4-FFF2-40B4-BE49-F238E27FC236}">
                      <a16:creationId xmlns:a16="http://schemas.microsoft.com/office/drawing/2014/main" id="{5A8C7A26-9BED-EF4E-98D6-C05D19715323}"/>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4" name="Picture Placeholder 76">
                  <a:extLst>
                    <a:ext uri="{FF2B5EF4-FFF2-40B4-BE49-F238E27FC236}">
                      <a16:creationId xmlns:a16="http://schemas.microsoft.com/office/drawing/2014/main" id="{10844CF4-6925-034C-A392-9B220804F3E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5" name="Picture Placeholder 76">
                  <a:extLst>
                    <a:ext uri="{FF2B5EF4-FFF2-40B4-BE49-F238E27FC236}">
                      <a16:creationId xmlns:a16="http://schemas.microsoft.com/office/drawing/2014/main" id="{0FFB7652-3FB1-5A4C-8A2C-8771CCD60680}"/>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6" name="Picture Placeholder 76">
                  <a:extLst>
                    <a:ext uri="{FF2B5EF4-FFF2-40B4-BE49-F238E27FC236}">
                      <a16:creationId xmlns:a16="http://schemas.microsoft.com/office/drawing/2014/main" id="{9AAB64DA-B16C-1B4B-94A5-F09365B452F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69" name="Picture Placeholder 76">
              <a:extLst>
                <a:ext uri="{FF2B5EF4-FFF2-40B4-BE49-F238E27FC236}">
                  <a16:creationId xmlns:a16="http://schemas.microsoft.com/office/drawing/2014/main" id="{18F74B49-8D81-BB4F-9075-9F9706C4D57C}"/>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0" name="Picture Placeholder 76">
              <a:extLst>
                <a:ext uri="{FF2B5EF4-FFF2-40B4-BE49-F238E27FC236}">
                  <a16:creationId xmlns:a16="http://schemas.microsoft.com/office/drawing/2014/main" id="{3A0999A7-8B6E-174D-9573-D23942B0A645}"/>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77" name="Picture Placeholder 76" descr="Rack Server 1&#10;">
            <a:extLst>
              <a:ext uri="{FF2B5EF4-FFF2-40B4-BE49-F238E27FC236}">
                <a16:creationId xmlns:a16="http://schemas.microsoft.com/office/drawing/2014/main" id="{62B619A5-5B21-794D-895A-31B816746BBC}"/>
              </a:ext>
            </a:extLst>
          </p:cNvPr>
          <p:cNvGrpSpPr/>
          <p:nvPr/>
        </p:nvGrpSpPr>
        <p:grpSpPr>
          <a:xfrm>
            <a:off x="3619284" y="5604742"/>
            <a:ext cx="519918" cy="136820"/>
            <a:chOff x="3167405" y="928351"/>
            <a:chExt cx="600837" cy="158115"/>
          </a:xfrm>
          <a:solidFill>
            <a:schemeClr val="tx1"/>
          </a:solidFill>
        </p:grpSpPr>
        <p:grpSp>
          <p:nvGrpSpPr>
            <p:cNvPr id="178" name="Picture Placeholder 76">
              <a:extLst>
                <a:ext uri="{FF2B5EF4-FFF2-40B4-BE49-F238E27FC236}">
                  <a16:creationId xmlns:a16="http://schemas.microsoft.com/office/drawing/2014/main" id="{45D684E3-8DDE-5D48-822B-619B42BA113A}"/>
                </a:ext>
              </a:extLst>
            </p:cNvPr>
            <p:cNvGrpSpPr/>
            <p:nvPr/>
          </p:nvGrpSpPr>
          <p:grpSpPr>
            <a:xfrm>
              <a:off x="3167405" y="928351"/>
              <a:ext cx="600837" cy="158115"/>
              <a:chOff x="3167405" y="928351"/>
              <a:chExt cx="600837" cy="158115"/>
            </a:xfrm>
            <a:grpFill/>
          </p:grpSpPr>
          <p:sp>
            <p:nvSpPr>
              <p:cNvPr id="181" name="Picture Placeholder 76">
                <a:extLst>
                  <a:ext uri="{FF2B5EF4-FFF2-40B4-BE49-F238E27FC236}">
                    <a16:creationId xmlns:a16="http://schemas.microsoft.com/office/drawing/2014/main" id="{38B6DDC8-5B9D-6741-97FF-26418CA490E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82" name="Picture Placeholder 76">
                <a:extLst>
                  <a:ext uri="{FF2B5EF4-FFF2-40B4-BE49-F238E27FC236}">
                    <a16:creationId xmlns:a16="http://schemas.microsoft.com/office/drawing/2014/main" id="{CDE70A2C-9EC2-4F4C-BFB6-501464AA278F}"/>
                  </a:ext>
                </a:extLst>
              </p:cNvPr>
              <p:cNvGrpSpPr/>
              <p:nvPr/>
            </p:nvGrpSpPr>
            <p:grpSpPr>
              <a:xfrm>
                <a:off x="3503872" y="975782"/>
                <a:ext cx="110680" cy="63248"/>
                <a:chOff x="3503872" y="975782"/>
                <a:chExt cx="110680" cy="63248"/>
              </a:xfrm>
              <a:grpFill/>
            </p:grpSpPr>
            <p:sp>
              <p:nvSpPr>
                <p:cNvPr id="183" name="Picture Placeholder 76">
                  <a:extLst>
                    <a:ext uri="{FF2B5EF4-FFF2-40B4-BE49-F238E27FC236}">
                      <a16:creationId xmlns:a16="http://schemas.microsoft.com/office/drawing/2014/main" id="{1CD66B0F-0594-6F43-BE09-B86F51F43D96}"/>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4" name="Picture Placeholder 76">
                  <a:extLst>
                    <a:ext uri="{FF2B5EF4-FFF2-40B4-BE49-F238E27FC236}">
                      <a16:creationId xmlns:a16="http://schemas.microsoft.com/office/drawing/2014/main" id="{C82A03C0-2A44-7048-AA5F-B6C85201BF7D}"/>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5" name="Picture Placeholder 76">
                  <a:extLst>
                    <a:ext uri="{FF2B5EF4-FFF2-40B4-BE49-F238E27FC236}">
                      <a16:creationId xmlns:a16="http://schemas.microsoft.com/office/drawing/2014/main" id="{852A736A-FC7C-F446-B47C-86434A814A3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6" name="Picture Placeholder 76">
                  <a:extLst>
                    <a:ext uri="{FF2B5EF4-FFF2-40B4-BE49-F238E27FC236}">
                      <a16:creationId xmlns:a16="http://schemas.microsoft.com/office/drawing/2014/main" id="{A9D8F72A-666A-A14C-AB97-74C6681D332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79" name="Picture Placeholder 76">
              <a:extLst>
                <a:ext uri="{FF2B5EF4-FFF2-40B4-BE49-F238E27FC236}">
                  <a16:creationId xmlns:a16="http://schemas.microsoft.com/office/drawing/2014/main" id="{6AA7BBEE-057C-F241-B4C9-5FC828E5B95D}"/>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0" name="Picture Placeholder 76">
              <a:extLst>
                <a:ext uri="{FF2B5EF4-FFF2-40B4-BE49-F238E27FC236}">
                  <a16:creationId xmlns:a16="http://schemas.microsoft.com/office/drawing/2014/main" id="{2CEE5B6A-5CFD-8647-A091-3CC160432858}"/>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87" name="Picture Placeholder 76" descr="Rack Server 1&#10;">
            <a:extLst>
              <a:ext uri="{FF2B5EF4-FFF2-40B4-BE49-F238E27FC236}">
                <a16:creationId xmlns:a16="http://schemas.microsoft.com/office/drawing/2014/main" id="{214733D0-1F5F-D147-9A50-F61BE3FBC866}"/>
              </a:ext>
            </a:extLst>
          </p:cNvPr>
          <p:cNvGrpSpPr/>
          <p:nvPr/>
        </p:nvGrpSpPr>
        <p:grpSpPr>
          <a:xfrm>
            <a:off x="2963484" y="5608446"/>
            <a:ext cx="519918" cy="136820"/>
            <a:chOff x="3167405" y="928351"/>
            <a:chExt cx="600837" cy="158115"/>
          </a:xfrm>
          <a:solidFill>
            <a:schemeClr val="tx1"/>
          </a:solidFill>
        </p:grpSpPr>
        <p:grpSp>
          <p:nvGrpSpPr>
            <p:cNvPr id="188" name="Picture Placeholder 76">
              <a:extLst>
                <a:ext uri="{FF2B5EF4-FFF2-40B4-BE49-F238E27FC236}">
                  <a16:creationId xmlns:a16="http://schemas.microsoft.com/office/drawing/2014/main" id="{C152EC95-32F9-2442-81CD-7314BE3C187D}"/>
                </a:ext>
              </a:extLst>
            </p:cNvPr>
            <p:cNvGrpSpPr/>
            <p:nvPr/>
          </p:nvGrpSpPr>
          <p:grpSpPr>
            <a:xfrm>
              <a:off x="3167405" y="928351"/>
              <a:ext cx="600837" cy="158115"/>
              <a:chOff x="3167405" y="928351"/>
              <a:chExt cx="600837" cy="158115"/>
            </a:xfrm>
            <a:grpFill/>
          </p:grpSpPr>
          <p:sp>
            <p:nvSpPr>
              <p:cNvPr id="191" name="Picture Placeholder 76">
                <a:extLst>
                  <a:ext uri="{FF2B5EF4-FFF2-40B4-BE49-F238E27FC236}">
                    <a16:creationId xmlns:a16="http://schemas.microsoft.com/office/drawing/2014/main" id="{98D98AE1-2FD1-2D41-8B55-486D8535525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92" name="Picture Placeholder 76">
                <a:extLst>
                  <a:ext uri="{FF2B5EF4-FFF2-40B4-BE49-F238E27FC236}">
                    <a16:creationId xmlns:a16="http://schemas.microsoft.com/office/drawing/2014/main" id="{5107E591-01B4-684A-84A7-B2C019A170BB}"/>
                  </a:ext>
                </a:extLst>
              </p:cNvPr>
              <p:cNvGrpSpPr/>
              <p:nvPr/>
            </p:nvGrpSpPr>
            <p:grpSpPr>
              <a:xfrm>
                <a:off x="3503872" y="975782"/>
                <a:ext cx="110680" cy="63248"/>
                <a:chOff x="3503872" y="975782"/>
                <a:chExt cx="110680" cy="63248"/>
              </a:xfrm>
              <a:grpFill/>
            </p:grpSpPr>
            <p:sp>
              <p:nvSpPr>
                <p:cNvPr id="193" name="Picture Placeholder 76">
                  <a:extLst>
                    <a:ext uri="{FF2B5EF4-FFF2-40B4-BE49-F238E27FC236}">
                      <a16:creationId xmlns:a16="http://schemas.microsoft.com/office/drawing/2014/main" id="{54DDE598-387C-A241-AF4A-4DFC156AC8ED}"/>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4" name="Picture Placeholder 76">
                  <a:extLst>
                    <a:ext uri="{FF2B5EF4-FFF2-40B4-BE49-F238E27FC236}">
                      <a16:creationId xmlns:a16="http://schemas.microsoft.com/office/drawing/2014/main" id="{37B9582D-046F-1341-886F-D4AC900E550B}"/>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5" name="Picture Placeholder 76">
                  <a:extLst>
                    <a:ext uri="{FF2B5EF4-FFF2-40B4-BE49-F238E27FC236}">
                      <a16:creationId xmlns:a16="http://schemas.microsoft.com/office/drawing/2014/main" id="{0D39D05E-86DA-5E4F-B294-C670436C504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6" name="Picture Placeholder 76">
                  <a:extLst>
                    <a:ext uri="{FF2B5EF4-FFF2-40B4-BE49-F238E27FC236}">
                      <a16:creationId xmlns:a16="http://schemas.microsoft.com/office/drawing/2014/main" id="{011D2EDE-7083-D64C-84E7-C113A33D78D3}"/>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89" name="Picture Placeholder 76">
              <a:extLst>
                <a:ext uri="{FF2B5EF4-FFF2-40B4-BE49-F238E27FC236}">
                  <a16:creationId xmlns:a16="http://schemas.microsoft.com/office/drawing/2014/main" id="{0B13AEFE-7F31-D242-8A37-3DF247599597}"/>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0" name="Picture Placeholder 76">
              <a:extLst>
                <a:ext uri="{FF2B5EF4-FFF2-40B4-BE49-F238E27FC236}">
                  <a16:creationId xmlns:a16="http://schemas.microsoft.com/office/drawing/2014/main" id="{A0CE8E1B-C339-2D4D-918C-5B71B7DAF779}"/>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97" name="TextBox 196">
            <a:extLst>
              <a:ext uri="{FF2B5EF4-FFF2-40B4-BE49-F238E27FC236}">
                <a16:creationId xmlns:a16="http://schemas.microsoft.com/office/drawing/2014/main" id="{EF31D16C-151A-9745-8D6E-1C497A86C56E}"/>
              </a:ext>
            </a:extLst>
          </p:cNvPr>
          <p:cNvSpPr txBox="1"/>
          <p:nvPr/>
        </p:nvSpPr>
        <p:spPr>
          <a:xfrm>
            <a:off x="2526575" y="5818498"/>
            <a:ext cx="1141082" cy="220060"/>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98" name="Group 197" descr="Cloud Traffic&#10;">
            <a:extLst>
              <a:ext uri="{FF2B5EF4-FFF2-40B4-BE49-F238E27FC236}">
                <a16:creationId xmlns:a16="http://schemas.microsoft.com/office/drawing/2014/main" id="{10FC2A46-8176-7D4A-99B7-98872B36A890}"/>
              </a:ext>
            </a:extLst>
          </p:cNvPr>
          <p:cNvGrpSpPr/>
          <p:nvPr/>
        </p:nvGrpSpPr>
        <p:grpSpPr>
          <a:xfrm>
            <a:off x="2494143" y="2101255"/>
            <a:ext cx="403995" cy="347804"/>
            <a:chOff x="7121053" y="2002337"/>
            <a:chExt cx="601965" cy="518238"/>
          </a:xfrm>
          <a:solidFill>
            <a:schemeClr val="tx1"/>
          </a:solidFill>
        </p:grpSpPr>
        <p:sp>
          <p:nvSpPr>
            <p:cNvPr id="199" name="Picture Placeholder 88">
              <a:extLst>
                <a:ext uri="{FF2B5EF4-FFF2-40B4-BE49-F238E27FC236}">
                  <a16:creationId xmlns:a16="http://schemas.microsoft.com/office/drawing/2014/main" id="{C08F3C27-F83C-A04C-BBB2-9E7E0BE9261F}"/>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0" name="Picture Placeholder 88">
              <a:extLst>
                <a:ext uri="{FF2B5EF4-FFF2-40B4-BE49-F238E27FC236}">
                  <a16:creationId xmlns:a16="http://schemas.microsoft.com/office/drawing/2014/main" id="{8DA0F812-87A5-5948-ACB9-5410A07FAB25}"/>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1" name="Picture Placeholder 88">
              <a:extLst>
                <a:ext uri="{FF2B5EF4-FFF2-40B4-BE49-F238E27FC236}">
                  <a16:creationId xmlns:a16="http://schemas.microsoft.com/office/drawing/2014/main" id="{72063BF9-A574-BA4C-8E47-23938A3D5C17}"/>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02" name="TextBox 201">
            <a:extLst>
              <a:ext uri="{FF2B5EF4-FFF2-40B4-BE49-F238E27FC236}">
                <a16:creationId xmlns:a16="http://schemas.microsoft.com/office/drawing/2014/main" id="{0671325A-C5E9-B04D-BAD0-EBD1FE82EC64}"/>
              </a:ext>
            </a:extLst>
          </p:cNvPr>
          <p:cNvSpPr txBox="1"/>
          <p:nvPr/>
        </p:nvSpPr>
        <p:spPr>
          <a:xfrm>
            <a:off x="2677787" y="2487836"/>
            <a:ext cx="902491"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203" name="Rectangle 202">
            <a:extLst>
              <a:ext uri="{FF2B5EF4-FFF2-40B4-BE49-F238E27FC236}">
                <a16:creationId xmlns:a16="http://schemas.microsoft.com/office/drawing/2014/main" id="{FC80CCE6-80AC-714D-ABA4-3E193484B4DB}"/>
              </a:ext>
            </a:extLst>
          </p:cNvPr>
          <p:cNvSpPr/>
          <p:nvPr/>
        </p:nvSpPr>
        <p:spPr>
          <a:xfrm>
            <a:off x="2256021" y="2760860"/>
            <a:ext cx="1879061" cy="665618"/>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4" name="TextBox 203">
            <a:extLst>
              <a:ext uri="{FF2B5EF4-FFF2-40B4-BE49-F238E27FC236}">
                <a16:creationId xmlns:a16="http://schemas.microsoft.com/office/drawing/2014/main" id="{9A242E57-2526-7541-8D1E-289AA11E0473}"/>
              </a:ext>
            </a:extLst>
          </p:cNvPr>
          <p:cNvSpPr txBox="1"/>
          <p:nvPr/>
        </p:nvSpPr>
        <p:spPr>
          <a:xfrm>
            <a:off x="2661412" y="3190699"/>
            <a:ext cx="1027525"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205" name="Rectangle 204">
            <a:extLst>
              <a:ext uri="{FF2B5EF4-FFF2-40B4-BE49-F238E27FC236}">
                <a16:creationId xmlns:a16="http://schemas.microsoft.com/office/drawing/2014/main" id="{00526E3A-7968-C14A-B133-AF488E1FF65B}"/>
              </a:ext>
            </a:extLst>
          </p:cNvPr>
          <p:cNvSpPr/>
          <p:nvPr/>
        </p:nvSpPr>
        <p:spPr>
          <a:xfrm>
            <a:off x="2160773" y="1874582"/>
            <a:ext cx="2073116" cy="4252721"/>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8" name="Group 237">
            <a:extLst>
              <a:ext uri="{FF2B5EF4-FFF2-40B4-BE49-F238E27FC236}">
                <a16:creationId xmlns:a16="http://schemas.microsoft.com/office/drawing/2014/main" id="{1E055DB0-D9EC-AD42-8616-2C1E9E41FD30}"/>
              </a:ext>
            </a:extLst>
          </p:cNvPr>
          <p:cNvGrpSpPr/>
          <p:nvPr/>
        </p:nvGrpSpPr>
        <p:grpSpPr>
          <a:xfrm>
            <a:off x="6865978" y="1296348"/>
            <a:ext cx="2840452" cy="4826964"/>
            <a:chOff x="7051399" y="1295791"/>
            <a:chExt cx="2841192" cy="4828221"/>
          </a:xfrm>
        </p:grpSpPr>
        <p:sp>
          <p:nvSpPr>
            <p:cNvPr id="102" name="Rectangle 101">
              <a:extLst>
                <a:ext uri="{FF2B5EF4-FFF2-40B4-BE49-F238E27FC236}">
                  <a16:creationId xmlns:a16="http://schemas.microsoft.com/office/drawing/2014/main" id="{6ACD4021-13D1-F149-831D-5F35D820A716}"/>
                </a:ext>
              </a:extLst>
            </p:cNvPr>
            <p:cNvSpPr/>
            <p:nvPr/>
          </p:nvSpPr>
          <p:spPr>
            <a:xfrm>
              <a:off x="7531057" y="1968911"/>
              <a:ext cx="1879550" cy="782087"/>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7" name="Group 236">
              <a:extLst>
                <a:ext uri="{FF2B5EF4-FFF2-40B4-BE49-F238E27FC236}">
                  <a16:creationId xmlns:a16="http://schemas.microsoft.com/office/drawing/2014/main" id="{2CBE8611-DA57-C545-AF9E-FEB3796C6B9C}"/>
                </a:ext>
              </a:extLst>
            </p:cNvPr>
            <p:cNvGrpSpPr/>
            <p:nvPr/>
          </p:nvGrpSpPr>
          <p:grpSpPr>
            <a:xfrm>
              <a:off x="7051399" y="1295791"/>
              <a:ext cx="2841192" cy="4828221"/>
              <a:chOff x="7051399" y="1295791"/>
              <a:chExt cx="2841192" cy="4828221"/>
            </a:xfrm>
          </p:grpSpPr>
          <p:pic>
            <p:nvPicPr>
              <p:cNvPr id="41" name="Picture 40">
                <a:extLst>
                  <a:ext uri="{FF2B5EF4-FFF2-40B4-BE49-F238E27FC236}">
                    <a16:creationId xmlns:a16="http://schemas.microsoft.com/office/drawing/2014/main" id="{83C2C812-8267-6040-A632-A0CB8F342369}"/>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8909690" y="2870961"/>
                <a:ext cx="321265" cy="285783"/>
              </a:xfrm>
              <a:prstGeom prst="rect">
                <a:avLst/>
              </a:prstGeom>
            </p:spPr>
          </p:pic>
          <p:pic>
            <p:nvPicPr>
              <p:cNvPr id="42" name="Picture 6" descr="Image result for windows xp logo">
                <a:extLst>
                  <a:ext uri="{FF2B5EF4-FFF2-40B4-BE49-F238E27FC236}">
                    <a16:creationId xmlns:a16="http://schemas.microsoft.com/office/drawing/2014/main" id="{9D4B6BFA-106E-1A40-870B-79CC464D7EF0}"/>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7884111" y="2876387"/>
                <a:ext cx="344055" cy="280357"/>
              </a:xfrm>
              <a:prstGeom prst="rect">
                <a:avLst/>
              </a:prstGeom>
              <a:noFill/>
              <a:extLst>
                <a:ext uri="{909E8E84-426E-40DD-AFC4-6F175D3DCCD1}">
                  <a14:hiddenFill xmlns:a14="http://schemas.microsoft.com/office/drawing/2010/main">
                    <a:solidFill>
                      <a:srgbClr val="FFFFFF"/>
                    </a:solidFill>
                  </a14:hiddenFill>
                </a:ext>
              </a:extLst>
            </p:spPr>
          </p:pic>
          <p:grpSp>
            <p:nvGrpSpPr>
              <p:cNvPr id="79" name="Picture Placeholder 101" descr="Root Cause Analysis&#10;">
                <a:extLst>
                  <a:ext uri="{FF2B5EF4-FFF2-40B4-BE49-F238E27FC236}">
                    <a16:creationId xmlns:a16="http://schemas.microsoft.com/office/drawing/2014/main" id="{D940EA4E-077C-CD41-A9B4-CE54E5C921B3}"/>
                  </a:ext>
                </a:extLst>
              </p:cNvPr>
              <p:cNvGrpSpPr/>
              <p:nvPr/>
            </p:nvGrpSpPr>
            <p:grpSpPr>
              <a:xfrm>
                <a:off x="8323963" y="2093089"/>
                <a:ext cx="340316" cy="356525"/>
                <a:chOff x="8455071" y="2749878"/>
                <a:chExt cx="571085" cy="598286"/>
              </a:xfrm>
              <a:solidFill>
                <a:schemeClr val="tx1"/>
              </a:solidFill>
            </p:grpSpPr>
            <p:sp>
              <p:nvSpPr>
                <p:cNvPr id="80" name="Picture Placeholder 101">
                  <a:extLst>
                    <a:ext uri="{FF2B5EF4-FFF2-40B4-BE49-F238E27FC236}">
                      <a16:creationId xmlns:a16="http://schemas.microsoft.com/office/drawing/2014/main" id="{7D5D350B-FD03-134B-AD46-AB84DFCB7725}"/>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1" name="Picture Placeholder 101">
                  <a:extLst>
                    <a:ext uri="{FF2B5EF4-FFF2-40B4-BE49-F238E27FC236}">
                      <a16:creationId xmlns:a16="http://schemas.microsoft.com/office/drawing/2014/main" id="{3195B4F7-12BA-0844-935C-6B1274C3491F}"/>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82" name="Picture Placeholder 101">
                  <a:extLst>
                    <a:ext uri="{FF2B5EF4-FFF2-40B4-BE49-F238E27FC236}">
                      <a16:creationId xmlns:a16="http://schemas.microsoft.com/office/drawing/2014/main" id="{E38117DE-0EA8-DD42-830D-27F65EFF56DC}"/>
                    </a:ext>
                  </a:extLst>
                </p:cNvPr>
                <p:cNvGrpSpPr/>
                <p:nvPr/>
              </p:nvGrpSpPr>
              <p:grpSpPr>
                <a:xfrm>
                  <a:off x="8795334" y="2749878"/>
                  <a:ext cx="219463" cy="166049"/>
                  <a:chOff x="8795334" y="2749878"/>
                  <a:chExt cx="219463" cy="166049"/>
                </a:xfrm>
                <a:grpFill/>
              </p:grpSpPr>
              <p:sp>
                <p:nvSpPr>
                  <p:cNvPr id="84" name="Picture Placeholder 101">
                    <a:extLst>
                      <a:ext uri="{FF2B5EF4-FFF2-40B4-BE49-F238E27FC236}">
                        <a16:creationId xmlns:a16="http://schemas.microsoft.com/office/drawing/2014/main" id="{4A2C268A-25F6-264B-A481-C2505670A269}"/>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5" name="Picture Placeholder 101">
                    <a:extLst>
                      <a:ext uri="{FF2B5EF4-FFF2-40B4-BE49-F238E27FC236}">
                        <a16:creationId xmlns:a16="http://schemas.microsoft.com/office/drawing/2014/main" id="{A88390C9-C15B-1E4C-B542-2794B27F9312}"/>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6" name="Picture Placeholder 101">
                    <a:extLst>
                      <a:ext uri="{FF2B5EF4-FFF2-40B4-BE49-F238E27FC236}">
                        <a16:creationId xmlns:a16="http://schemas.microsoft.com/office/drawing/2014/main" id="{A2B3E1F1-EFE4-4546-9CA3-252D4FB15AE1}"/>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7" name="Picture Placeholder 101">
                    <a:extLst>
                      <a:ext uri="{FF2B5EF4-FFF2-40B4-BE49-F238E27FC236}">
                        <a16:creationId xmlns:a16="http://schemas.microsoft.com/office/drawing/2014/main" id="{3919C5BE-DE1B-994A-96EF-A2AEC89DB1F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8" name="Picture Placeholder 101">
                    <a:extLst>
                      <a:ext uri="{FF2B5EF4-FFF2-40B4-BE49-F238E27FC236}">
                        <a16:creationId xmlns:a16="http://schemas.microsoft.com/office/drawing/2014/main" id="{B85A7C42-A410-0D43-9A68-482FB2761FB8}"/>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83" name="Picture Placeholder 101">
                  <a:extLst>
                    <a:ext uri="{FF2B5EF4-FFF2-40B4-BE49-F238E27FC236}">
                      <a16:creationId xmlns:a16="http://schemas.microsoft.com/office/drawing/2014/main" id="{04519004-C946-8F4C-B82E-1C42BD9553C6}"/>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89" name="Group 88" descr="Automation">
                <a:extLst>
                  <a:ext uri="{FF2B5EF4-FFF2-40B4-BE49-F238E27FC236}">
                    <a16:creationId xmlns:a16="http://schemas.microsoft.com/office/drawing/2014/main" id="{80E2EA9F-624D-C24F-92F0-0B9669E58FF2}"/>
                  </a:ext>
                </a:extLst>
              </p:cNvPr>
              <p:cNvGrpSpPr/>
              <p:nvPr/>
            </p:nvGrpSpPr>
            <p:grpSpPr>
              <a:xfrm>
                <a:off x="8399170" y="2861128"/>
                <a:ext cx="346052" cy="346088"/>
                <a:chOff x="531730" y="723307"/>
                <a:chExt cx="600773" cy="600837"/>
              </a:xfrm>
              <a:solidFill>
                <a:schemeClr val="tx1"/>
              </a:solidFill>
            </p:grpSpPr>
            <p:sp>
              <p:nvSpPr>
                <p:cNvPr id="90" name="Picture Placeholder 74">
                  <a:extLst>
                    <a:ext uri="{FF2B5EF4-FFF2-40B4-BE49-F238E27FC236}">
                      <a16:creationId xmlns:a16="http://schemas.microsoft.com/office/drawing/2014/main" id="{EB44EE03-E03C-3C45-B311-67B5FBA7F192}"/>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1" name="Picture Placeholder 74">
                  <a:extLst>
                    <a:ext uri="{FF2B5EF4-FFF2-40B4-BE49-F238E27FC236}">
                      <a16:creationId xmlns:a16="http://schemas.microsoft.com/office/drawing/2014/main" id="{9E0F555E-3263-744B-8E6A-3D4F51568D6A}"/>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95" name="Group 94" descr="Multiple apps&#10;">
                <a:extLst>
                  <a:ext uri="{FF2B5EF4-FFF2-40B4-BE49-F238E27FC236}">
                    <a16:creationId xmlns:a16="http://schemas.microsoft.com/office/drawing/2014/main" id="{1095CE44-57D6-4848-932D-896BA1868FAB}"/>
                  </a:ext>
                </a:extLst>
              </p:cNvPr>
              <p:cNvGrpSpPr/>
              <p:nvPr/>
            </p:nvGrpSpPr>
            <p:grpSpPr>
              <a:xfrm>
                <a:off x="8855010" y="2103968"/>
                <a:ext cx="325375" cy="322470"/>
                <a:chOff x="5805988" y="720881"/>
                <a:chExt cx="597276" cy="591949"/>
              </a:xfrm>
              <a:solidFill>
                <a:schemeClr val="tx1"/>
              </a:solidFill>
            </p:grpSpPr>
            <p:sp>
              <p:nvSpPr>
                <p:cNvPr id="96" name="Picture Placeholder 78">
                  <a:extLst>
                    <a:ext uri="{FF2B5EF4-FFF2-40B4-BE49-F238E27FC236}">
                      <a16:creationId xmlns:a16="http://schemas.microsoft.com/office/drawing/2014/main" id="{B37CEA41-7789-B848-BAE4-0157142D0C75}"/>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7" name="Picture Placeholder 78">
                  <a:extLst>
                    <a:ext uri="{FF2B5EF4-FFF2-40B4-BE49-F238E27FC236}">
                      <a16:creationId xmlns:a16="http://schemas.microsoft.com/office/drawing/2014/main" id="{4DA31E4A-ADFC-4A41-AAB8-5E146A4AE017}"/>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8" name="Picture Placeholder 78">
                  <a:extLst>
                    <a:ext uri="{FF2B5EF4-FFF2-40B4-BE49-F238E27FC236}">
                      <a16:creationId xmlns:a16="http://schemas.microsoft.com/office/drawing/2014/main" id="{9F797B50-1751-5B4F-8AF6-CEE8D68A9AD8}"/>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9" name="Picture Placeholder 78">
                  <a:extLst>
                    <a:ext uri="{FF2B5EF4-FFF2-40B4-BE49-F238E27FC236}">
                      <a16:creationId xmlns:a16="http://schemas.microsoft.com/office/drawing/2014/main" id="{9666E6B1-67E7-2746-9C56-7B9B9DFB37B9}"/>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0" name="Picture Placeholder 78">
                  <a:extLst>
                    <a:ext uri="{FF2B5EF4-FFF2-40B4-BE49-F238E27FC236}">
                      <a16:creationId xmlns:a16="http://schemas.microsoft.com/office/drawing/2014/main" id="{31CEF72A-D557-0241-B33B-D155C0EAD1D9}"/>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1" name="Picture Placeholder 78">
                  <a:extLst>
                    <a:ext uri="{FF2B5EF4-FFF2-40B4-BE49-F238E27FC236}">
                      <a16:creationId xmlns:a16="http://schemas.microsoft.com/office/drawing/2014/main" id="{3C87B399-A8FF-3744-BE8E-79E962A6A2AA}"/>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03" name="Picture Placeholder 76" descr="Rack Server 1&#10;">
                <a:extLst>
                  <a:ext uri="{FF2B5EF4-FFF2-40B4-BE49-F238E27FC236}">
                    <a16:creationId xmlns:a16="http://schemas.microsoft.com/office/drawing/2014/main" id="{4C5BC727-5E05-4E49-8349-D4B353D9DC00}"/>
                  </a:ext>
                </a:extLst>
              </p:cNvPr>
              <p:cNvGrpSpPr/>
              <p:nvPr/>
            </p:nvGrpSpPr>
            <p:grpSpPr>
              <a:xfrm>
                <a:off x="7531001" y="5601318"/>
                <a:ext cx="520053" cy="136856"/>
                <a:chOff x="3167405" y="928351"/>
                <a:chExt cx="600837" cy="158115"/>
              </a:xfrm>
              <a:solidFill>
                <a:schemeClr val="tx1"/>
              </a:solidFill>
            </p:grpSpPr>
            <p:grpSp>
              <p:nvGrpSpPr>
                <p:cNvPr id="104" name="Picture Placeholder 76">
                  <a:extLst>
                    <a:ext uri="{FF2B5EF4-FFF2-40B4-BE49-F238E27FC236}">
                      <a16:creationId xmlns:a16="http://schemas.microsoft.com/office/drawing/2014/main" id="{28A6A29F-998D-E04C-B705-8392803785D3}"/>
                    </a:ext>
                  </a:extLst>
                </p:cNvPr>
                <p:cNvGrpSpPr/>
                <p:nvPr/>
              </p:nvGrpSpPr>
              <p:grpSpPr>
                <a:xfrm>
                  <a:off x="3167405" y="928351"/>
                  <a:ext cx="600837" cy="158115"/>
                  <a:chOff x="3167405" y="928351"/>
                  <a:chExt cx="600837" cy="158115"/>
                </a:xfrm>
                <a:grpFill/>
              </p:grpSpPr>
              <p:sp>
                <p:nvSpPr>
                  <p:cNvPr id="107" name="Picture Placeholder 76">
                    <a:extLst>
                      <a:ext uri="{FF2B5EF4-FFF2-40B4-BE49-F238E27FC236}">
                        <a16:creationId xmlns:a16="http://schemas.microsoft.com/office/drawing/2014/main" id="{546D04B9-49EE-9040-B9DC-C47DB0EB9581}"/>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08" name="Picture Placeholder 76">
                    <a:extLst>
                      <a:ext uri="{FF2B5EF4-FFF2-40B4-BE49-F238E27FC236}">
                        <a16:creationId xmlns:a16="http://schemas.microsoft.com/office/drawing/2014/main" id="{AAF3D6F5-4A6C-6E4F-A1D5-4FF683BD52CA}"/>
                      </a:ext>
                    </a:extLst>
                  </p:cNvPr>
                  <p:cNvGrpSpPr/>
                  <p:nvPr/>
                </p:nvGrpSpPr>
                <p:grpSpPr>
                  <a:xfrm>
                    <a:off x="3503872" y="975782"/>
                    <a:ext cx="110680" cy="63248"/>
                    <a:chOff x="3503872" y="975782"/>
                    <a:chExt cx="110680" cy="63248"/>
                  </a:xfrm>
                  <a:grpFill/>
                </p:grpSpPr>
                <p:sp>
                  <p:nvSpPr>
                    <p:cNvPr id="109" name="Picture Placeholder 76">
                      <a:extLst>
                        <a:ext uri="{FF2B5EF4-FFF2-40B4-BE49-F238E27FC236}">
                          <a16:creationId xmlns:a16="http://schemas.microsoft.com/office/drawing/2014/main" id="{B7DF536F-5FF7-BF42-A10E-B80F0F2831B9}"/>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0" name="Picture Placeholder 76">
                      <a:extLst>
                        <a:ext uri="{FF2B5EF4-FFF2-40B4-BE49-F238E27FC236}">
                          <a16:creationId xmlns:a16="http://schemas.microsoft.com/office/drawing/2014/main" id="{C0EFCC98-7AE6-694B-A314-A554375D75B4}"/>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1" name="Picture Placeholder 76">
                      <a:extLst>
                        <a:ext uri="{FF2B5EF4-FFF2-40B4-BE49-F238E27FC236}">
                          <a16:creationId xmlns:a16="http://schemas.microsoft.com/office/drawing/2014/main" id="{02E290F5-16CE-9849-A7E9-471A196AA01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2" name="Picture Placeholder 76">
                      <a:extLst>
                        <a:ext uri="{FF2B5EF4-FFF2-40B4-BE49-F238E27FC236}">
                          <a16:creationId xmlns:a16="http://schemas.microsoft.com/office/drawing/2014/main" id="{9E04B97B-172D-B643-AE10-59B850C400CE}"/>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05" name="Picture Placeholder 76">
                  <a:extLst>
                    <a:ext uri="{FF2B5EF4-FFF2-40B4-BE49-F238E27FC236}">
                      <a16:creationId xmlns:a16="http://schemas.microsoft.com/office/drawing/2014/main" id="{1679B5FA-7AB3-A744-A691-753199EB591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6" name="Picture Placeholder 76">
                  <a:extLst>
                    <a:ext uri="{FF2B5EF4-FFF2-40B4-BE49-F238E27FC236}">
                      <a16:creationId xmlns:a16="http://schemas.microsoft.com/office/drawing/2014/main" id="{B87D68F5-BCF6-E748-8428-40A56BBE515E}"/>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13" name="Picture Placeholder 76" descr="Rack Server 1&#10;">
                <a:extLst>
                  <a:ext uri="{FF2B5EF4-FFF2-40B4-BE49-F238E27FC236}">
                    <a16:creationId xmlns:a16="http://schemas.microsoft.com/office/drawing/2014/main" id="{3DD8EC4C-BCA5-0042-ADBE-B05B4466E9E1}"/>
                  </a:ext>
                </a:extLst>
              </p:cNvPr>
              <p:cNvGrpSpPr/>
              <p:nvPr/>
            </p:nvGrpSpPr>
            <p:grpSpPr>
              <a:xfrm>
                <a:off x="8896929" y="5601318"/>
                <a:ext cx="520053" cy="136856"/>
                <a:chOff x="3167405" y="928351"/>
                <a:chExt cx="600837" cy="158115"/>
              </a:xfrm>
              <a:solidFill>
                <a:schemeClr val="tx1"/>
              </a:solidFill>
            </p:grpSpPr>
            <p:grpSp>
              <p:nvGrpSpPr>
                <p:cNvPr id="114" name="Picture Placeholder 76">
                  <a:extLst>
                    <a:ext uri="{FF2B5EF4-FFF2-40B4-BE49-F238E27FC236}">
                      <a16:creationId xmlns:a16="http://schemas.microsoft.com/office/drawing/2014/main" id="{A5FF58BC-147B-7544-B99B-B23E82F07959}"/>
                    </a:ext>
                  </a:extLst>
                </p:cNvPr>
                <p:cNvGrpSpPr/>
                <p:nvPr/>
              </p:nvGrpSpPr>
              <p:grpSpPr>
                <a:xfrm>
                  <a:off x="3167405" y="928351"/>
                  <a:ext cx="600837" cy="158115"/>
                  <a:chOff x="3167405" y="928351"/>
                  <a:chExt cx="600837" cy="158115"/>
                </a:xfrm>
                <a:grpFill/>
              </p:grpSpPr>
              <p:sp>
                <p:nvSpPr>
                  <p:cNvPr id="117" name="Picture Placeholder 76">
                    <a:extLst>
                      <a:ext uri="{FF2B5EF4-FFF2-40B4-BE49-F238E27FC236}">
                        <a16:creationId xmlns:a16="http://schemas.microsoft.com/office/drawing/2014/main" id="{F9BCD4B9-914F-3D4C-9A91-648D0491E696}"/>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18" name="Picture Placeholder 76">
                    <a:extLst>
                      <a:ext uri="{FF2B5EF4-FFF2-40B4-BE49-F238E27FC236}">
                        <a16:creationId xmlns:a16="http://schemas.microsoft.com/office/drawing/2014/main" id="{DD5696A4-342E-404C-BC08-E9B5E3831217}"/>
                      </a:ext>
                    </a:extLst>
                  </p:cNvPr>
                  <p:cNvGrpSpPr/>
                  <p:nvPr/>
                </p:nvGrpSpPr>
                <p:grpSpPr>
                  <a:xfrm>
                    <a:off x="3503872" y="975782"/>
                    <a:ext cx="110680" cy="63248"/>
                    <a:chOff x="3503872" y="975782"/>
                    <a:chExt cx="110680" cy="63248"/>
                  </a:xfrm>
                  <a:grpFill/>
                </p:grpSpPr>
                <p:sp>
                  <p:nvSpPr>
                    <p:cNvPr id="119" name="Picture Placeholder 76">
                      <a:extLst>
                        <a:ext uri="{FF2B5EF4-FFF2-40B4-BE49-F238E27FC236}">
                          <a16:creationId xmlns:a16="http://schemas.microsoft.com/office/drawing/2014/main" id="{F2176D84-3070-DC4A-A49F-9E5ACECD8F0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0" name="Picture Placeholder 76">
                      <a:extLst>
                        <a:ext uri="{FF2B5EF4-FFF2-40B4-BE49-F238E27FC236}">
                          <a16:creationId xmlns:a16="http://schemas.microsoft.com/office/drawing/2014/main" id="{C880B5B1-14E9-5747-B4FE-BF8394412B87}"/>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1" name="Picture Placeholder 76">
                      <a:extLst>
                        <a:ext uri="{FF2B5EF4-FFF2-40B4-BE49-F238E27FC236}">
                          <a16:creationId xmlns:a16="http://schemas.microsoft.com/office/drawing/2014/main" id="{5C653BB6-5CE7-584F-B5B6-FC3B33E6F374}"/>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2" name="Picture Placeholder 76">
                      <a:extLst>
                        <a:ext uri="{FF2B5EF4-FFF2-40B4-BE49-F238E27FC236}">
                          <a16:creationId xmlns:a16="http://schemas.microsoft.com/office/drawing/2014/main" id="{8DDEBB02-CA37-714D-A6BA-0AB25D83915C}"/>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15" name="Picture Placeholder 76">
                  <a:extLst>
                    <a:ext uri="{FF2B5EF4-FFF2-40B4-BE49-F238E27FC236}">
                      <a16:creationId xmlns:a16="http://schemas.microsoft.com/office/drawing/2014/main" id="{3C37B9A2-B9F2-1949-91A4-923E46F0A9F5}"/>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6" name="Picture Placeholder 76">
                  <a:extLst>
                    <a:ext uri="{FF2B5EF4-FFF2-40B4-BE49-F238E27FC236}">
                      <a16:creationId xmlns:a16="http://schemas.microsoft.com/office/drawing/2014/main" id="{5F6C7434-04E8-964D-9FAB-3EC2637FA007}"/>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23" name="Picture Placeholder 76" descr="Rack Server 1&#10;">
                <a:extLst>
                  <a:ext uri="{FF2B5EF4-FFF2-40B4-BE49-F238E27FC236}">
                    <a16:creationId xmlns:a16="http://schemas.microsoft.com/office/drawing/2014/main" id="{F37FBD08-0972-394D-9741-9DCD75A40310}"/>
                  </a:ext>
                </a:extLst>
              </p:cNvPr>
              <p:cNvGrpSpPr/>
              <p:nvPr/>
            </p:nvGrpSpPr>
            <p:grpSpPr>
              <a:xfrm>
                <a:off x="8240958" y="5605023"/>
                <a:ext cx="520053" cy="136856"/>
                <a:chOff x="3167405" y="928351"/>
                <a:chExt cx="600837" cy="158115"/>
              </a:xfrm>
              <a:solidFill>
                <a:schemeClr val="tx1"/>
              </a:solidFill>
            </p:grpSpPr>
            <p:grpSp>
              <p:nvGrpSpPr>
                <p:cNvPr id="124" name="Picture Placeholder 76">
                  <a:extLst>
                    <a:ext uri="{FF2B5EF4-FFF2-40B4-BE49-F238E27FC236}">
                      <a16:creationId xmlns:a16="http://schemas.microsoft.com/office/drawing/2014/main" id="{13CC3A1C-AC24-BC4E-80E6-7DD636D80A4C}"/>
                    </a:ext>
                  </a:extLst>
                </p:cNvPr>
                <p:cNvGrpSpPr/>
                <p:nvPr/>
              </p:nvGrpSpPr>
              <p:grpSpPr>
                <a:xfrm>
                  <a:off x="3167405" y="928351"/>
                  <a:ext cx="600837" cy="158115"/>
                  <a:chOff x="3167405" y="928351"/>
                  <a:chExt cx="600837" cy="158115"/>
                </a:xfrm>
                <a:grpFill/>
              </p:grpSpPr>
              <p:sp>
                <p:nvSpPr>
                  <p:cNvPr id="127" name="Picture Placeholder 76">
                    <a:extLst>
                      <a:ext uri="{FF2B5EF4-FFF2-40B4-BE49-F238E27FC236}">
                        <a16:creationId xmlns:a16="http://schemas.microsoft.com/office/drawing/2014/main" id="{8A272694-0EDB-464D-AFF8-F6720D185CB9}"/>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28" name="Picture Placeholder 76">
                    <a:extLst>
                      <a:ext uri="{FF2B5EF4-FFF2-40B4-BE49-F238E27FC236}">
                        <a16:creationId xmlns:a16="http://schemas.microsoft.com/office/drawing/2014/main" id="{F2DFBCA4-D07F-974F-937D-438694436B4A}"/>
                      </a:ext>
                    </a:extLst>
                  </p:cNvPr>
                  <p:cNvGrpSpPr/>
                  <p:nvPr/>
                </p:nvGrpSpPr>
                <p:grpSpPr>
                  <a:xfrm>
                    <a:off x="3503872" y="975782"/>
                    <a:ext cx="110680" cy="63248"/>
                    <a:chOff x="3503872" y="975782"/>
                    <a:chExt cx="110680" cy="63248"/>
                  </a:xfrm>
                  <a:grpFill/>
                </p:grpSpPr>
                <p:sp>
                  <p:nvSpPr>
                    <p:cNvPr id="129" name="Picture Placeholder 76">
                      <a:extLst>
                        <a:ext uri="{FF2B5EF4-FFF2-40B4-BE49-F238E27FC236}">
                          <a16:creationId xmlns:a16="http://schemas.microsoft.com/office/drawing/2014/main" id="{717D68E5-D3C3-1141-8145-92ADCCC86AD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0" name="Picture Placeholder 76">
                      <a:extLst>
                        <a:ext uri="{FF2B5EF4-FFF2-40B4-BE49-F238E27FC236}">
                          <a16:creationId xmlns:a16="http://schemas.microsoft.com/office/drawing/2014/main" id="{38B05FBC-3092-8C45-9B80-C6C98B687D6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1" name="Picture Placeholder 76">
                      <a:extLst>
                        <a:ext uri="{FF2B5EF4-FFF2-40B4-BE49-F238E27FC236}">
                          <a16:creationId xmlns:a16="http://schemas.microsoft.com/office/drawing/2014/main" id="{63534AC2-FD0C-3647-A506-CCAEF185405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2" name="Picture Placeholder 76">
                      <a:extLst>
                        <a:ext uri="{FF2B5EF4-FFF2-40B4-BE49-F238E27FC236}">
                          <a16:creationId xmlns:a16="http://schemas.microsoft.com/office/drawing/2014/main" id="{EA1FA6A1-8EF7-2D4E-B7D7-4E04B0103A7B}"/>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25" name="Picture Placeholder 76">
                  <a:extLst>
                    <a:ext uri="{FF2B5EF4-FFF2-40B4-BE49-F238E27FC236}">
                      <a16:creationId xmlns:a16="http://schemas.microsoft.com/office/drawing/2014/main" id="{64811572-A47F-0B4C-8A03-3CC60EDE83A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6" name="Picture Placeholder 76">
                  <a:extLst>
                    <a:ext uri="{FF2B5EF4-FFF2-40B4-BE49-F238E27FC236}">
                      <a16:creationId xmlns:a16="http://schemas.microsoft.com/office/drawing/2014/main" id="{DD003FBA-91D0-6D4A-B692-8B1BE347C11B}"/>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3" name="TextBox 132">
                <a:extLst>
                  <a:ext uri="{FF2B5EF4-FFF2-40B4-BE49-F238E27FC236}">
                    <a16:creationId xmlns:a16="http://schemas.microsoft.com/office/drawing/2014/main" id="{57FF41FD-10B2-3B46-8003-4983B6810D52}"/>
                  </a:ext>
                </a:extLst>
              </p:cNvPr>
              <p:cNvSpPr txBox="1"/>
              <p:nvPr/>
            </p:nvSpPr>
            <p:spPr>
              <a:xfrm>
                <a:off x="7803936" y="5815128"/>
                <a:ext cx="1141379"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34" name="Group 133" descr="Cloud Traffic&#10;">
                <a:extLst>
                  <a:ext uri="{FF2B5EF4-FFF2-40B4-BE49-F238E27FC236}">
                    <a16:creationId xmlns:a16="http://schemas.microsoft.com/office/drawing/2014/main" id="{D7AC8141-F9F6-B64C-8683-8C27075BE38A}"/>
                  </a:ext>
                </a:extLst>
              </p:cNvPr>
              <p:cNvGrpSpPr/>
              <p:nvPr/>
            </p:nvGrpSpPr>
            <p:grpSpPr>
              <a:xfrm>
                <a:off x="7771495" y="2096916"/>
                <a:ext cx="404100" cy="347895"/>
                <a:chOff x="7121053" y="2002337"/>
                <a:chExt cx="601965" cy="518238"/>
              </a:xfrm>
              <a:solidFill>
                <a:schemeClr val="tx1"/>
              </a:solidFill>
            </p:grpSpPr>
            <p:sp>
              <p:nvSpPr>
                <p:cNvPr id="135" name="Picture Placeholder 88">
                  <a:extLst>
                    <a:ext uri="{FF2B5EF4-FFF2-40B4-BE49-F238E27FC236}">
                      <a16:creationId xmlns:a16="http://schemas.microsoft.com/office/drawing/2014/main" id="{BF22330D-7F95-7249-99D5-5B1DB8E50770}"/>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6" name="Picture Placeholder 88">
                  <a:extLst>
                    <a:ext uri="{FF2B5EF4-FFF2-40B4-BE49-F238E27FC236}">
                      <a16:creationId xmlns:a16="http://schemas.microsoft.com/office/drawing/2014/main" id="{BD0F1801-1CE6-CA49-96AD-A235DFFB5620}"/>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7" name="Picture Placeholder 88">
                  <a:extLst>
                    <a:ext uri="{FF2B5EF4-FFF2-40B4-BE49-F238E27FC236}">
                      <a16:creationId xmlns:a16="http://schemas.microsoft.com/office/drawing/2014/main" id="{F6B05D27-9EA2-744B-9FC8-F44DC6E0316E}"/>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8" name="TextBox 137">
                <a:extLst>
                  <a:ext uri="{FF2B5EF4-FFF2-40B4-BE49-F238E27FC236}">
                    <a16:creationId xmlns:a16="http://schemas.microsoft.com/office/drawing/2014/main" id="{0D84490E-A449-B342-98F7-FAF7266E627B}"/>
                  </a:ext>
                </a:extLst>
              </p:cNvPr>
              <p:cNvSpPr txBox="1"/>
              <p:nvPr/>
            </p:nvSpPr>
            <p:spPr>
              <a:xfrm>
                <a:off x="7955187" y="2483600"/>
                <a:ext cx="902726"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139" name="Rectangle 138">
                <a:extLst>
                  <a:ext uri="{FF2B5EF4-FFF2-40B4-BE49-F238E27FC236}">
                    <a16:creationId xmlns:a16="http://schemas.microsoft.com/office/drawing/2014/main" id="{CFE530C8-575A-414A-AB33-D3E77E29F9F6}"/>
                  </a:ext>
                </a:extLst>
              </p:cNvPr>
              <p:cNvSpPr/>
              <p:nvPr/>
            </p:nvSpPr>
            <p:spPr>
              <a:xfrm>
                <a:off x="7532450" y="2772090"/>
                <a:ext cx="1879550" cy="665791"/>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140" name="TextBox 139">
                <a:extLst>
                  <a:ext uri="{FF2B5EF4-FFF2-40B4-BE49-F238E27FC236}">
                    <a16:creationId xmlns:a16="http://schemas.microsoft.com/office/drawing/2014/main" id="{86C8275C-793B-C240-9AEE-7C9739C4D8CD}"/>
                  </a:ext>
                </a:extLst>
              </p:cNvPr>
              <p:cNvSpPr txBox="1"/>
              <p:nvPr/>
            </p:nvSpPr>
            <p:spPr>
              <a:xfrm>
                <a:off x="7938808" y="3186646"/>
                <a:ext cx="1027793"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141" name="Rectangle 140">
                <a:extLst>
                  <a:ext uri="{FF2B5EF4-FFF2-40B4-BE49-F238E27FC236}">
                    <a16:creationId xmlns:a16="http://schemas.microsoft.com/office/drawing/2014/main" id="{092A97D5-95D4-8E4A-A08F-B7A808809B55}"/>
                  </a:ext>
                </a:extLst>
              </p:cNvPr>
              <p:cNvSpPr/>
              <p:nvPr/>
            </p:nvSpPr>
            <p:spPr>
              <a:xfrm>
                <a:off x="7438039" y="1870183"/>
                <a:ext cx="2073656" cy="4253829"/>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6" name="TextBox 205">
                <a:extLst>
                  <a:ext uri="{FF2B5EF4-FFF2-40B4-BE49-F238E27FC236}">
                    <a16:creationId xmlns:a16="http://schemas.microsoft.com/office/drawing/2014/main" id="{961A17BF-B5FF-0647-A185-A5B7165AF586}"/>
                  </a:ext>
                </a:extLst>
              </p:cNvPr>
              <p:cNvSpPr txBox="1"/>
              <p:nvPr/>
            </p:nvSpPr>
            <p:spPr>
              <a:xfrm>
                <a:off x="7051399" y="1295791"/>
                <a:ext cx="2841192" cy="543226"/>
              </a:xfrm>
              <a:prstGeom prst="rect">
                <a:avLst/>
              </a:prstGeom>
              <a:noFill/>
            </p:spPr>
            <p:txBody>
              <a:bodyPr wrap="square" rtlCol="0">
                <a:spAutoFit/>
              </a:bodyPr>
              <a:lstStyle/>
              <a:p>
                <a:pPr algn="ctr" defTabSz="914126">
                  <a:defRPr/>
                </a:pPr>
                <a:r>
                  <a:rPr lang="en-US" sz="1400" dirty="0">
                    <a:solidFill>
                      <a:srgbClr val="1A428A"/>
                    </a:solidFill>
                    <a:latin typeface="Calibri" panose="020F0502020204030204" pitchFamily="34" charset="0"/>
                  </a:rPr>
                  <a:t>VMware Cloud</a:t>
                </a:r>
                <a:br>
                  <a:rPr lang="en-US" sz="1400" dirty="0">
                    <a:solidFill>
                      <a:srgbClr val="1A428A"/>
                    </a:solidFill>
                    <a:latin typeface="Calibri" panose="020F0502020204030204" pitchFamily="34" charset="0"/>
                  </a:rPr>
                </a:br>
                <a:r>
                  <a:rPr lang="en-US" sz="1400" dirty="0">
                    <a:solidFill>
                      <a:srgbClr val="1A428A"/>
                    </a:solidFill>
                    <a:latin typeface="Calibri" panose="020F0502020204030204" pitchFamily="34" charset="0"/>
                  </a:rPr>
                  <a:t>Sandbox Capabilities</a:t>
                </a:r>
              </a:p>
            </p:txBody>
          </p:sp>
        </p:grpSp>
      </p:grpSp>
      <p:sp>
        <p:nvSpPr>
          <p:cNvPr id="207" name="Line Callout 1 (No Border) 206">
            <a:extLst>
              <a:ext uri="{FF2B5EF4-FFF2-40B4-BE49-F238E27FC236}">
                <a16:creationId xmlns:a16="http://schemas.microsoft.com/office/drawing/2014/main" id="{A299810E-B8F8-144A-B159-B7A99D63CC10}"/>
              </a:ext>
            </a:extLst>
          </p:cNvPr>
          <p:cNvSpPr/>
          <p:nvPr/>
        </p:nvSpPr>
        <p:spPr>
          <a:xfrm>
            <a:off x="9082649" y="3235114"/>
            <a:ext cx="2246560" cy="1312778"/>
          </a:xfrm>
          <a:prstGeom prst="callout1">
            <a:avLst>
              <a:gd name="adj1" fmla="val 51797"/>
              <a:gd name="adj2" fmla="val 18886"/>
              <a:gd name="adj3" fmla="val 52080"/>
              <a:gd name="adj4" fmla="val 1828"/>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Dormant code analysis</a:t>
            </a:r>
          </a:p>
          <a:p>
            <a:pPr marL="456640" lvl="1" defTabSz="914126">
              <a:defRPr/>
            </a:pPr>
            <a:r>
              <a:rPr lang="en-US" sz="1000" dirty="0">
                <a:solidFill>
                  <a:srgbClr val="3F3F3F"/>
                </a:solidFill>
                <a:latin typeface="Calibri" panose="020F0502020204030204" pitchFamily="34" charset="0"/>
              </a:rPr>
              <a:t>Code branch triggering</a:t>
            </a:r>
          </a:p>
          <a:p>
            <a:pPr marL="456640" lvl="1" defTabSz="914126">
              <a:defRPr/>
            </a:pPr>
            <a:r>
              <a:rPr lang="en-US" sz="1000" dirty="0">
                <a:solidFill>
                  <a:srgbClr val="3F3F3F"/>
                </a:solidFill>
                <a:latin typeface="Calibri" panose="020F0502020204030204" pitchFamily="34" charset="0"/>
              </a:rPr>
              <a:t>Code branch replay</a:t>
            </a:r>
          </a:p>
          <a:p>
            <a:pPr marL="456640" lvl="1" defTabSz="914126">
              <a:defRPr/>
            </a:pPr>
            <a:r>
              <a:rPr lang="en-US" sz="1000" dirty="0">
                <a:solidFill>
                  <a:srgbClr val="3F3F3F"/>
                </a:solidFill>
                <a:latin typeface="Calibri" panose="020F0502020204030204" pitchFamily="34" charset="0"/>
              </a:rPr>
              <a:t>Evasion detection</a:t>
            </a:r>
          </a:p>
          <a:p>
            <a:pPr marL="456640" lvl="1" defTabSz="914126">
              <a:defRPr/>
            </a:pPr>
            <a:r>
              <a:rPr lang="en-US" sz="1000" dirty="0">
                <a:solidFill>
                  <a:srgbClr val="3F3F3F"/>
                </a:solidFill>
                <a:latin typeface="Calibri" panose="020F0502020204030204" pitchFamily="34" charset="0"/>
              </a:rPr>
              <a:t>Switching processor mode from 32 to 64 bit</a:t>
            </a:r>
          </a:p>
        </p:txBody>
      </p:sp>
      <p:grpSp>
        <p:nvGrpSpPr>
          <p:cNvPr id="244" name="Group 243">
            <a:extLst>
              <a:ext uri="{FF2B5EF4-FFF2-40B4-BE49-F238E27FC236}">
                <a16:creationId xmlns:a16="http://schemas.microsoft.com/office/drawing/2014/main" id="{C5B56C99-8DEF-AC41-BC68-B97C5EB9F7E7}"/>
              </a:ext>
            </a:extLst>
          </p:cNvPr>
          <p:cNvGrpSpPr/>
          <p:nvPr/>
        </p:nvGrpSpPr>
        <p:grpSpPr>
          <a:xfrm>
            <a:off x="5477530" y="2127661"/>
            <a:ext cx="1648165" cy="1118564"/>
            <a:chOff x="5475780" y="2127321"/>
            <a:chExt cx="1648594" cy="1118855"/>
          </a:xfrm>
        </p:grpSpPr>
        <p:sp>
          <p:nvSpPr>
            <p:cNvPr id="208" name="Line Callout 1 (No Border) 207">
              <a:extLst>
                <a:ext uri="{FF2B5EF4-FFF2-40B4-BE49-F238E27FC236}">
                  <a16:creationId xmlns:a16="http://schemas.microsoft.com/office/drawing/2014/main" id="{91CBD9C9-0857-C54D-B4BA-8D594D0A4730}"/>
                </a:ext>
              </a:extLst>
            </p:cNvPr>
            <p:cNvSpPr/>
            <p:nvPr/>
          </p:nvSpPr>
          <p:spPr>
            <a:xfrm flipH="1">
              <a:off x="5475780" y="2127321"/>
              <a:ext cx="1648594" cy="326884"/>
            </a:xfrm>
            <a:prstGeom prst="callout1">
              <a:avLst>
                <a:gd name="adj1" fmla="val 40217"/>
                <a:gd name="adj2" fmla="val 1308"/>
                <a:gd name="adj3" fmla="val 39249"/>
                <a:gd name="adj4" fmla="val -18079"/>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Analysis does not require custom OS images or app versions</a:t>
              </a:r>
            </a:p>
          </p:txBody>
        </p:sp>
        <p:sp>
          <p:nvSpPr>
            <p:cNvPr id="209" name="Line Callout 1 (No Border) 208">
              <a:extLst>
                <a:ext uri="{FF2B5EF4-FFF2-40B4-BE49-F238E27FC236}">
                  <a16:creationId xmlns:a16="http://schemas.microsoft.com/office/drawing/2014/main" id="{0B1C6FD6-8013-7A4C-8928-72F26822508D}"/>
                </a:ext>
              </a:extLst>
            </p:cNvPr>
            <p:cNvSpPr/>
            <p:nvPr/>
          </p:nvSpPr>
          <p:spPr>
            <a:xfrm flipH="1">
              <a:off x="5475780" y="2919292"/>
              <a:ext cx="1648593" cy="326884"/>
            </a:xfrm>
            <a:prstGeom prst="callout1">
              <a:avLst>
                <a:gd name="adj1" fmla="val 40217"/>
                <a:gd name="adj2" fmla="val 1308"/>
                <a:gd name="adj3" fmla="val 39781"/>
                <a:gd name="adj4" fmla="val -19422"/>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Dormant code analysis locates code blocks that don’t execute</a:t>
              </a:r>
            </a:p>
          </p:txBody>
        </p:sp>
      </p:grpSp>
      <p:sp>
        <p:nvSpPr>
          <p:cNvPr id="210" name="Line Callout 1 (No Border) 209">
            <a:extLst>
              <a:ext uri="{FF2B5EF4-FFF2-40B4-BE49-F238E27FC236}">
                <a16:creationId xmlns:a16="http://schemas.microsoft.com/office/drawing/2014/main" id="{0A62FED4-6E3F-A34C-8970-213AACB5C9B7}"/>
              </a:ext>
            </a:extLst>
          </p:cNvPr>
          <p:cNvSpPr/>
          <p:nvPr/>
        </p:nvSpPr>
        <p:spPr>
          <a:xfrm>
            <a:off x="9083549" y="4510050"/>
            <a:ext cx="1993305" cy="391075"/>
          </a:xfrm>
          <a:prstGeom prst="callout1">
            <a:avLst>
              <a:gd name="adj1" fmla="val 37859"/>
              <a:gd name="adj2" fmla="val 21569"/>
              <a:gd name="adj3" fmla="val 36358"/>
              <a:gd name="adj4" fmla="val 1360"/>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Code injection</a:t>
            </a:r>
          </a:p>
          <a:p>
            <a:pPr marL="456640" lvl="1" defTabSz="914126">
              <a:defRPr/>
            </a:pPr>
            <a:r>
              <a:rPr lang="en-US" sz="1000" dirty="0">
                <a:solidFill>
                  <a:srgbClr val="3F3F3F"/>
                </a:solidFill>
                <a:latin typeface="Calibri" panose="020F0502020204030204" pitchFamily="34" charset="0"/>
              </a:rPr>
              <a:t>Unpacking</a:t>
            </a:r>
          </a:p>
        </p:txBody>
      </p:sp>
      <p:sp>
        <p:nvSpPr>
          <p:cNvPr id="212" name="Line Callout 1 (No Border) 211">
            <a:extLst>
              <a:ext uri="{FF2B5EF4-FFF2-40B4-BE49-F238E27FC236}">
                <a16:creationId xmlns:a16="http://schemas.microsoft.com/office/drawing/2014/main" id="{DFD52FD3-3B9A-A646-B323-53487877AD6F}"/>
              </a:ext>
            </a:extLst>
          </p:cNvPr>
          <p:cNvSpPr/>
          <p:nvPr/>
        </p:nvSpPr>
        <p:spPr>
          <a:xfrm flipH="1">
            <a:off x="5384723" y="4183363"/>
            <a:ext cx="1648164" cy="326799"/>
          </a:xfrm>
          <a:prstGeom prst="callout1">
            <a:avLst>
              <a:gd name="adj1" fmla="val 369801"/>
              <a:gd name="adj2" fmla="val -2536"/>
              <a:gd name="adj3" fmla="val -181789"/>
              <a:gd name="adj4" fmla="val -2753"/>
            </a:avLst>
          </a:prstGeom>
          <a:no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000" dirty="0">
                <a:solidFill>
                  <a:srgbClr val="78BE20"/>
                </a:solidFill>
                <a:latin typeface="Calibri" panose="020F0502020204030204" pitchFamily="34" charset="0"/>
              </a:rPr>
              <a:t>VISIBILITY OF</a:t>
            </a:r>
            <a:br>
              <a:rPr lang="en-US" sz="1000" dirty="0">
                <a:solidFill>
                  <a:srgbClr val="78BE20"/>
                </a:solidFill>
                <a:latin typeface="Calibri" panose="020F0502020204030204" pitchFamily="34" charset="0"/>
              </a:rPr>
            </a:br>
            <a:r>
              <a:rPr lang="en-US" sz="1000" dirty="0">
                <a:solidFill>
                  <a:srgbClr val="78BE20"/>
                </a:solidFill>
                <a:latin typeface="Calibri" panose="020F0502020204030204" pitchFamily="34" charset="0"/>
              </a:rPr>
              <a:t>EVASIVE MALWARE</a:t>
            </a:r>
          </a:p>
        </p:txBody>
      </p:sp>
      <p:sp>
        <p:nvSpPr>
          <p:cNvPr id="213" name="Line Callout 1 (No Border) 212">
            <a:extLst>
              <a:ext uri="{FF2B5EF4-FFF2-40B4-BE49-F238E27FC236}">
                <a16:creationId xmlns:a16="http://schemas.microsoft.com/office/drawing/2014/main" id="{3DE48432-A98D-674E-8779-179DA1A57748}"/>
              </a:ext>
            </a:extLst>
          </p:cNvPr>
          <p:cNvSpPr/>
          <p:nvPr/>
        </p:nvSpPr>
        <p:spPr>
          <a:xfrm flipH="1">
            <a:off x="362203" y="4223325"/>
            <a:ext cx="1712778" cy="712864"/>
          </a:xfrm>
          <a:prstGeom prst="callout1">
            <a:avLst>
              <a:gd name="adj1" fmla="val 40217"/>
              <a:gd name="adj2" fmla="val 1308"/>
              <a:gd name="adj3" fmla="val 39781"/>
              <a:gd name="adj4" fmla="val -17581"/>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Incomplete hardware emulation inhibits observability of malware</a:t>
            </a:r>
          </a:p>
        </p:txBody>
      </p:sp>
      <p:cxnSp>
        <p:nvCxnSpPr>
          <p:cNvPr id="215" name="Straight Connector 214">
            <a:extLst>
              <a:ext uri="{FF2B5EF4-FFF2-40B4-BE49-F238E27FC236}">
                <a16:creationId xmlns:a16="http://schemas.microsoft.com/office/drawing/2014/main" id="{BB3C71E3-C8D6-8E4D-B4CE-C17E68A6FC66}"/>
              </a:ext>
            </a:extLst>
          </p:cNvPr>
          <p:cNvCxnSpPr>
            <a:cxnSpLocks/>
          </p:cNvCxnSpPr>
          <p:nvPr/>
        </p:nvCxnSpPr>
        <p:spPr bwMode="gray">
          <a:xfrm>
            <a:off x="4928003" y="1512402"/>
            <a:ext cx="0" cy="4574856"/>
          </a:xfrm>
          <a:prstGeom prst="line">
            <a:avLst/>
          </a:prstGeom>
          <a:ln>
            <a:tailEnd type="none"/>
          </a:ln>
        </p:spPr>
        <p:style>
          <a:lnRef idx="1">
            <a:schemeClr val="accent1"/>
          </a:lnRef>
          <a:fillRef idx="0">
            <a:schemeClr val="accent1"/>
          </a:fillRef>
          <a:effectRef idx="0">
            <a:schemeClr val="accent1"/>
          </a:effectRef>
          <a:fontRef idx="minor">
            <a:schemeClr val="tx1"/>
          </a:fontRef>
        </p:style>
      </p:cxnSp>
      <p:sp>
        <p:nvSpPr>
          <p:cNvPr id="221" name="Line Callout 1 (No Border) 220">
            <a:extLst>
              <a:ext uri="{FF2B5EF4-FFF2-40B4-BE49-F238E27FC236}">
                <a16:creationId xmlns:a16="http://schemas.microsoft.com/office/drawing/2014/main" id="{8ED6652A-7D91-C6BB-9D00-446968E5426A}"/>
              </a:ext>
            </a:extLst>
          </p:cNvPr>
          <p:cNvSpPr/>
          <p:nvPr/>
        </p:nvSpPr>
        <p:spPr>
          <a:xfrm>
            <a:off x="9083548" y="4999873"/>
            <a:ext cx="3123996" cy="1144510"/>
          </a:xfrm>
          <a:prstGeom prst="callout1">
            <a:avLst>
              <a:gd name="adj1" fmla="val 17024"/>
              <a:gd name="adj2" fmla="val 14000"/>
              <a:gd name="adj3" fmla="val 16364"/>
              <a:gd name="adj4" fmla="val 1314"/>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Analyze network capabilities</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Object risk assessment</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Signature generation</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NTA model generation</a:t>
            </a:r>
          </a:p>
          <a:p>
            <a:pPr marL="627881" lvl="1" indent="-171241" defTabSz="914126">
              <a:buFont typeface="Arial"/>
              <a:buChar char="•"/>
              <a:defRPr/>
            </a:pPr>
            <a:endParaRPr lang="en-US" sz="1000" dirty="0">
              <a:solidFill>
                <a:srgbClr val="3F3F3F"/>
              </a:solidFill>
              <a:latin typeface="Calibri" panose="020F0502020204030204" pitchFamily="34" charset="0"/>
            </a:endParaRPr>
          </a:p>
          <a:p>
            <a:pPr marL="627881" lvl="1" indent="-171241" defTabSz="914126">
              <a:buFont typeface="Arial"/>
              <a:buChar char="•"/>
              <a:defRPr/>
            </a:pPr>
            <a:endParaRPr lang="en-US" sz="1000" dirty="0">
              <a:solidFill>
                <a:srgbClr val="3F3F3F"/>
              </a:solidFill>
              <a:latin typeface="Calibri" panose="020F0502020204030204" pitchFamily="34" charset="0"/>
            </a:endParaRPr>
          </a:p>
        </p:txBody>
      </p:sp>
      <p:grpSp>
        <p:nvGrpSpPr>
          <p:cNvPr id="216" name="Group 215">
            <a:extLst>
              <a:ext uri="{FF2B5EF4-FFF2-40B4-BE49-F238E27FC236}">
                <a16:creationId xmlns:a16="http://schemas.microsoft.com/office/drawing/2014/main" id="{2B16C1A4-3CA1-8D42-95C4-A40A71295559}"/>
              </a:ext>
            </a:extLst>
          </p:cNvPr>
          <p:cNvGrpSpPr/>
          <p:nvPr/>
        </p:nvGrpSpPr>
        <p:grpSpPr>
          <a:xfrm>
            <a:off x="7345051" y="4914604"/>
            <a:ext cx="1884519" cy="646486"/>
            <a:chOff x="6933695" y="4914991"/>
            <a:chExt cx="1885010" cy="646654"/>
          </a:xfrm>
        </p:grpSpPr>
        <p:sp>
          <p:nvSpPr>
            <p:cNvPr id="220" name="Rectangle 219">
              <a:extLst>
                <a:ext uri="{FF2B5EF4-FFF2-40B4-BE49-F238E27FC236}">
                  <a16:creationId xmlns:a16="http://schemas.microsoft.com/office/drawing/2014/main" id="{214193CB-FA9B-E541-9858-467B1B501427}"/>
                </a:ext>
              </a:extLst>
            </p:cNvPr>
            <p:cNvSpPr/>
            <p:nvPr/>
          </p:nvSpPr>
          <p:spPr>
            <a:xfrm>
              <a:off x="6933695" y="4914991"/>
              <a:ext cx="1885010" cy="646654"/>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28" name="Oval 227">
              <a:extLst>
                <a:ext uri="{FF2B5EF4-FFF2-40B4-BE49-F238E27FC236}">
                  <a16:creationId xmlns:a16="http://schemas.microsoft.com/office/drawing/2014/main" id="{E17CD050-E023-E549-8188-9AE6F3DB5C56}"/>
                </a:ext>
              </a:extLst>
            </p:cNvPr>
            <p:cNvSpPr/>
            <p:nvPr/>
          </p:nvSpPr>
          <p:spPr>
            <a:xfrm>
              <a:off x="7713324" y="4984750"/>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29" name="Group 228" descr="Network Card&#10;">
              <a:extLst>
                <a:ext uri="{FF2B5EF4-FFF2-40B4-BE49-F238E27FC236}">
                  <a16:creationId xmlns:a16="http://schemas.microsoft.com/office/drawing/2014/main" id="{1ED49C68-0D46-BB4F-AB35-9D0B4B2F394D}"/>
                </a:ext>
              </a:extLst>
            </p:cNvPr>
            <p:cNvGrpSpPr/>
            <p:nvPr/>
          </p:nvGrpSpPr>
          <p:grpSpPr>
            <a:xfrm>
              <a:off x="7703517" y="5001068"/>
              <a:ext cx="348013" cy="260708"/>
              <a:chOff x="7124173" y="2008599"/>
              <a:chExt cx="602545" cy="451386"/>
            </a:xfrm>
          </p:grpSpPr>
          <p:sp>
            <p:nvSpPr>
              <p:cNvPr id="230" name="Picture Placeholder 91">
                <a:extLst>
                  <a:ext uri="{FF2B5EF4-FFF2-40B4-BE49-F238E27FC236}">
                    <a16:creationId xmlns:a16="http://schemas.microsoft.com/office/drawing/2014/main" id="{16B14EFE-BF1D-9340-99E9-6E094FE30E7C}"/>
                  </a:ext>
                </a:extLst>
              </p:cNvPr>
              <p:cNvSpPr/>
              <p:nvPr/>
            </p:nvSpPr>
            <p:spPr>
              <a:xfrm>
                <a:off x="7443060" y="2142743"/>
                <a:ext cx="185627" cy="185563"/>
              </a:xfrm>
              <a:custGeom>
                <a:avLst/>
                <a:gdLst>
                  <a:gd name="connsiteX0" fmla="*/ 0 w 185627"/>
                  <a:gd name="connsiteY0" fmla="*/ 0 h 185563"/>
                  <a:gd name="connsiteX1" fmla="*/ 0 w 185627"/>
                  <a:gd name="connsiteY1" fmla="*/ 185564 h 185563"/>
                  <a:gd name="connsiteX2" fmla="*/ 185627 w 185627"/>
                  <a:gd name="connsiteY2" fmla="*/ 185564 h 185563"/>
                  <a:gd name="connsiteX3" fmla="*/ 185627 w 185627"/>
                  <a:gd name="connsiteY3" fmla="*/ 0 h 185563"/>
                  <a:gd name="connsiteX4" fmla="*/ 169942 w 185627"/>
                  <a:gd name="connsiteY4" fmla="*/ 169752 h 185563"/>
                  <a:gd name="connsiteX5" fmla="*/ 15812 w 185627"/>
                  <a:gd name="connsiteY5" fmla="*/ 169752 h 185563"/>
                  <a:gd name="connsiteX6" fmla="*/ 15812 w 185627"/>
                  <a:gd name="connsiteY6" fmla="*/ 15622 h 185563"/>
                  <a:gd name="connsiteX7" fmla="*/ 169942 w 185627"/>
                  <a:gd name="connsiteY7" fmla="*/ 15622 h 18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627" h="185563">
                    <a:moveTo>
                      <a:pt x="0" y="0"/>
                    </a:moveTo>
                    <a:lnTo>
                      <a:pt x="0" y="185564"/>
                    </a:lnTo>
                    <a:lnTo>
                      <a:pt x="185627" y="185564"/>
                    </a:lnTo>
                    <a:lnTo>
                      <a:pt x="185627" y="0"/>
                    </a:lnTo>
                    <a:close/>
                    <a:moveTo>
                      <a:pt x="169942" y="169752"/>
                    </a:moveTo>
                    <a:lnTo>
                      <a:pt x="15812" y="169752"/>
                    </a:lnTo>
                    <a:lnTo>
                      <a:pt x="15812" y="15622"/>
                    </a:lnTo>
                    <a:lnTo>
                      <a:pt x="169942" y="1562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1" name="Picture Placeholder 91">
                <a:extLst>
                  <a:ext uri="{FF2B5EF4-FFF2-40B4-BE49-F238E27FC236}">
                    <a16:creationId xmlns:a16="http://schemas.microsoft.com/office/drawing/2014/main" id="{54BF6E61-2EBF-3646-9CC5-02AB583AA819}"/>
                  </a:ext>
                </a:extLst>
              </p:cNvPr>
              <p:cNvSpPr/>
              <p:nvPr/>
            </p:nvSpPr>
            <p:spPr>
              <a:xfrm>
                <a:off x="7258489" y="2179103"/>
                <a:ext cx="168569" cy="112718"/>
              </a:xfrm>
              <a:custGeom>
                <a:avLst/>
                <a:gdLst>
                  <a:gd name="connsiteX0" fmla="*/ 112154 w 168569"/>
                  <a:gd name="connsiteY0" fmla="*/ 64265 h 112718"/>
                  <a:gd name="connsiteX1" fmla="*/ 168570 w 168569"/>
                  <a:gd name="connsiteY1" fmla="*/ 64265 h 112718"/>
                  <a:gd name="connsiteX2" fmla="*/ 168570 w 168569"/>
                  <a:gd name="connsiteY2" fmla="*/ 48454 h 112718"/>
                  <a:gd name="connsiteX3" fmla="*/ 112154 w 168569"/>
                  <a:gd name="connsiteY3" fmla="*/ 48454 h 112718"/>
                  <a:gd name="connsiteX4" fmla="*/ 48454 w 168569"/>
                  <a:gd name="connsiteY4" fmla="*/ 564 h 112718"/>
                  <a:gd name="connsiteX5" fmla="*/ 564 w 168569"/>
                  <a:gd name="connsiteY5" fmla="*/ 64265 h 112718"/>
                  <a:gd name="connsiteX6" fmla="*/ 64265 w 168569"/>
                  <a:gd name="connsiteY6" fmla="*/ 112154 h 112718"/>
                  <a:gd name="connsiteX7" fmla="*/ 112154 w 168569"/>
                  <a:gd name="connsiteY7" fmla="*/ 64265 h 112718"/>
                  <a:gd name="connsiteX8" fmla="*/ 16020 w 168569"/>
                  <a:gd name="connsiteY8" fmla="*/ 56359 h 112718"/>
                  <a:gd name="connsiteX9" fmla="*/ 56561 w 168569"/>
                  <a:gd name="connsiteY9" fmla="*/ 15819 h 112718"/>
                  <a:gd name="connsiteX10" fmla="*/ 97102 w 168569"/>
                  <a:gd name="connsiteY10" fmla="*/ 56359 h 112718"/>
                  <a:gd name="connsiteX11" fmla="*/ 56561 w 168569"/>
                  <a:gd name="connsiteY11" fmla="*/ 96900 h 112718"/>
                  <a:gd name="connsiteX12" fmla="*/ 16020 w 168569"/>
                  <a:gd name="connsiteY12" fmla="*/ 56359 h 11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569" h="112718">
                    <a:moveTo>
                      <a:pt x="112154" y="64265"/>
                    </a:moveTo>
                    <a:lnTo>
                      <a:pt x="168570" y="64265"/>
                    </a:lnTo>
                    <a:lnTo>
                      <a:pt x="168570" y="48454"/>
                    </a:lnTo>
                    <a:lnTo>
                      <a:pt x="112154" y="48454"/>
                    </a:lnTo>
                    <a:cubicBezTo>
                      <a:pt x="107788" y="17639"/>
                      <a:pt x="79268" y="-3802"/>
                      <a:pt x="48454" y="564"/>
                    </a:cubicBezTo>
                    <a:cubicBezTo>
                      <a:pt x="17639" y="4931"/>
                      <a:pt x="-3802" y="33450"/>
                      <a:pt x="564" y="64265"/>
                    </a:cubicBezTo>
                    <a:cubicBezTo>
                      <a:pt x="4931" y="95080"/>
                      <a:pt x="33450" y="116520"/>
                      <a:pt x="64265" y="112154"/>
                    </a:cubicBezTo>
                    <a:cubicBezTo>
                      <a:pt x="89110" y="108634"/>
                      <a:pt x="108634" y="89110"/>
                      <a:pt x="112154" y="64265"/>
                    </a:cubicBezTo>
                    <a:close/>
                    <a:moveTo>
                      <a:pt x="16020" y="56359"/>
                    </a:moveTo>
                    <a:cubicBezTo>
                      <a:pt x="16020" y="33970"/>
                      <a:pt x="34171" y="15819"/>
                      <a:pt x="56561" y="15819"/>
                    </a:cubicBezTo>
                    <a:cubicBezTo>
                      <a:pt x="78951" y="15819"/>
                      <a:pt x="97102" y="33970"/>
                      <a:pt x="97102" y="56359"/>
                    </a:cubicBezTo>
                    <a:cubicBezTo>
                      <a:pt x="97102" y="78749"/>
                      <a:pt x="78951" y="96900"/>
                      <a:pt x="56561" y="96900"/>
                    </a:cubicBezTo>
                    <a:cubicBezTo>
                      <a:pt x="34185" y="96865"/>
                      <a:pt x="16055" y="78735"/>
                      <a:pt x="16020" y="56359"/>
                    </a:cubicBez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2" name="Picture Placeholder 91">
                <a:extLst>
                  <a:ext uri="{FF2B5EF4-FFF2-40B4-BE49-F238E27FC236}">
                    <a16:creationId xmlns:a16="http://schemas.microsoft.com/office/drawing/2014/main" id="{7E8397DC-6147-DB4D-9619-A95472C133C3}"/>
                  </a:ext>
                </a:extLst>
              </p:cNvPr>
              <p:cNvSpPr/>
              <p:nvPr/>
            </p:nvSpPr>
            <p:spPr>
              <a:xfrm>
                <a:off x="7220750" y="2071845"/>
                <a:ext cx="505968" cy="316230"/>
              </a:xfrm>
              <a:custGeom>
                <a:avLst/>
                <a:gdLst>
                  <a:gd name="connsiteX0" fmla="*/ 0 w 505968"/>
                  <a:gd name="connsiteY0" fmla="*/ 0 h 316230"/>
                  <a:gd name="connsiteX1" fmla="*/ 0 w 505968"/>
                  <a:gd name="connsiteY1" fmla="*/ 15812 h 316230"/>
                  <a:gd name="connsiteX2" fmla="*/ 490157 w 505968"/>
                  <a:gd name="connsiteY2" fmla="*/ 15812 h 316230"/>
                  <a:gd name="connsiteX3" fmla="*/ 490157 w 505968"/>
                  <a:gd name="connsiteY3" fmla="*/ 300419 h 316230"/>
                  <a:gd name="connsiteX4" fmla="*/ 0 w 505968"/>
                  <a:gd name="connsiteY4" fmla="*/ 300419 h 316230"/>
                  <a:gd name="connsiteX5" fmla="*/ 0 w 505968"/>
                  <a:gd name="connsiteY5" fmla="*/ 316230 h 316230"/>
                  <a:gd name="connsiteX6" fmla="*/ 505968 w 505968"/>
                  <a:gd name="connsiteY6" fmla="*/ 316230 h 316230"/>
                  <a:gd name="connsiteX7" fmla="*/ 505968 w 505968"/>
                  <a:gd name="connsiteY7" fmla="*/ 0 h 316230"/>
                  <a:gd name="connsiteX8" fmla="*/ 0 w 505968"/>
                  <a:gd name="connsiteY8"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968" h="316230">
                    <a:moveTo>
                      <a:pt x="0" y="0"/>
                    </a:moveTo>
                    <a:lnTo>
                      <a:pt x="0" y="15812"/>
                    </a:lnTo>
                    <a:lnTo>
                      <a:pt x="490157" y="15812"/>
                    </a:lnTo>
                    <a:lnTo>
                      <a:pt x="490157" y="300419"/>
                    </a:lnTo>
                    <a:lnTo>
                      <a:pt x="0" y="300419"/>
                    </a:lnTo>
                    <a:lnTo>
                      <a:pt x="0" y="316230"/>
                    </a:lnTo>
                    <a:lnTo>
                      <a:pt x="505968" y="316230"/>
                    </a:lnTo>
                    <a:lnTo>
                      <a:pt x="505968"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3" name="Picture Placeholder 91">
                <a:extLst>
                  <a:ext uri="{FF2B5EF4-FFF2-40B4-BE49-F238E27FC236}">
                    <a16:creationId xmlns:a16="http://schemas.microsoft.com/office/drawing/2014/main" id="{19011305-E899-0549-B2E1-5406CE922EED}"/>
                  </a:ext>
                </a:extLst>
              </p:cNvPr>
              <p:cNvSpPr/>
              <p:nvPr/>
            </p:nvSpPr>
            <p:spPr>
              <a:xfrm>
                <a:off x="7124173" y="2008599"/>
                <a:ext cx="79057" cy="442722"/>
              </a:xfrm>
              <a:custGeom>
                <a:avLst/>
                <a:gdLst>
                  <a:gd name="connsiteX0" fmla="*/ 0 w 79057"/>
                  <a:gd name="connsiteY0" fmla="*/ 442722 h 442722"/>
                  <a:gd name="connsiteX1" fmla="*/ 79058 w 79057"/>
                  <a:gd name="connsiteY1" fmla="*/ 442722 h 442722"/>
                  <a:gd name="connsiteX2" fmla="*/ 79058 w 79057"/>
                  <a:gd name="connsiteY2" fmla="*/ 0 h 442722"/>
                  <a:gd name="connsiteX3" fmla="*/ 0 w 79057"/>
                  <a:gd name="connsiteY3" fmla="*/ 0 h 442722"/>
                  <a:gd name="connsiteX4" fmla="*/ 15812 w 79057"/>
                  <a:gd name="connsiteY4" fmla="*/ 15812 h 442722"/>
                  <a:gd name="connsiteX5" fmla="*/ 63246 w 79057"/>
                  <a:gd name="connsiteY5" fmla="*/ 15812 h 442722"/>
                  <a:gd name="connsiteX6" fmla="*/ 63246 w 79057"/>
                  <a:gd name="connsiteY6" fmla="*/ 426911 h 442722"/>
                  <a:gd name="connsiteX7" fmla="*/ 15812 w 79057"/>
                  <a:gd name="connsiteY7" fmla="*/ 426911 h 44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57" h="442722">
                    <a:moveTo>
                      <a:pt x="0" y="442722"/>
                    </a:moveTo>
                    <a:lnTo>
                      <a:pt x="79058" y="442722"/>
                    </a:lnTo>
                    <a:lnTo>
                      <a:pt x="79058" y="0"/>
                    </a:lnTo>
                    <a:lnTo>
                      <a:pt x="0" y="0"/>
                    </a:lnTo>
                    <a:close/>
                    <a:moveTo>
                      <a:pt x="15812" y="15812"/>
                    </a:moveTo>
                    <a:lnTo>
                      <a:pt x="63246" y="15812"/>
                    </a:lnTo>
                    <a:lnTo>
                      <a:pt x="63246" y="426911"/>
                    </a:lnTo>
                    <a:lnTo>
                      <a:pt x="15812" y="426911"/>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4" name="Picture Placeholder 91">
                <a:extLst>
                  <a:ext uri="{FF2B5EF4-FFF2-40B4-BE49-F238E27FC236}">
                    <a16:creationId xmlns:a16="http://schemas.microsoft.com/office/drawing/2014/main" id="{B3A02734-1748-EF49-9486-C5E244323BD3}"/>
                  </a:ext>
                </a:extLst>
              </p:cNvPr>
              <p:cNvSpPr/>
              <p:nvPr/>
            </p:nvSpPr>
            <p:spPr>
              <a:xfrm>
                <a:off x="7388858" y="2403886"/>
                <a:ext cx="273159" cy="56099"/>
              </a:xfrm>
              <a:custGeom>
                <a:avLst/>
                <a:gdLst>
                  <a:gd name="connsiteX0" fmla="*/ 257348 w 273159"/>
                  <a:gd name="connsiteY0" fmla="*/ 40288 h 56099"/>
                  <a:gd name="connsiteX1" fmla="*/ 218072 w 273159"/>
                  <a:gd name="connsiteY1" fmla="*/ 40288 h 56099"/>
                  <a:gd name="connsiteX2" fmla="*/ 218072 w 273159"/>
                  <a:gd name="connsiteY2" fmla="*/ 0 h 56099"/>
                  <a:gd name="connsiteX3" fmla="*/ 202261 w 273159"/>
                  <a:gd name="connsiteY3" fmla="*/ 0 h 56099"/>
                  <a:gd name="connsiteX4" fmla="*/ 202261 w 273159"/>
                  <a:gd name="connsiteY4" fmla="*/ 40288 h 56099"/>
                  <a:gd name="connsiteX5" fmla="*/ 168740 w 273159"/>
                  <a:gd name="connsiteY5" fmla="*/ 40288 h 56099"/>
                  <a:gd name="connsiteX6" fmla="*/ 168740 w 273159"/>
                  <a:gd name="connsiteY6" fmla="*/ 0 h 56099"/>
                  <a:gd name="connsiteX7" fmla="*/ 152929 w 273159"/>
                  <a:gd name="connsiteY7" fmla="*/ 0 h 56099"/>
                  <a:gd name="connsiteX8" fmla="*/ 152929 w 273159"/>
                  <a:gd name="connsiteY8" fmla="*/ 40288 h 56099"/>
                  <a:gd name="connsiteX9" fmla="*/ 119345 w 273159"/>
                  <a:gd name="connsiteY9" fmla="*/ 40288 h 56099"/>
                  <a:gd name="connsiteX10" fmla="*/ 119345 w 273159"/>
                  <a:gd name="connsiteY10" fmla="*/ 0 h 56099"/>
                  <a:gd name="connsiteX11" fmla="*/ 103534 w 273159"/>
                  <a:gd name="connsiteY11" fmla="*/ 0 h 56099"/>
                  <a:gd name="connsiteX12" fmla="*/ 103534 w 273159"/>
                  <a:gd name="connsiteY12" fmla="*/ 40288 h 56099"/>
                  <a:gd name="connsiteX13" fmla="*/ 70013 w 273159"/>
                  <a:gd name="connsiteY13" fmla="*/ 40288 h 56099"/>
                  <a:gd name="connsiteX14" fmla="*/ 70013 w 273159"/>
                  <a:gd name="connsiteY14" fmla="*/ 0 h 56099"/>
                  <a:gd name="connsiteX15" fmla="*/ 54202 w 273159"/>
                  <a:gd name="connsiteY15" fmla="*/ 0 h 56099"/>
                  <a:gd name="connsiteX16" fmla="*/ 54202 w 273159"/>
                  <a:gd name="connsiteY16" fmla="*/ 40288 h 56099"/>
                  <a:gd name="connsiteX17" fmla="*/ 15812 w 273159"/>
                  <a:gd name="connsiteY17" fmla="*/ 40288 h 56099"/>
                  <a:gd name="connsiteX18" fmla="*/ 15812 w 273159"/>
                  <a:gd name="connsiteY18" fmla="*/ 0 h 56099"/>
                  <a:gd name="connsiteX19" fmla="*/ 0 w 273159"/>
                  <a:gd name="connsiteY19" fmla="*/ 0 h 56099"/>
                  <a:gd name="connsiteX20" fmla="*/ 0 w 273159"/>
                  <a:gd name="connsiteY20" fmla="*/ 56099 h 56099"/>
                  <a:gd name="connsiteX21" fmla="*/ 273159 w 273159"/>
                  <a:gd name="connsiteY21" fmla="*/ 56099 h 56099"/>
                  <a:gd name="connsiteX22" fmla="*/ 273159 w 273159"/>
                  <a:gd name="connsiteY22" fmla="*/ 0 h 56099"/>
                  <a:gd name="connsiteX23" fmla="*/ 257348 w 273159"/>
                  <a:gd name="connsiteY23" fmla="*/ 0 h 56099"/>
                  <a:gd name="connsiteX24" fmla="*/ 257348 w 273159"/>
                  <a:gd name="connsiteY24" fmla="*/ 40288 h 5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3159" h="56099">
                    <a:moveTo>
                      <a:pt x="257348" y="40288"/>
                    </a:moveTo>
                    <a:lnTo>
                      <a:pt x="218072" y="40288"/>
                    </a:lnTo>
                    <a:lnTo>
                      <a:pt x="218072" y="0"/>
                    </a:lnTo>
                    <a:lnTo>
                      <a:pt x="202261" y="0"/>
                    </a:lnTo>
                    <a:lnTo>
                      <a:pt x="202261" y="40288"/>
                    </a:lnTo>
                    <a:lnTo>
                      <a:pt x="168740" y="40288"/>
                    </a:lnTo>
                    <a:lnTo>
                      <a:pt x="168740" y="0"/>
                    </a:lnTo>
                    <a:lnTo>
                      <a:pt x="152929" y="0"/>
                    </a:lnTo>
                    <a:lnTo>
                      <a:pt x="152929" y="40288"/>
                    </a:lnTo>
                    <a:lnTo>
                      <a:pt x="119345" y="40288"/>
                    </a:lnTo>
                    <a:lnTo>
                      <a:pt x="119345" y="0"/>
                    </a:lnTo>
                    <a:lnTo>
                      <a:pt x="103534" y="0"/>
                    </a:lnTo>
                    <a:lnTo>
                      <a:pt x="103534" y="40288"/>
                    </a:lnTo>
                    <a:lnTo>
                      <a:pt x="70013" y="40288"/>
                    </a:lnTo>
                    <a:lnTo>
                      <a:pt x="70013" y="0"/>
                    </a:lnTo>
                    <a:lnTo>
                      <a:pt x="54202" y="0"/>
                    </a:lnTo>
                    <a:lnTo>
                      <a:pt x="54202" y="40288"/>
                    </a:lnTo>
                    <a:lnTo>
                      <a:pt x="15812" y="40288"/>
                    </a:lnTo>
                    <a:lnTo>
                      <a:pt x="15812" y="0"/>
                    </a:lnTo>
                    <a:lnTo>
                      <a:pt x="0" y="0"/>
                    </a:lnTo>
                    <a:lnTo>
                      <a:pt x="0" y="56099"/>
                    </a:lnTo>
                    <a:lnTo>
                      <a:pt x="273159" y="56099"/>
                    </a:lnTo>
                    <a:lnTo>
                      <a:pt x="273159" y="0"/>
                    </a:lnTo>
                    <a:lnTo>
                      <a:pt x="257348" y="0"/>
                    </a:lnTo>
                    <a:lnTo>
                      <a:pt x="257348" y="4028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35" name="TextBox 234">
              <a:extLst>
                <a:ext uri="{FF2B5EF4-FFF2-40B4-BE49-F238E27FC236}">
                  <a16:creationId xmlns:a16="http://schemas.microsoft.com/office/drawing/2014/main" id="{110ECB30-C82B-7543-A75A-F18CF0BC9C2C}"/>
                </a:ext>
              </a:extLst>
            </p:cNvPr>
            <p:cNvSpPr txBox="1"/>
            <p:nvPr/>
          </p:nvSpPr>
          <p:spPr>
            <a:xfrm>
              <a:off x="7607133" y="5337464"/>
              <a:ext cx="497060"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Network</a:t>
              </a:r>
            </a:p>
          </p:txBody>
        </p:sp>
      </p:grpSp>
      <p:sp>
        <p:nvSpPr>
          <p:cNvPr id="240" name="Rectangle 239">
            <a:extLst>
              <a:ext uri="{FF2B5EF4-FFF2-40B4-BE49-F238E27FC236}">
                <a16:creationId xmlns:a16="http://schemas.microsoft.com/office/drawing/2014/main" id="{A962A838-CBCB-4A42-8C40-2198206D454D}"/>
              </a:ext>
            </a:extLst>
          </p:cNvPr>
          <p:cNvSpPr/>
          <p:nvPr/>
        </p:nvSpPr>
        <p:spPr>
          <a:xfrm>
            <a:off x="9444392" y="2871810"/>
            <a:ext cx="2102323" cy="4059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200" dirty="0">
                <a:solidFill>
                  <a:prstClr val="white"/>
                </a:solidFill>
                <a:latin typeface="Calibri" panose="020F0502020204030204" pitchFamily="34" charset="0"/>
              </a:rPr>
              <a:t>Full System Emulation</a:t>
            </a:r>
          </a:p>
        </p:txBody>
      </p:sp>
    </p:spTree>
    <p:extLst>
      <p:ext uri="{BB962C8B-B14F-4D97-AF65-F5344CB8AC3E}">
        <p14:creationId xmlns:p14="http://schemas.microsoft.com/office/powerpoint/2010/main" val="528158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614087430"/>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12058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latin typeface="Calibri" panose="020F0502020204030204" pitchFamily="34" charset="0"/>
              </a:rPr>
              <a:t>Detect &amp; Prevent the transfer of </a:t>
            </a:r>
            <a:r>
              <a:rPr lang="en-US" sz="5398" dirty="0">
                <a:solidFill>
                  <a:srgbClr val="C00000"/>
                </a:solidFill>
                <a:latin typeface="Calibri" panose="020F0502020204030204" pitchFamily="34" charset="0"/>
              </a:rPr>
              <a:t>malicious</a:t>
            </a:r>
            <a:r>
              <a:rPr lang="en-US" sz="5398" dirty="0">
                <a:solidFill>
                  <a:schemeClr val="tx2"/>
                </a:solidFill>
                <a:latin typeface="Calibri" panose="020F0502020204030204" pitchFamily="34" charset="0"/>
              </a:rPr>
              <a:t> files</a:t>
            </a:r>
            <a:br>
              <a:rPr lang="en-US" sz="5398" dirty="0">
                <a:solidFill>
                  <a:schemeClr val="tx2"/>
                </a:solidFill>
                <a:latin typeface="Calibri" panose="020F0502020204030204" pitchFamily="34" charset="0"/>
              </a:rPr>
            </a:br>
            <a:r>
              <a:rPr lang="en-US" sz="1799" dirty="0">
                <a:solidFill>
                  <a:schemeClr val="tx2"/>
                </a:solidFill>
                <a:latin typeface="Calibri" panose="020F0502020204030204" pitchFamily="34" charset="0"/>
              </a:rPr>
              <a:t>Wherever these might occur</a:t>
            </a:r>
            <a:endParaRPr lang="en-US" sz="5398" dirty="0">
              <a:solidFill>
                <a:schemeClr val="tx2"/>
              </a:solidFill>
              <a:latin typeface="Calibri" panose="020F0502020204030204" pitchFamily="34" charset="0"/>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1882205" cy="861774"/>
            <a:chOff x="10050432" y="152375"/>
            <a:chExt cx="1882695" cy="861998"/>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244575" cy="861998"/>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tx2"/>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1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Gateway Malware Detection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b="1" dirty="0"/>
              <a:t>Detection of known and unknown malicious files at the network/zone perimeter</a:t>
            </a:r>
          </a:p>
          <a:p>
            <a:pPr marL="285664" indent="-285664">
              <a:spcBef>
                <a:spcPts val="600"/>
              </a:spcBef>
              <a:buFont typeface="Arial" panose="020B0604020202020204" pitchFamily="34" charset="0"/>
              <a:buChar char="•"/>
            </a:pPr>
            <a:r>
              <a:rPr lang="en-US" dirty="0"/>
              <a:t>Supported on T1 (Uplink and Service Interface)</a:t>
            </a:r>
          </a:p>
          <a:p>
            <a:pPr marL="285664" indent="-285664">
              <a:spcBef>
                <a:spcPts val="600"/>
              </a:spcBef>
              <a:buFont typeface="Arial" panose="020B0604020202020204" pitchFamily="34" charset="0"/>
              <a:buChar char="•"/>
            </a:pPr>
            <a:r>
              <a:rPr lang="en-US" dirty="0"/>
              <a:t>Many file types (documents, executables, archives, scripts)</a:t>
            </a:r>
          </a:p>
          <a:p>
            <a:pPr marL="285664" indent="-285664">
              <a:spcBef>
                <a:spcPts val="600"/>
              </a:spcBef>
              <a:buFont typeface="Arial" panose="020B0604020202020204" pitchFamily="34" charset="0"/>
              <a:buChar char="•"/>
            </a:pPr>
            <a:r>
              <a:rPr lang="en-US" dirty="0"/>
              <a:t>Hash lookup, Local analysis and Cloud-based dynamic analysis </a:t>
            </a:r>
          </a:p>
          <a:p>
            <a:pPr marL="285664" indent="-285664">
              <a:spcBef>
                <a:spcPts val="600"/>
              </a:spcBef>
              <a:buFont typeface="Arial" panose="020B0604020202020204" pitchFamily="34" charset="0"/>
              <a:buChar char="•"/>
            </a:pPr>
            <a:r>
              <a:rPr lang="en-US" dirty="0"/>
              <a:t>No </a:t>
            </a:r>
            <a:r>
              <a:rPr lang="en-US" dirty="0" err="1"/>
              <a:t>hairpinning</a:t>
            </a:r>
            <a:r>
              <a:rPr lang="en-US" dirty="0"/>
              <a:t>, network-latency or re-architecture</a:t>
            </a:r>
          </a:p>
          <a:p>
            <a:pPr marL="285664" indent="-285664">
              <a:spcBef>
                <a:spcPts val="600"/>
              </a:spcBef>
              <a:buFont typeface="Arial" panose="020B0604020202020204" pitchFamily="34" charset="0"/>
              <a:buChar char="•"/>
            </a:pPr>
            <a:r>
              <a:rPr lang="en-US" dirty="0"/>
              <a:t>Full system-emulation cloud sandbox enables detection of evasive malware</a:t>
            </a:r>
          </a:p>
          <a:p>
            <a:pPr marL="285664" indent="-285664">
              <a:spcBef>
                <a:spcPts val="600"/>
              </a:spcBef>
              <a:buFont typeface="Arial" panose="020B0604020202020204" pitchFamily="34" charset="0"/>
              <a:buChar char="•"/>
            </a:pPr>
            <a:r>
              <a:rPr lang="en-US" dirty="0"/>
              <a:t>IDPS-based file extraction</a:t>
            </a:r>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grpSp>
        <p:nvGrpSpPr>
          <p:cNvPr id="64" name="Group 63">
            <a:extLst>
              <a:ext uri="{FF2B5EF4-FFF2-40B4-BE49-F238E27FC236}">
                <a16:creationId xmlns:a16="http://schemas.microsoft.com/office/drawing/2014/main" id="{08D75192-641D-8CBF-BD49-0212D8D1324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76" name="Freeform: Shape 1">
              <a:extLst>
                <a:ext uri="{FF2B5EF4-FFF2-40B4-BE49-F238E27FC236}">
                  <a16:creationId xmlns:a16="http://schemas.microsoft.com/office/drawing/2014/main" id="{0BA9175D-8E3F-E1A8-88A2-57DD84A44B1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7" name="Freeform: Shape 2">
              <a:extLst>
                <a:ext uri="{FF2B5EF4-FFF2-40B4-BE49-F238E27FC236}">
                  <a16:creationId xmlns:a16="http://schemas.microsoft.com/office/drawing/2014/main" id="{E131CA2C-0E01-FD94-4044-EE6E68463B20}"/>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3">
              <a:extLst>
                <a:ext uri="{FF2B5EF4-FFF2-40B4-BE49-F238E27FC236}">
                  <a16:creationId xmlns:a16="http://schemas.microsoft.com/office/drawing/2014/main" id="{AEB19D11-CA2F-5039-A19D-4F420322C1A5}"/>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4">
              <a:extLst>
                <a:ext uri="{FF2B5EF4-FFF2-40B4-BE49-F238E27FC236}">
                  <a16:creationId xmlns:a16="http://schemas.microsoft.com/office/drawing/2014/main" id="{14AAF3B2-5B36-FB43-9813-B6894E24193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2" name="Freeform: Shape 5">
              <a:extLst>
                <a:ext uri="{FF2B5EF4-FFF2-40B4-BE49-F238E27FC236}">
                  <a16:creationId xmlns:a16="http://schemas.microsoft.com/office/drawing/2014/main" id="{4373C259-BC09-FBC4-DDAA-007039D091F2}"/>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3" name="TextBox 82">
            <a:extLst>
              <a:ext uri="{FF2B5EF4-FFF2-40B4-BE49-F238E27FC236}">
                <a16:creationId xmlns:a16="http://schemas.microsoft.com/office/drawing/2014/main" id="{0A39F7E1-FB80-C4B7-A4B6-CCFCF578ADE8}"/>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84" name="Straight Connector 83">
            <a:extLst>
              <a:ext uri="{FF2B5EF4-FFF2-40B4-BE49-F238E27FC236}">
                <a16:creationId xmlns:a16="http://schemas.microsoft.com/office/drawing/2014/main" id="{6AA2C3C0-D79C-15B5-3034-3D1FDDB6BFD2}"/>
              </a:ext>
            </a:extLst>
          </p:cNvPr>
          <p:cNvCxnSpPr>
            <a:cxnSpLocks/>
            <a:stCxn id="89" idx="46"/>
            <a:endCxn id="7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CC52E27-2132-1243-AA18-0211319DF1AC}"/>
              </a:ext>
            </a:extLst>
          </p:cNvPr>
          <p:cNvCxnSpPr>
            <a:cxnSpLocks/>
            <a:stCxn id="76" idx="2"/>
            <a:endCxn id="9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173FDAF-33E6-E4CB-2CFA-F925D5F9FC4D}"/>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9998A9D-C63F-0311-5C8E-F44C3489352A}"/>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E3E8B3E-DD1F-4F75-41ED-D4BE87CE03A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9" name="Freeform 180">
            <a:extLst>
              <a:ext uri="{FF2B5EF4-FFF2-40B4-BE49-F238E27FC236}">
                <a16:creationId xmlns:a16="http://schemas.microsoft.com/office/drawing/2014/main" id="{06D9DD0A-3058-1206-29CD-F1B34332555D}"/>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90" name="TextBox 89">
            <a:extLst>
              <a:ext uri="{FF2B5EF4-FFF2-40B4-BE49-F238E27FC236}">
                <a16:creationId xmlns:a16="http://schemas.microsoft.com/office/drawing/2014/main" id="{45005DF5-699D-2E88-FC26-78F23546D228}"/>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91" name="Group 90">
            <a:extLst>
              <a:ext uri="{FF2B5EF4-FFF2-40B4-BE49-F238E27FC236}">
                <a16:creationId xmlns:a16="http://schemas.microsoft.com/office/drawing/2014/main" id="{1A751B26-6758-69F8-1FFA-F68B86400911}"/>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92" name="Freeform: Shape 1">
              <a:extLst>
                <a:ext uri="{FF2B5EF4-FFF2-40B4-BE49-F238E27FC236}">
                  <a16:creationId xmlns:a16="http://schemas.microsoft.com/office/drawing/2014/main" id="{14628F6E-4A87-C114-70FA-F415F75B1D53}"/>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3" name="Freeform: Shape 2">
              <a:extLst>
                <a:ext uri="{FF2B5EF4-FFF2-40B4-BE49-F238E27FC236}">
                  <a16:creationId xmlns:a16="http://schemas.microsoft.com/office/drawing/2014/main" id="{48174859-9339-54CC-7F57-32BE8DD4990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4" name="Freeform: Shape 3">
              <a:extLst>
                <a:ext uri="{FF2B5EF4-FFF2-40B4-BE49-F238E27FC236}">
                  <a16:creationId xmlns:a16="http://schemas.microsoft.com/office/drawing/2014/main" id="{EA3B5289-9D86-DEC0-1370-BF9C12FB6D6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5" name="Freeform: Shape 4">
              <a:extLst>
                <a:ext uri="{FF2B5EF4-FFF2-40B4-BE49-F238E27FC236}">
                  <a16:creationId xmlns:a16="http://schemas.microsoft.com/office/drawing/2014/main" id="{01AD8F5C-617A-C33C-03FA-C20CD2E755CF}"/>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6" name="Freeform: Shape 5">
              <a:extLst>
                <a:ext uri="{FF2B5EF4-FFF2-40B4-BE49-F238E27FC236}">
                  <a16:creationId xmlns:a16="http://schemas.microsoft.com/office/drawing/2014/main" id="{48C6A600-85BA-114C-3D66-8D86D2FCE90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97" name="TextBox 96">
            <a:extLst>
              <a:ext uri="{FF2B5EF4-FFF2-40B4-BE49-F238E27FC236}">
                <a16:creationId xmlns:a16="http://schemas.microsoft.com/office/drawing/2014/main" id="{BCDBCCE1-9D21-5E26-2D22-E3A3F0207485}"/>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98" name="Straight Connector 97">
            <a:extLst>
              <a:ext uri="{FF2B5EF4-FFF2-40B4-BE49-F238E27FC236}">
                <a16:creationId xmlns:a16="http://schemas.microsoft.com/office/drawing/2014/main" id="{28034DA4-6C79-8684-38F9-3AAF0ED609E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5E7A6B48-A8ED-F19B-0A61-E5D043DCB768}"/>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B6E8583-3131-331F-52EC-524C1B2C59EA}"/>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9CAA069-ADDC-2980-11DC-582F58A952F0}"/>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20871219-D86F-D183-0ADB-0C1E06D97708}"/>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110" name="TextBox 109">
            <a:extLst>
              <a:ext uri="{FF2B5EF4-FFF2-40B4-BE49-F238E27FC236}">
                <a16:creationId xmlns:a16="http://schemas.microsoft.com/office/drawing/2014/main" id="{6A9D1C41-3E48-2050-71D0-F33151EBB573}"/>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111" name="Straight Connector 110">
            <a:extLst>
              <a:ext uri="{FF2B5EF4-FFF2-40B4-BE49-F238E27FC236}">
                <a16:creationId xmlns:a16="http://schemas.microsoft.com/office/drawing/2014/main" id="{C180BD86-10A0-EFEA-9713-7C230AB46925}"/>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6EB00D39-2EF7-93AB-39B1-1550A36534FD}"/>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14" name="Group 113">
            <a:extLst>
              <a:ext uri="{FF2B5EF4-FFF2-40B4-BE49-F238E27FC236}">
                <a16:creationId xmlns:a16="http://schemas.microsoft.com/office/drawing/2014/main" id="{142DBFD4-CFCB-12EF-8F9C-3CB5F77BD3A8}"/>
              </a:ext>
            </a:extLst>
          </p:cNvPr>
          <p:cNvGrpSpPr/>
          <p:nvPr/>
        </p:nvGrpSpPr>
        <p:grpSpPr>
          <a:xfrm>
            <a:off x="4237129" y="3090794"/>
            <a:ext cx="657699" cy="540490"/>
            <a:chOff x="6855481" y="3612066"/>
            <a:chExt cx="657699" cy="540490"/>
          </a:xfrm>
        </p:grpSpPr>
        <p:cxnSp>
          <p:nvCxnSpPr>
            <p:cNvPr id="115" name="Straight Connector 114">
              <a:extLst>
                <a:ext uri="{FF2B5EF4-FFF2-40B4-BE49-F238E27FC236}">
                  <a16:creationId xmlns:a16="http://schemas.microsoft.com/office/drawing/2014/main" id="{98CA182E-694B-1788-E2F4-88B3D9CCBA7B}"/>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6" name="Freeform 86">
              <a:extLst>
                <a:ext uri="{FF2B5EF4-FFF2-40B4-BE49-F238E27FC236}">
                  <a16:creationId xmlns:a16="http://schemas.microsoft.com/office/drawing/2014/main" id="{1E89B4C5-4322-9F90-2E1E-D3E75D6279A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17" name="Group 116">
            <a:extLst>
              <a:ext uri="{FF2B5EF4-FFF2-40B4-BE49-F238E27FC236}">
                <a16:creationId xmlns:a16="http://schemas.microsoft.com/office/drawing/2014/main" id="{46B220DF-D454-7416-EFB2-D6851C64A661}"/>
              </a:ext>
            </a:extLst>
          </p:cNvPr>
          <p:cNvGrpSpPr/>
          <p:nvPr/>
        </p:nvGrpSpPr>
        <p:grpSpPr>
          <a:xfrm>
            <a:off x="2227331" y="4114657"/>
            <a:ext cx="657699" cy="540490"/>
            <a:chOff x="6855481" y="3612066"/>
            <a:chExt cx="657699" cy="540490"/>
          </a:xfrm>
        </p:grpSpPr>
        <p:cxnSp>
          <p:nvCxnSpPr>
            <p:cNvPr id="118" name="Straight Connector 117">
              <a:extLst>
                <a:ext uri="{FF2B5EF4-FFF2-40B4-BE49-F238E27FC236}">
                  <a16:creationId xmlns:a16="http://schemas.microsoft.com/office/drawing/2014/main" id="{1A65ACC3-7DBF-89E4-2F10-E09E1D04B703}"/>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9" name="Freeform 86">
              <a:extLst>
                <a:ext uri="{FF2B5EF4-FFF2-40B4-BE49-F238E27FC236}">
                  <a16:creationId xmlns:a16="http://schemas.microsoft.com/office/drawing/2014/main" id="{6589EA45-27DD-2CAA-0095-58DBE5CD33A9}"/>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20" name="Group 119">
            <a:extLst>
              <a:ext uri="{FF2B5EF4-FFF2-40B4-BE49-F238E27FC236}">
                <a16:creationId xmlns:a16="http://schemas.microsoft.com/office/drawing/2014/main" id="{94C164DD-3699-02D6-73E6-9132A5EACA27}"/>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121" name="Freeform: Shape 1">
              <a:extLst>
                <a:ext uri="{FF2B5EF4-FFF2-40B4-BE49-F238E27FC236}">
                  <a16:creationId xmlns:a16="http://schemas.microsoft.com/office/drawing/2014/main" id="{E45A5D10-F7D2-8BDF-211A-45876FB9C16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2" name="Freeform: Shape 2">
              <a:extLst>
                <a:ext uri="{FF2B5EF4-FFF2-40B4-BE49-F238E27FC236}">
                  <a16:creationId xmlns:a16="http://schemas.microsoft.com/office/drawing/2014/main" id="{2FB9F744-96C2-B65E-14CE-1CDA30F9F8F2}"/>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3" name="Freeform: Shape 3">
              <a:extLst>
                <a:ext uri="{FF2B5EF4-FFF2-40B4-BE49-F238E27FC236}">
                  <a16:creationId xmlns:a16="http://schemas.microsoft.com/office/drawing/2014/main" id="{07DD7234-05B3-700F-DC6E-1C92C2927B8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4" name="Freeform: Shape 4">
              <a:extLst>
                <a:ext uri="{FF2B5EF4-FFF2-40B4-BE49-F238E27FC236}">
                  <a16:creationId xmlns:a16="http://schemas.microsoft.com/office/drawing/2014/main" id="{EDF070C4-36AB-D9B5-E579-E1CE311FE6F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5" name="Freeform: Shape 5">
              <a:extLst>
                <a:ext uri="{FF2B5EF4-FFF2-40B4-BE49-F238E27FC236}">
                  <a16:creationId xmlns:a16="http://schemas.microsoft.com/office/drawing/2014/main" id="{21DE5FC2-13CA-D009-D9E4-77FE7C17227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26" name="TextBox 125">
            <a:extLst>
              <a:ext uri="{FF2B5EF4-FFF2-40B4-BE49-F238E27FC236}">
                <a16:creationId xmlns:a16="http://schemas.microsoft.com/office/drawing/2014/main" id="{2E286F0B-FB61-0EF8-666A-743938DC1E14}"/>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127" name="Straight Connector 126">
            <a:extLst>
              <a:ext uri="{FF2B5EF4-FFF2-40B4-BE49-F238E27FC236}">
                <a16:creationId xmlns:a16="http://schemas.microsoft.com/office/drawing/2014/main" id="{D7BBA8B5-5D64-BAB6-274B-80493468BD2E}"/>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7D3ECAE-AA2D-F79F-E5DC-7926D50DE3CC}"/>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9092A44A-9CF2-FEFD-A93E-D9ED71C04784}"/>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130" name="Straight Connector 129">
            <a:extLst>
              <a:ext uri="{FF2B5EF4-FFF2-40B4-BE49-F238E27FC236}">
                <a16:creationId xmlns:a16="http://schemas.microsoft.com/office/drawing/2014/main" id="{DEC97029-8B4E-E701-041C-0CFA1FB3D36A}"/>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id="{A407740E-8EC0-B558-A307-7DFFEEF3CEE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32" name="Group 131">
            <a:extLst>
              <a:ext uri="{FF2B5EF4-FFF2-40B4-BE49-F238E27FC236}">
                <a16:creationId xmlns:a16="http://schemas.microsoft.com/office/drawing/2014/main" id="{2BB78F60-4735-68E7-4E29-025DEABD2704}"/>
              </a:ext>
            </a:extLst>
          </p:cNvPr>
          <p:cNvGrpSpPr/>
          <p:nvPr/>
        </p:nvGrpSpPr>
        <p:grpSpPr>
          <a:xfrm>
            <a:off x="3329793" y="5299000"/>
            <a:ext cx="657699" cy="540490"/>
            <a:chOff x="6855481" y="3612066"/>
            <a:chExt cx="657699" cy="540490"/>
          </a:xfrm>
        </p:grpSpPr>
        <p:cxnSp>
          <p:nvCxnSpPr>
            <p:cNvPr id="133" name="Straight Connector 132">
              <a:extLst>
                <a:ext uri="{FF2B5EF4-FFF2-40B4-BE49-F238E27FC236}">
                  <a16:creationId xmlns:a16="http://schemas.microsoft.com/office/drawing/2014/main" id="{B51C54A0-9BC8-3004-5074-5F63C15C104D}"/>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4" name="Freeform 86">
              <a:extLst>
                <a:ext uri="{FF2B5EF4-FFF2-40B4-BE49-F238E27FC236}">
                  <a16:creationId xmlns:a16="http://schemas.microsoft.com/office/drawing/2014/main" id="{FCA5D0EE-34F3-847A-B5CB-F4478C1E3AC4}"/>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35" name="Straight Connector 134">
            <a:extLst>
              <a:ext uri="{FF2B5EF4-FFF2-40B4-BE49-F238E27FC236}">
                <a16:creationId xmlns:a16="http://schemas.microsoft.com/office/drawing/2014/main" id="{7C3A47E9-792D-47F5-BC90-A302CC3423F8}"/>
              </a:ext>
            </a:extLst>
          </p:cNvPr>
          <p:cNvCxnSpPr>
            <a:cxnSpLocks/>
            <a:endCxn id="12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A3F0D39-ED27-8A8B-849F-32A119D3C65E}"/>
              </a:ext>
            </a:extLst>
          </p:cNvPr>
          <p:cNvGrpSpPr/>
          <p:nvPr/>
        </p:nvGrpSpPr>
        <p:grpSpPr>
          <a:xfrm>
            <a:off x="5486625" y="4227548"/>
            <a:ext cx="657699" cy="540490"/>
            <a:chOff x="6855481" y="3612066"/>
            <a:chExt cx="657699" cy="540490"/>
          </a:xfrm>
        </p:grpSpPr>
        <p:cxnSp>
          <p:nvCxnSpPr>
            <p:cNvPr id="137" name="Straight Connector 136">
              <a:extLst>
                <a:ext uri="{FF2B5EF4-FFF2-40B4-BE49-F238E27FC236}">
                  <a16:creationId xmlns:a16="http://schemas.microsoft.com/office/drawing/2014/main" id="{28BC0F17-8183-6A25-427E-34AA637F60EC}"/>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8" name="Freeform 86">
              <a:extLst>
                <a:ext uri="{FF2B5EF4-FFF2-40B4-BE49-F238E27FC236}">
                  <a16:creationId xmlns:a16="http://schemas.microsoft.com/office/drawing/2014/main" id="{33FE16C3-B88A-4905-EEEE-A533E9A0A9E7}"/>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39" name="Group 138">
            <a:extLst>
              <a:ext uri="{FF2B5EF4-FFF2-40B4-BE49-F238E27FC236}">
                <a16:creationId xmlns:a16="http://schemas.microsoft.com/office/drawing/2014/main" id="{1B75B972-920F-B0C1-AB36-4489F61CB138}"/>
              </a:ext>
            </a:extLst>
          </p:cNvPr>
          <p:cNvGrpSpPr/>
          <p:nvPr/>
        </p:nvGrpSpPr>
        <p:grpSpPr>
          <a:xfrm>
            <a:off x="1971108" y="5300480"/>
            <a:ext cx="274320" cy="632993"/>
            <a:chOff x="1693658" y="4666427"/>
            <a:chExt cx="274320" cy="632993"/>
          </a:xfrm>
        </p:grpSpPr>
        <p:cxnSp>
          <p:nvCxnSpPr>
            <p:cNvPr id="140" name="Straight Connector 139">
              <a:extLst>
                <a:ext uri="{FF2B5EF4-FFF2-40B4-BE49-F238E27FC236}">
                  <a16:creationId xmlns:a16="http://schemas.microsoft.com/office/drawing/2014/main" id="{1BA0FADE-70AC-822C-F71E-04BCA76069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1E4E707E-12FB-07C9-8D12-168AB53B519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42" name="Group 141">
            <a:extLst>
              <a:ext uri="{FF2B5EF4-FFF2-40B4-BE49-F238E27FC236}">
                <a16:creationId xmlns:a16="http://schemas.microsoft.com/office/drawing/2014/main" id="{6AE6A2FC-743E-89C3-F022-C6D9DD5271FB}"/>
              </a:ext>
            </a:extLst>
          </p:cNvPr>
          <p:cNvGrpSpPr/>
          <p:nvPr/>
        </p:nvGrpSpPr>
        <p:grpSpPr>
          <a:xfrm>
            <a:off x="902219" y="4124174"/>
            <a:ext cx="274320" cy="632993"/>
            <a:chOff x="1693658" y="4666427"/>
            <a:chExt cx="274320" cy="632993"/>
          </a:xfrm>
        </p:grpSpPr>
        <p:cxnSp>
          <p:nvCxnSpPr>
            <p:cNvPr id="143" name="Straight Connector 142">
              <a:extLst>
                <a:ext uri="{FF2B5EF4-FFF2-40B4-BE49-F238E27FC236}">
                  <a16:creationId xmlns:a16="http://schemas.microsoft.com/office/drawing/2014/main" id="{B41A8607-58B9-B1EA-8DEF-737F428ACA8D}"/>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21D373D8-DEAB-92E8-3B35-86ABEB87A4A5}"/>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45" name="Straight Connector 144">
            <a:extLst>
              <a:ext uri="{FF2B5EF4-FFF2-40B4-BE49-F238E27FC236}">
                <a16:creationId xmlns:a16="http://schemas.microsoft.com/office/drawing/2014/main" id="{B7E07F34-2F8B-FDA0-05EE-60F6B4C1E358}"/>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4F542DA9-1084-23C1-F221-0D1D78A6D49F}"/>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47" name="Group 146">
            <a:extLst>
              <a:ext uri="{FF2B5EF4-FFF2-40B4-BE49-F238E27FC236}">
                <a16:creationId xmlns:a16="http://schemas.microsoft.com/office/drawing/2014/main" id="{9AD76E7D-B6BE-DC80-56A4-FCD34019E78C}"/>
              </a:ext>
            </a:extLst>
          </p:cNvPr>
          <p:cNvGrpSpPr/>
          <p:nvPr/>
        </p:nvGrpSpPr>
        <p:grpSpPr>
          <a:xfrm>
            <a:off x="5163554" y="3093965"/>
            <a:ext cx="274320" cy="632993"/>
            <a:chOff x="1693658" y="4666427"/>
            <a:chExt cx="274320" cy="632993"/>
          </a:xfrm>
        </p:grpSpPr>
        <p:cxnSp>
          <p:nvCxnSpPr>
            <p:cNvPr id="148" name="Straight Connector 147">
              <a:extLst>
                <a:ext uri="{FF2B5EF4-FFF2-40B4-BE49-F238E27FC236}">
                  <a16:creationId xmlns:a16="http://schemas.microsoft.com/office/drawing/2014/main" id="{71D75AE3-EA25-D2AA-9540-15E4A9D95B0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31FF5F80-26FB-1B49-463D-F6E0CE34ABAD}"/>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50" name="Straight Connector 149">
            <a:extLst>
              <a:ext uri="{FF2B5EF4-FFF2-40B4-BE49-F238E27FC236}">
                <a16:creationId xmlns:a16="http://schemas.microsoft.com/office/drawing/2014/main" id="{248E8D96-0AE6-F038-71F8-49D7F91A3D59}"/>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9E66AE9A-447E-D0C4-B08A-89029E53DA74}"/>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52" name="Group 151">
            <a:extLst>
              <a:ext uri="{FF2B5EF4-FFF2-40B4-BE49-F238E27FC236}">
                <a16:creationId xmlns:a16="http://schemas.microsoft.com/office/drawing/2014/main" id="{F0E6DD89-3601-5366-9A44-9E04FD8F3DEB}"/>
              </a:ext>
            </a:extLst>
          </p:cNvPr>
          <p:cNvGrpSpPr/>
          <p:nvPr/>
        </p:nvGrpSpPr>
        <p:grpSpPr>
          <a:xfrm>
            <a:off x="6386904" y="4227090"/>
            <a:ext cx="274320" cy="632993"/>
            <a:chOff x="1693658" y="4666427"/>
            <a:chExt cx="274320" cy="632993"/>
          </a:xfrm>
        </p:grpSpPr>
        <p:cxnSp>
          <p:nvCxnSpPr>
            <p:cNvPr id="153" name="Straight Connector 152">
              <a:extLst>
                <a:ext uri="{FF2B5EF4-FFF2-40B4-BE49-F238E27FC236}">
                  <a16:creationId xmlns:a16="http://schemas.microsoft.com/office/drawing/2014/main" id="{45D0ECB9-F0C7-98B3-CF7F-749A08CA18A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4" name="Rectangle 153">
              <a:extLst>
                <a:ext uri="{FF2B5EF4-FFF2-40B4-BE49-F238E27FC236}">
                  <a16:creationId xmlns:a16="http://schemas.microsoft.com/office/drawing/2014/main" id="{EA69371E-1D55-4E32-BE39-BC76526439F4}"/>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55" name="Picture 154">
            <a:extLst>
              <a:ext uri="{FF2B5EF4-FFF2-40B4-BE49-F238E27FC236}">
                <a16:creationId xmlns:a16="http://schemas.microsoft.com/office/drawing/2014/main" id="{23B33AAA-FA9E-4274-10E1-B8E4A368AA01}"/>
              </a:ext>
            </a:extLst>
          </p:cNvPr>
          <p:cNvPicPr>
            <a:picLocks noChangeAspect="1"/>
          </p:cNvPicPr>
          <p:nvPr/>
        </p:nvPicPr>
        <p:blipFill>
          <a:blip r:embed="rId5"/>
          <a:stretch>
            <a:fillRect/>
          </a:stretch>
        </p:blipFill>
        <p:spPr>
          <a:xfrm>
            <a:off x="5163329" y="3650034"/>
            <a:ext cx="285750" cy="285750"/>
          </a:xfrm>
          <a:prstGeom prst="rect">
            <a:avLst/>
          </a:prstGeom>
        </p:spPr>
      </p:pic>
      <p:pic>
        <p:nvPicPr>
          <p:cNvPr id="156" name="Picture 155">
            <a:extLst>
              <a:ext uri="{FF2B5EF4-FFF2-40B4-BE49-F238E27FC236}">
                <a16:creationId xmlns:a16="http://schemas.microsoft.com/office/drawing/2014/main" id="{B52E713E-CFD8-4288-71F6-B5A4AC40AF90}"/>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57" name="Picture 156">
            <a:extLst>
              <a:ext uri="{FF2B5EF4-FFF2-40B4-BE49-F238E27FC236}">
                <a16:creationId xmlns:a16="http://schemas.microsoft.com/office/drawing/2014/main" id="{FDB9B3D1-720D-A41F-4652-57EDA05F2EA8}"/>
              </a:ext>
            </a:extLst>
          </p:cNvPr>
          <p:cNvPicPr>
            <a:picLocks noChangeAspect="1"/>
          </p:cNvPicPr>
          <p:nvPr/>
        </p:nvPicPr>
        <p:blipFill>
          <a:blip r:embed="rId5"/>
          <a:stretch>
            <a:fillRect/>
          </a:stretch>
        </p:blipFill>
        <p:spPr>
          <a:xfrm>
            <a:off x="6387923" y="4781645"/>
            <a:ext cx="285750" cy="285750"/>
          </a:xfrm>
          <a:prstGeom prst="rect">
            <a:avLst/>
          </a:prstGeom>
        </p:spPr>
      </p:pic>
      <p:pic>
        <p:nvPicPr>
          <p:cNvPr id="158" name="Picture 157">
            <a:extLst>
              <a:ext uri="{FF2B5EF4-FFF2-40B4-BE49-F238E27FC236}">
                <a16:creationId xmlns:a16="http://schemas.microsoft.com/office/drawing/2014/main" id="{EF05532D-AA96-075D-4291-36B1DA8EDEA1}"/>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59" name="Picture 158">
            <a:extLst>
              <a:ext uri="{FF2B5EF4-FFF2-40B4-BE49-F238E27FC236}">
                <a16:creationId xmlns:a16="http://schemas.microsoft.com/office/drawing/2014/main" id="{0725ED27-431B-F108-3BA6-B632A0A16869}"/>
              </a:ext>
            </a:extLst>
          </p:cNvPr>
          <p:cNvPicPr>
            <a:picLocks noChangeAspect="1"/>
          </p:cNvPicPr>
          <p:nvPr/>
        </p:nvPicPr>
        <p:blipFill>
          <a:blip r:embed="rId5"/>
          <a:stretch>
            <a:fillRect/>
          </a:stretch>
        </p:blipFill>
        <p:spPr>
          <a:xfrm>
            <a:off x="909159" y="4678215"/>
            <a:ext cx="285750" cy="285750"/>
          </a:xfrm>
          <a:prstGeom prst="rect">
            <a:avLst/>
          </a:prstGeom>
        </p:spPr>
      </p:pic>
      <p:pic>
        <p:nvPicPr>
          <p:cNvPr id="160" name="Picture 159">
            <a:extLst>
              <a:ext uri="{FF2B5EF4-FFF2-40B4-BE49-F238E27FC236}">
                <a16:creationId xmlns:a16="http://schemas.microsoft.com/office/drawing/2014/main" id="{90EA9A77-EF1C-1D69-6A1C-35F7ADBA97B1}"/>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61" name="Picture 160">
            <a:extLst>
              <a:ext uri="{FF2B5EF4-FFF2-40B4-BE49-F238E27FC236}">
                <a16:creationId xmlns:a16="http://schemas.microsoft.com/office/drawing/2014/main" id="{4BD79628-8020-F88A-EE28-D48D591EF4F0}"/>
              </a:ext>
            </a:extLst>
          </p:cNvPr>
          <p:cNvPicPr>
            <a:picLocks noChangeAspect="1"/>
          </p:cNvPicPr>
          <p:nvPr/>
        </p:nvPicPr>
        <p:blipFill>
          <a:blip r:embed="rId5"/>
          <a:stretch>
            <a:fillRect/>
          </a:stretch>
        </p:blipFill>
        <p:spPr>
          <a:xfrm>
            <a:off x="1959678" y="5849470"/>
            <a:ext cx="285750" cy="285750"/>
          </a:xfrm>
          <a:prstGeom prst="rect">
            <a:avLst/>
          </a:prstGeom>
        </p:spPr>
      </p:pic>
      <p:pic>
        <p:nvPicPr>
          <p:cNvPr id="162" name="Picture 161">
            <a:extLst>
              <a:ext uri="{FF2B5EF4-FFF2-40B4-BE49-F238E27FC236}">
                <a16:creationId xmlns:a16="http://schemas.microsoft.com/office/drawing/2014/main" id="{6C2ABA8C-5CF8-E560-6983-3227D9CDAEBD}"/>
              </a:ext>
            </a:extLst>
          </p:cNvPr>
          <p:cNvPicPr>
            <a:picLocks noChangeAspect="1"/>
          </p:cNvPicPr>
          <p:nvPr/>
        </p:nvPicPr>
        <p:blipFill>
          <a:blip r:embed="rId6"/>
          <a:stretch>
            <a:fillRect/>
          </a:stretch>
        </p:blipFill>
        <p:spPr>
          <a:xfrm>
            <a:off x="2370036" y="5848357"/>
            <a:ext cx="286893" cy="285750"/>
          </a:xfrm>
          <a:prstGeom prst="rect">
            <a:avLst/>
          </a:prstGeom>
        </p:spPr>
      </p:pic>
      <p:sp>
        <p:nvSpPr>
          <p:cNvPr id="168" name="Picture Placeholder 80" descr="Defense Preventions&#10;">
            <a:extLst>
              <a:ext uri="{FF2B5EF4-FFF2-40B4-BE49-F238E27FC236}">
                <a16:creationId xmlns:a16="http://schemas.microsoft.com/office/drawing/2014/main" id="{C7FB25BF-5266-9DA9-93CA-9EFABF7407F2}"/>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69" name="Picture Placeholder 80" descr="Defense Preventions&#10;">
            <a:extLst>
              <a:ext uri="{FF2B5EF4-FFF2-40B4-BE49-F238E27FC236}">
                <a16:creationId xmlns:a16="http://schemas.microsoft.com/office/drawing/2014/main" id="{264BE238-735D-6896-E6C2-B148B9CFBBBF}"/>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49590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par>
                                <p:cTn id="8" presetID="10" presetClass="entr" presetSubtype="0" repeatCount="5000" fill="hold" grpId="0" nodeType="withEffect">
                                  <p:stCondLst>
                                    <p:cond delay="0"/>
                                  </p:stCondLst>
                                  <p:childTnLst>
                                    <p:set>
                                      <p:cBhvr>
                                        <p:cTn id="9" dur="1" fill="hold">
                                          <p:stCondLst>
                                            <p:cond delay="0"/>
                                          </p:stCondLst>
                                        </p:cTn>
                                        <p:tgtEl>
                                          <p:spTgt spid="169"/>
                                        </p:tgtEl>
                                        <p:attrNameLst>
                                          <p:attrName>style.visibility</p:attrName>
                                        </p:attrNameLst>
                                      </p:cBhvr>
                                      <p:to>
                                        <p:strVal val="visible"/>
                                      </p:to>
                                    </p:set>
                                    <p:animEffect transition="in" filter="fade">
                                      <p:cBhvr>
                                        <p:cTn id="10"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a:t>
            </a:r>
          </a:p>
          <a:p>
            <a:pPr marL="742864" lvl="1" indent="-285664"/>
            <a:r>
              <a:rPr lang="en-US" dirty="0"/>
              <a:t>On T1 Uplinks and Service Interfaces</a:t>
            </a:r>
          </a:p>
          <a:p>
            <a:pPr marL="742864" lvl="1" indent="-285664"/>
            <a:r>
              <a:rPr lang="en-US" dirty="0"/>
              <a:t>Intercept File</a:t>
            </a:r>
          </a:p>
          <a:p>
            <a:pPr marL="1030202" lvl="2" indent="-285664"/>
            <a:r>
              <a:rPr lang="en-US" dirty="0"/>
              <a:t>over HTTP or FTP (or HTTPS if TLS Inspection is enabled)</a:t>
            </a:r>
          </a:p>
          <a:p>
            <a:pPr marL="1030202" lvl="2" indent="-285664"/>
            <a:r>
              <a:rPr lang="en-US" dirty="0"/>
              <a:t>for files download (HTTP and FTP GET)</a:t>
            </a:r>
          </a:p>
          <a:p>
            <a:pPr marL="1030202" lvl="2" indent="-285664"/>
            <a:r>
              <a:rPr lang="en-US" dirty="0"/>
              <a:t>different file types </a:t>
            </a:r>
            <a:r>
              <a:rPr lang="en-US" sz="1000" i="1" dirty="0"/>
              <a:t>(see Notes for exhaustive list)</a:t>
            </a:r>
            <a:endParaRPr lang="en-US" i="1" dirty="0"/>
          </a:p>
          <a:p>
            <a:pPr marL="742864" lvl="1" indent="-285664"/>
            <a:r>
              <a:rPr lang="en-US" dirty="0"/>
              <a:t>Malware Detection only</a:t>
            </a:r>
          </a:p>
          <a:p>
            <a:pPr marL="1030202" lvl="2" indent="-285664"/>
            <a:r>
              <a:rPr lang="en-US" dirty="0"/>
              <a:t>Detect known and previously unseen malicious files with local analysis</a:t>
            </a:r>
          </a:p>
          <a:p>
            <a:pPr marL="1255627" lvl="3" indent="-285664">
              <a:buFont typeface="+mj-lt"/>
              <a:buAutoNum type="arabicPeriod"/>
            </a:pPr>
            <a:r>
              <a:rPr lang="en-US" dirty="0"/>
              <a:t>File Hash</a:t>
            </a:r>
          </a:p>
          <a:p>
            <a:pPr marL="1255627" lvl="3" indent="-285664">
              <a:buFont typeface="+mj-lt"/>
              <a:buAutoNum type="arabicPeriod"/>
            </a:pPr>
            <a:r>
              <a:rPr lang="en-US" dirty="0"/>
              <a:t>If File Hash Local = No Match, File Hash on Security Analyzer</a:t>
            </a:r>
          </a:p>
          <a:p>
            <a:pPr marL="1255627" lvl="3" indent="-285664">
              <a:buFont typeface="+mj-lt"/>
              <a:buAutoNum type="arabicPeriod"/>
            </a:pPr>
            <a:r>
              <a:rPr lang="en-US" dirty="0"/>
              <a:t>If File Hash Security Analyzer = No Match, Local Analysis</a:t>
            </a:r>
          </a:p>
          <a:p>
            <a:pPr marL="1312863" lvl="3" indent="-342900">
              <a:buFont typeface="+mj-lt"/>
              <a:buAutoNum type="arabicPeriod"/>
            </a:pPr>
            <a:r>
              <a:rPr lang="en-US" i="1" dirty="0"/>
              <a:t>(optional) Cloud Analysis if needed and configured</a:t>
            </a:r>
          </a:p>
          <a:p>
            <a:pPr marL="742864" lvl="1" indent="-285664"/>
            <a:r>
              <a:rPr lang="en-US" dirty="0"/>
              <a:t>(optional) Data Source for NSX NDR</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61" name="Straight Arrow Connector 60">
            <a:extLst>
              <a:ext uri="{FF2B5EF4-FFF2-40B4-BE49-F238E27FC236}">
                <a16:creationId xmlns:a16="http://schemas.microsoft.com/office/drawing/2014/main" id="{A81D8B0F-D0C3-4441-9AC4-BB8A21A537F5}"/>
              </a:ext>
            </a:extLst>
          </p:cNvPr>
          <p:cNvCxnSpPr>
            <a:cxnSpLocks/>
          </p:cNvCxnSpPr>
          <p:nvPr/>
        </p:nvCxnSpPr>
        <p:spPr bwMode="gray">
          <a:xfrm>
            <a:off x="2927144" y="1978285"/>
            <a:ext cx="0" cy="2727388"/>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id="{AC99A3AE-0F9B-9446-A832-77785A1D0829}"/>
              </a:ext>
            </a:extLst>
          </p:cNvPr>
          <p:cNvSpPr txBox="1"/>
          <p:nvPr/>
        </p:nvSpPr>
        <p:spPr>
          <a:xfrm>
            <a:off x="3046172" y="2390935"/>
            <a:ext cx="2623347" cy="646331"/>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Transfer protocol:</a:t>
            </a:r>
          </a:p>
          <a:p>
            <a:r>
              <a:rPr lang="en-US" sz="1400" dirty="0">
                <a:solidFill>
                  <a:srgbClr val="7030A0"/>
                </a:solidFill>
                <a:latin typeface="Calibri" panose="020F0502020204030204" pitchFamily="34" charset="0"/>
              </a:rPr>
              <a:t>HTTP or FTP</a:t>
            </a:r>
          </a:p>
          <a:p>
            <a:r>
              <a:rPr lang="en-US" sz="1400" dirty="0">
                <a:solidFill>
                  <a:srgbClr val="7030A0"/>
                </a:solidFill>
                <a:latin typeface="Calibri" panose="020F0502020204030204" pitchFamily="34" charset="0"/>
              </a:rPr>
              <a:t>(or HTTPS if TLS Inspection enabled)</a:t>
            </a:r>
          </a:p>
        </p:txBody>
      </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D9F51F94-4767-224F-9145-F9C32EC50525}"/>
              </a:ext>
            </a:extLst>
          </p:cNvPr>
          <p:cNvSpPr txBox="1"/>
          <p:nvPr/>
        </p:nvSpPr>
        <p:spPr>
          <a:xfrm>
            <a:off x="3046172" y="3267252"/>
            <a:ext cx="1473801" cy="430887"/>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File type:</a:t>
            </a:r>
          </a:p>
          <a:p>
            <a:r>
              <a:rPr lang="en-US" sz="1400" dirty="0">
                <a:solidFill>
                  <a:srgbClr val="7030A0"/>
                </a:solidFill>
                <a:latin typeface="Calibri" panose="020F0502020204030204" pitchFamily="34" charset="0"/>
              </a:rPr>
              <a:t>exe, </a:t>
            </a:r>
            <a:r>
              <a:rPr lang="en-US" sz="1400" dirty="0" err="1">
                <a:solidFill>
                  <a:srgbClr val="7030A0"/>
                </a:solidFill>
                <a:latin typeface="Calibri" panose="020F0502020204030204" pitchFamily="34" charset="0"/>
              </a:rPr>
              <a:t>xls</a:t>
            </a:r>
            <a:r>
              <a:rPr lang="en-US" sz="1400" dirty="0">
                <a:solidFill>
                  <a:srgbClr val="7030A0"/>
                </a:solidFill>
                <a:latin typeface="Calibri" panose="020F0502020204030204" pitchFamily="34" charset="0"/>
              </a:rPr>
              <a:t>, </a:t>
            </a:r>
            <a:r>
              <a:rPr lang="en-US" sz="1400" dirty="0" err="1">
                <a:solidFill>
                  <a:srgbClr val="7030A0"/>
                </a:solidFill>
                <a:latin typeface="Calibri" panose="020F0502020204030204" pitchFamily="34" charset="0"/>
              </a:rPr>
              <a:t>vba</a:t>
            </a:r>
            <a:r>
              <a:rPr lang="en-US" sz="1400" dirty="0">
                <a:solidFill>
                  <a:srgbClr val="7030A0"/>
                </a:solidFill>
                <a:latin typeface="Calibri" panose="020F0502020204030204" pitchFamily="34" charset="0"/>
              </a:rPr>
              <a:t>, zip, </a:t>
            </a:r>
            <a:r>
              <a:rPr lang="en-US" sz="1400" dirty="0" err="1">
                <a:solidFill>
                  <a:srgbClr val="7030A0"/>
                </a:solidFill>
                <a:latin typeface="Calibri" panose="020F0502020204030204" pitchFamily="34" charset="0"/>
              </a:rPr>
              <a:t>etc</a:t>
            </a:r>
            <a:endParaRPr lang="en-US" sz="1400" dirty="0">
              <a:solidFill>
                <a:srgbClr val="7030A0"/>
              </a:solidFill>
              <a:latin typeface="Calibri" panose="020F0502020204030204" pitchFamily="34" charset="0"/>
            </a:endParaRPr>
          </a:p>
        </p:txBody>
      </p:sp>
      <p:grpSp>
        <p:nvGrpSpPr>
          <p:cNvPr id="123" name="Group 122">
            <a:extLst>
              <a:ext uri="{FF2B5EF4-FFF2-40B4-BE49-F238E27FC236}">
                <a16:creationId xmlns:a16="http://schemas.microsoft.com/office/drawing/2014/main" id="{820BD952-D7B3-2341-B6FA-F22CF2A7B53B}"/>
              </a:ext>
            </a:extLst>
          </p:cNvPr>
          <p:cNvGrpSpPr/>
          <p:nvPr/>
        </p:nvGrpSpPr>
        <p:grpSpPr>
          <a:xfrm>
            <a:off x="7156274" y="5233341"/>
            <a:ext cx="537164" cy="830423"/>
            <a:chOff x="5490707" y="2971408"/>
            <a:chExt cx="537164" cy="830423"/>
          </a:xfrm>
        </p:grpSpPr>
        <p:cxnSp>
          <p:nvCxnSpPr>
            <p:cNvPr id="179" name="Straight Arrow Connector 178">
              <a:extLst>
                <a:ext uri="{FF2B5EF4-FFF2-40B4-BE49-F238E27FC236}">
                  <a16:creationId xmlns:a16="http://schemas.microsoft.com/office/drawing/2014/main" id="{381A9118-FFB3-9243-A265-613F01EECE23}"/>
                </a:ext>
              </a:extLst>
            </p:cNvPr>
            <p:cNvCxnSpPr>
              <a:cxnSpLocks/>
            </p:cNvCxnSpPr>
            <p:nvPr/>
          </p:nvCxnSpPr>
          <p:spPr bwMode="gray">
            <a:xfrm>
              <a:off x="5759289" y="2971408"/>
              <a:ext cx="0" cy="363047"/>
            </a:xfrm>
            <a:prstGeom prst="straightConnector1">
              <a:avLst/>
            </a:prstGeom>
            <a:ln w="2540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84" name="Hexagon 183">
              <a:extLst>
                <a:ext uri="{FF2B5EF4-FFF2-40B4-BE49-F238E27FC236}">
                  <a16:creationId xmlns:a16="http://schemas.microsoft.com/office/drawing/2014/main" id="{2227310F-F220-E447-B24B-2C8714BB195F}"/>
                </a:ext>
              </a:extLst>
            </p:cNvPr>
            <p:cNvSpPr>
              <a:spLocks/>
            </p:cNvSpPr>
            <p:nvPr/>
          </p:nvSpPr>
          <p:spPr>
            <a:xfrm>
              <a:off x="5490707" y="3399495"/>
              <a:ext cx="537164" cy="402336"/>
            </a:xfrm>
            <a:prstGeom prst="hexagon">
              <a:avLst>
                <a:gd name="adj" fmla="val 29770"/>
                <a:gd name="vf" fmla="val 115470"/>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600"/>
                </a:spcAft>
                <a:defRPr/>
              </a:pPr>
              <a:r>
                <a:rPr lang="en-US" sz="1200">
                  <a:solidFill>
                    <a:schemeClr val="accent2"/>
                  </a:solidFill>
                  <a:latin typeface="Calibri" panose="020F0502020204030204" pitchFamily="34" charset="0"/>
                </a:rPr>
                <a:t>NDR</a:t>
              </a:r>
            </a:p>
          </p:txBody>
        </p:sp>
      </p:grp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71" name="Straight Arrow Connector 70">
            <a:extLst>
              <a:ext uri="{FF2B5EF4-FFF2-40B4-BE49-F238E27FC236}">
                <a16:creationId xmlns:a16="http://schemas.microsoft.com/office/drawing/2014/main" id="{37FA454A-B1F5-9A49-8C70-A5C76B24B2FC}"/>
              </a:ext>
            </a:extLst>
          </p:cNvPr>
          <p:cNvCxnSpPr>
            <a:cxnSpLocks/>
          </p:cNvCxnSpPr>
          <p:nvPr/>
        </p:nvCxnSpPr>
        <p:spPr bwMode="gray">
          <a:xfrm flipH="1">
            <a:off x="1145945" y="4815968"/>
            <a:ext cx="845376" cy="0"/>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83" name="Group 82">
            <a:extLst>
              <a:ext uri="{FF2B5EF4-FFF2-40B4-BE49-F238E27FC236}">
                <a16:creationId xmlns:a16="http://schemas.microsoft.com/office/drawing/2014/main" id="{A987CA0B-4DD7-E24F-A777-812E02D6261F}"/>
              </a:ext>
            </a:extLst>
          </p:cNvPr>
          <p:cNvGrpSpPr>
            <a:grpSpLocks noChangeAspect="1"/>
          </p:cNvGrpSpPr>
          <p:nvPr/>
        </p:nvGrpSpPr>
        <p:grpSpPr>
          <a:xfrm>
            <a:off x="3063038" y="2048301"/>
            <a:ext cx="314282" cy="314282"/>
            <a:chOff x="3113791" y="1367124"/>
            <a:chExt cx="612898" cy="612898"/>
          </a:xfrm>
        </p:grpSpPr>
        <p:sp>
          <p:nvSpPr>
            <p:cNvPr id="84" name="Oval 83">
              <a:extLst>
                <a:ext uri="{FF2B5EF4-FFF2-40B4-BE49-F238E27FC236}">
                  <a16:creationId xmlns:a16="http://schemas.microsoft.com/office/drawing/2014/main" id="{8131E83F-D1F0-2040-868F-56392EA39EC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5" name="Picture Placeholder 75" descr="Virus 1&#10;">
              <a:extLst>
                <a:ext uri="{FF2B5EF4-FFF2-40B4-BE49-F238E27FC236}">
                  <a16:creationId xmlns:a16="http://schemas.microsoft.com/office/drawing/2014/main" id="{A807D111-C038-0746-A520-41F796821411}"/>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95" name="Group 94">
            <a:extLst>
              <a:ext uri="{FF2B5EF4-FFF2-40B4-BE49-F238E27FC236}">
                <a16:creationId xmlns:a16="http://schemas.microsoft.com/office/drawing/2014/main" id="{F88DE6B3-9D31-A345-9910-CB7C2925F03A}"/>
              </a:ext>
            </a:extLst>
          </p:cNvPr>
          <p:cNvGrpSpPr>
            <a:grpSpLocks noChangeAspect="1"/>
          </p:cNvGrpSpPr>
          <p:nvPr/>
        </p:nvGrpSpPr>
        <p:grpSpPr>
          <a:xfrm>
            <a:off x="3690479" y="4662356"/>
            <a:ext cx="314282" cy="314282"/>
            <a:chOff x="3113791" y="1367124"/>
            <a:chExt cx="612898" cy="612898"/>
          </a:xfrm>
        </p:grpSpPr>
        <p:sp>
          <p:nvSpPr>
            <p:cNvPr id="96" name="Oval 95">
              <a:extLst>
                <a:ext uri="{FF2B5EF4-FFF2-40B4-BE49-F238E27FC236}">
                  <a16:creationId xmlns:a16="http://schemas.microsoft.com/office/drawing/2014/main" id="{333FEEEA-E53E-4F44-8660-2CCB152179A9}"/>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97" name="Picture Placeholder 75" descr="Virus 1&#10;">
              <a:extLst>
                <a:ext uri="{FF2B5EF4-FFF2-40B4-BE49-F238E27FC236}">
                  <a16:creationId xmlns:a16="http://schemas.microsoft.com/office/drawing/2014/main" id="{E934974B-1DB4-E54B-905D-88452739C108}"/>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00" name="Picture Placeholder 77" descr="Threathunting&#10;">
            <a:extLst>
              <a:ext uri="{FF2B5EF4-FFF2-40B4-BE49-F238E27FC236}">
                <a16:creationId xmlns:a16="http://schemas.microsoft.com/office/drawing/2014/main" id="{15774048-F4EE-6849-8399-3E40DAD5FD45}"/>
              </a:ext>
            </a:extLst>
          </p:cNvPr>
          <p:cNvGrpSpPr>
            <a:grpSpLocks noChangeAspect="1"/>
          </p:cNvGrpSpPr>
          <p:nvPr/>
        </p:nvGrpSpPr>
        <p:grpSpPr>
          <a:xfrm>
            <a:off x="6968818" y="1925813"/>
            <a:ext cx="210639" cy="209522"/>
            <a:chOff x="4495962" y="4428412"/>
            <a:chExt cx="590052" cy="586922"/>
          </a:xfrm>
          <a:solidFill>
            <a:schemeClr val="accent2"/>
          </a:solidFill>
        </p:grpSpPr>
        <p:sp>
          <p:nvSpPr>
            <p:cNvPr id="101" name="Picture Placeholder 77">
              <a:extLst>
                <a:ext uri="{FF2B5EF4-FFF2-40B4-BE49-F238E27FC236}">
                  <a16:creationId xmlns:a16="http://schemas.microsoft.com/office/drawing/2014/main" id="{72246D76-26A5-FF4C-A9DC-788A25A32C71}"/>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02" name="Picture Placeholder 77">
              <a:extLst>
                <a:ext uri="{FF2B5EF4-FFF2-40B4-BE49-F238E27FC236}">
                  <a16:creationId xmlns:a16="http://schemas.microsoft.com/office/drawing/2014/main" id="{8A76F854-58F8-7C45-808B-CC7594117BA9}"/>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2" name="Group 31">
            <a:extLst>
              <a:ext uri="{FF2B5EF4-FFF2-40B4-BE49-F238E27FC236}">
                <a16:creationId xmlns:a16="http://schemas.microsoft.com/office/drawing/2014/main" id="{7DDDB7E5-D504-4449-9816-3811194FB0EA}"/>
              </a:ext>
            </a:extLst>
          </p:cNvPr>
          <p:cNvGrpSpPr/>
          <p:nvPr/>
        </p:nvGrpSpPr>
        <p:grpSpPr>
          <a:xfrm>
            <a:off x="6110499" y="2694470"/>
            <a:ext cx="507455" cy="1353764"/>
            <a:chOff x="6110499" y="2739295"/>
            <a:chExt cx="507455" cy="1353764"/>
          </a:xfrm>
        </p:grpSpPr>
        <p:cxnSp>
          <p:nvCxnSpPr>
            <p:cNvPr id="104" name="Straight Arrow Connector 103">
              <a:extLst>
                <a:ext uri="{FF2B5EF4-FFF2-40B4-BE49-F238E27FC236}">
                  <a16:creationId xmlns:a16="http://schemas.microsoft.com/office/drawing/2014/main" id="{A2AF7137-F6B9-674E-BF6E-069C3BC257F7}"/>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AF1BDDA1-FB6B-D343-907A-F709AEA6B7D2}"/>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dirty="0">
                  <a:solidFill>
                    <a:schemeClr val="accent2"/>
                  </a:solidFill>
                  <a:latin typeface="Calibri" panose="020F0502020204030204" pitchFamily="34" charset="0"/>
                </a:rPr>
                <a:t>Send file</a:t>
              </a:r>
            </a:p>
            <a:p>
              <a:pPr algn="r"/>
              <a:r>
                <a:rPr lang="en-US" sz="1000" i="1" dirty="0">
                  <a:solidFill>
                    <a:schemeClr val="accent2"/>
                  </a:solidFill>
                  <a:latin typeface="Calibri" panose="020F0502020204030204" pitchFamily="34" charset="0"/>
                </a:rPr>
                <a:t>to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13" name="Group 112">
            <a:extLst>
              <a:ext uri="{FF2B5EF4-FFF2-40B4-BE49-F238E27FC236}">
                <a16:creationId xmlns:a16="http://schemas.microsoft.com/office/drawing/2014/main" id="{E5C9493A-69F5-334C-8BB3-81D754044B6F}"/>
              </a:ext>
            </a:extLst>
          </p:cNvPr>
          <p:cNvGrpSpPr/>
          <p:nvPr/>
        </p:nvGrpSpPr>
        <p:grpSpPr>
          <a:xfrm>
            <a:off x="5050372" y="4498508"/>
            <a:ext cx="1228076" cy="503792"/>
            <a:chOff x="5054995" y="4705236"/>
            <a:chExt cx="1228076" cy="503792"/>
          </a:xfrm>
        </p:grpSpPr>
        <p:cxnSp>
          <p:nvCxnSpPr>
            <p:cNvPr id="114" name="Straight Arrow Connector 113">
              <a:extLst>
                <a:ext uri="{FF2B5EF4-FFF2-40B4-BE49-F238E27FC236}">
                  <a16:creationId xmlns:a16="http://schemas.microsoft.com/office/drawing/2014/main" id="{9D5C969D-3630-254B-9401-DB4BA9474524}"/>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257A83D6-FCD8-2441-900A-AB7E9266E3A3}"/>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1" name="Rectangle 340">
            <a:extLst>
              <a:ext uri="{FF2B5EF4-FFF2-40B4-BE49-F238E27FC236}">
                <a16:creationId xmlns:a16="http://schemas.microsoft.com/office/drawing/2014/main" id="{64D51E6E-992D-E342-A216-B25BC0CEAFFC}"/>
              </a:ext>
            </a:extLst>
          </p:cNvPr>
          <p:cNvSpPr>
            <a:spLocks/>
          </p:cNvSpPr>
          <p:nvPr/>
        </p:nvSpPr>
        <p:spPr>
          <a:xfrm>
            <a:off x="4210050"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2" name="Rectangle 341">
            <a:extLst>
              <a:ext uri="{FF2B5EF4-FFF2-40B4-BE49-F238E27FC236}">
                <a16:creationId xmlns:a16="http://schemas.microsoft.com/office/drawing/2014/main" id="{C6268C93-DB4B-294B-8A49-93D305C8802D}"/>
              </a:ext>
            </a:extLst>
          </p:cNvPr>
          <p:cNvSpPr>
            <a:spLocks/>
          </p:cNvSpPr>
          <p:nvPr/>
        </p:nvSpPr>
        <p:spPr>
          <a:xfrm>
            <a:off x="4590871"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3" name="Rectangle 342">
            <a:extLst>
              <a:ext uri="{FF2B5EF4-FFF2-40B4-BE49-F238E27FC236}">
                <a16:creationId xmlns:a16="http://schemas.microsoft.com/office/drawing/2014/main" id="{75772810-20B8-2E4D-B977-902BFDA4EE8D}"/>
              </a:ext>
            </a:extLst>
          </p:cNvPr>
          <p:cNvSpPr>
            <a:spLocks/>
          </p:cNvSpPr>
          <p:nvPr/>
        </p:nvSpPr>
        <p:spPr>
          <a:xfrm>
            <a:off x="1911963" y="4100343"/>
            <a:ext cx="729432" cy="4449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4" name="Rectangle 343">
            <a:extLst>
              <a:ext uri="{FF2B5EF4-FFF2-40B4-BE49-F238E27FC236}">
                <a16:creationId xmlns:a16="http://schemas.microsoft.com/office/drawing/2014/main" id="{3CC13BA1-B939-FE4B-8842-92EE0EB1E3A5}"/>
              </a:ext>
            </a:extLst>
          </p:cNvPr>
          <p:cNvSpPr>
            <a:spLocks/>
          </p:cNvSpPr>
          <p:nvPr/>
        </p:nvSpPr>
        <p:spPr>
          <a:xfrm>
            <a:off x="7068741" y="5167372"/>
            <a:ext cx="672556" cy="9751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5" name="Rectangle 344">
            <a:extLst>
              <a:ext uri="{FF2B5EF4-FFF2-40B4-BE49-F238E27FC236}">
                <a16:creationId xmlns:a16="http://schemas.microsoft.com/office/drawing/2014/main" id="{CFB997FF-E4F9-7547-829C-66BDE0CF8D27}"/>
              </a:ext>
            </a:extLst>
          </p:cNvPr>
          <p:cNvSpPr>
            <a:spLocks/>
          </p:cNvSpPr>
          <p:nvPr/>
        </p:nvSpPr>
        <p:spPr>
          <a:xfrm flipV="1">
            <a:off x="4083871" y="4506480"/>
            <a:ext cx="923364" cy="382791"/>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62D52A45-1020-C742-A80F-345367083A84}"/>
              </a:ext>
            </a:extLst>
          </p:cNvPr>
          <p:cNvGrpSpPr/>
          <p:nvPr/>
        </p:nvGrpSpPr>
        <p:grpSpPr>
          <a:xfrm>
            <a:off x="6949118" y="4086852"/>
            <a:ext cx="586604" cy="481830"/>
            <a:chOff x="6811249" y="4075905"/>
            <a:chExt cx="586604" cy="481830"/>
          </a:xfrm>
        </p:grpSpPr>
        <p:sp>
          <p:nvSpPr>
            <p:cNvPr id="47" name="Rounded Rectangle 46">
              <a:extLst>
                <a:ext uri="{FF2B5EF4-FFF2-40B4-BE49-F238E27FC236}">
                  <a16:creationId xmlns:a16="http://schemas.microsoft.com/office/drawing/2014/main" id="{0178C18D-247C-9F4B-8546-72C1DA8114BD}"/>
                </a:ext>
              </a:extLst>
            </p:cNvPr>
            <p:cNvSpPr/>
            <p:nvPr/>
          </p:nvSpPr>
          <p:spPr>
            <a:xfrm>
              <a:off x="6811249"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194" name="Picture Placeholder 79" descr="Defense Malware&#10;">
              <a:extLst>
                <a:ext uri="{FF2B5EF4-FFF2-40B4-BE49-F238E27FC236}">
                  <a16:creationId xmlns:a16="http://schemas.microsoft.com/office/drawing/2014/main" id="{B7F957B9-62E2-9B46-AD7E-06DCDEA9AD9B}"/>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197" name="Picture Placeholder 79">
                <a:extLst>
                  <a:ext uri="{FF2B5EF4-FFF2-40B4-BE49-F238E27FC236}">
                    <a16:creationId xmlns:a16="http://schemas.microsoft.com/office/drawing/2014/main" id="{0F26A287-DE98-BE44-8552-3C0FBD67658B}"/>
                  </a:ext>
                </a:extLst>
              </p:cNvPr>
              <p:cNvGrpSpPr/>
              <p:nvPr/>
            </p:nvGrpSpPr>
            <p:grpSpPr>
              <a:xfrm>
                <a:off x="7288423" y="828422"/>
                <a:ext cx="266898" cy="369356"/>
                <a:chOff x="7288423" y="828422"/>
                <a:chExt cx="266898" cy="369356"/>
              </a:xfrm>
              <a:grpFill/>
            </p:grpSpPr>
            <p:sp>
              <p:nvSpPr>
                <p:cNvPr id="199" name="Picture Placeholder 79">
                  <a:extLst>
                    <a:ext uri="{FF2B5EF4-FFF2-40B4-BE49-F238E27FC236}">
                      <a16:creationId xmlns:a16="http://schemas.microsoft.com/office/drawing/2014/main" id="{4DB05F91-FD3E-1A41-ABD5-7D7CDCC0487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0" name="Picture Placeholder 79">
                  <a:extLst>
                    <a:ext uri="{FF2B5EF4-FFF2-40B4-BE49-F238E27FC236}">
                      <a16:creationId xmlns:a16="http://schemas.microsoft.com/office/drawing/2014/main" id="{2920E8B5-B199-7548-BDC7-68428F647CA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1" name="Picture Placeholder 79">
                  <a:extLst>
                    <a:ext uri="{FF2B5EF4-FFF2-40B4-BE49-F238E27FC236}">
                      <a16:creationId xmlns:a16="http://schemas.microsoft.com/office/drawing/2014/main" id="{2B35B836-07D0-3847-AF14-AF28C47B191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2" name="Picture Placeholder 79">
                  <a:extLst>
                    <a:ext uri="{FF2B5EF4-FFF2-40B4-BE49-F238E27FC236}">
                      <a16:creationId xmlns:a16="http://schemas.microsoft.com/office/drawing/2014/main" id="{FE479702-28C0-8F42-A7CA-F974F079E0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3" name="Picture Placeholder 79">
                  <a:extLst>
                    <a:ext uri="{FF2B5EF4-FFF2-40B4-BE49-F238E27FC236}">
                      <a16:creationId xmlns:a16="http://schemas.microsoft.com/office/drawing/2014/main" id="{47B5115C-937F-B04B-91FB-ADCFDA05769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4" name="Picture Placeholder 79">
                  <a:extLst>
                    <a:ext uri="{FF2B5EF4-FFF2-40B4-BE49-F238E27FC236}">
                      <a16:creationId xmlns:a16="http://schemas.microsoft.com/office/drawing/2014/main" id="{8F5E736E-3A84-6143-AA91-096955C4BBE6}"/>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5" name="Picture Placeholder 79">
                  <a:extLst>
                    <a:ext uri="{FF2B5EF4-FFF2-40B4-BE49-F238E27FC236}">
                      <a16:creationId xmlns:a16="http://schemas.microsoft.com/office/drawing/2014/main" id="{B6070E40-F6C3-4447-8A09-A3C1F7ACA463}"/>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6" name="Picture Placeholder 79">
                  <a:extLst>
                    <a:ext uri="{FF2B5EF4-FFF2-40B4-BE49-F238E27FC236}">
                      <a16:creationId xmlns:a16="http://schemas.microsoft.com/office/drawing/2014/main" id="{11BF1B29-7A23-3847-8604-290E8646FCBE}"/>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7" name="Picture Placeholder 79">
                  <a:extLst>
                    <a:ext uri="{FF2B5EF4-FFF2-40B4-BE49-F238E27FC236}">
                      <a16:creationId xmlns:a16="http://schemas.microsoft.com/office/drawing/2014/main" id="{3BFF6039-B9E5-3E42-8167-3517C4D3CC0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8" name="Picture Placeholder 79">
                  <a:extLst>
                    <a:ext uri="{FF2B5EF4-FFF2-40B4-BE49-F238E27FC236}">
                      <a16:creationId xmlns:a16="http://schemas.microsoft.com/office/drawing/2014/main" id="{123BBBEC-585B-FC40-8ABB-EAF9BF8BE262}"/>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8" name="Picture Placeholder 79">
                <a:extLst>
                  <a:ext uri="{FF2B5EF4-FFF2-40B4-BE49-F238E27FC236}">
                    <a16:creationId xmlns:a16="http://schemas.microsoft.com/office/drawing/2014/main" id="{80AF867F-9B6B-1746-8078-D3A0EC203CC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5" name="Picture Placeholder 80" descr="Defense Preventions&#10;">
              <a:extLst>
                <a:ext uri="{FF2B5EF4-FFF2-40B4-BE49-F238E27FC236}">
                  <a16:creationId xmlns:a16="http://schemas.microsoft.com/office/drawing/2014/main" id="{C3B41264-726E-1D4E-ADCF-F6AEDDE55124}"/>
                </a:ext>
              </a:extLst>
            </p:cNvPr>
            <p:cNvSpPr>
              <a:spLocks noChangeAspect="1"/>
            </p:cNvSpPr>
            <p:nvPr/>
          </p:nvSpPr>
          <p:spPr>
            <a:xfrm>
              <a:off x="6871110"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2" name="Group 41">
              <a:extLst>
                <a:ext uri="{FF2B5EF4-FFF2-40B4-BE49-F238E27FC236}">
                  <a16:creationId xmlns:a16="http://schemas.microsoft.com/office/drawing/2014/main" id="{A5195508-7938-7547-B63E-458EB6609B81}"/>
                </a:ext>
              </a:extLst>
            </p:cNvPr>
            <p:cNvGrpSpPr>
              <a:grpSpLocks noChangeAspect="1"/>
            </p:cNvGrpSpPr>
            <p:nvPr/>
          </p:nvGrpSpPr>
          <p:grpSpPr>
            <a:xfrm>
              <a:off x="6939037" y="4103585"/>
              <a:ext cx="202632" cy="202632"/>
              <a:chOff x="4296200" y="5866475"/>
              <a:chExt cx="314282" cy="314282"/>
            </a:xfrm>
          </p:grpSpPr>
          <p:sp>
            <p:nvSpPr>
              <p:cNvPr id="212" name="Oval 211">
                <a:extLst>
                  <a:ext uri="{FF2B5EF4-FFF2-40B4-BE49-F238E27FC236}">
                    <a16:creationId xmlns:a16="http://schemas.microsoft.com/office/drawing/2014/main" id="{0868A771-526A-E145-9418-E77B526A429E}"/>
                  </a:ext>
                </a:extLst>
              </p:cNvPr>
              <p:cNvSpPr>
                <a:spLocks noChangeAspect="1"/>
              </p:cNvSpPr>
              <p:nvPr/>
            </p:nvSpPr>
            <p:spPr>
              <a:xfrm>
                <a:off x="429620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13" name="Picture Placeholder 75" descr="Virus 1&#10;">
                <a:extLst>
                  <a:ext uri="{FF2B5EF4-FFF2-40B4-BE49-F238E27FC236}">
                    <a16:creationId xmlns:a16="http://schemas.microsoft.com/office/drawing/2014/main" id="{A5F24499-72EE-294F-9428-CC6F4056847A}"/>
                  </a:ext>
                </a:extLst>
              </p:cNvPr>
              <p:cNvSpPr>
                <a:spLocks noChangeAspect="1"/>
              </p:cNvSpPr>
              <p:nvPr/>
            </p:nvSpPr>
            <p:spPr>
              <a:xfrm>
                <a:off x="4344943" y="5921262"/>
                <a:ext cx="216796" cy="204709"/>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14" name="TextBox 213">
              <a:extLst>
                <a:ext uri="{FF2B5EF4-FFF2-40B4-BE49-F238E27FC236}">
                  <a16:creationId xmlns:a16="http://schemas.microsoft.com/office/drawing/2014/main" id="{ACA7E2B4-58E0-6240-9F3E-211D2EFE3F15}"/>
                </a:ext>
              </a:extLst>
            </p:cNvPr>
            <p:cNvSpPr txBox="1"/>
            <p:nvPr/>
          </p:nvSpPr>
          <p:spPr>
            <a:xfrm>
              <a:off x="7188623"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grpSp>
        <p:nvGrpSpPr>
          <p:cNvPr id="304" name="Group 303">
            <a:extLst>
              <a:ext uri="{FF2B5EF4-FFF2-40B4-BE49-F238E27FC236}">
                <a16:creationId xmlns:a16="http://schemas.microsoft.com/office/drawing/2014/main" id="{98521FCF-8CE0-B848-A971-27E0B1FC344D}"/>
              </a:ext>
            </a:extLst>
          </p:cNvPr>
          <p:cNvGrpSpPr/>
          <p:nvPr/>
        </p:nvGrpSpPr>
        <p:grpSpPr>
          <a:xfrm>
            <a:off x="6866532" y="2746387"/>
            <a:ext cx="831213" cy="1752121"/>
            <a:chOff x="6866532" y="2746387"/>
            <a:chExt cx="831213" cy="1752121"/>
          </a:xfrm>
        </p:grpSpPr>
        <p:cxnSp>
          <p:nvCxnSpPr>
            <p:cNvPr id="355" name="Straight Arrow Connector 354">
              <a:extLst>
                <a:ext uri="{FF2B5EF4-FFF2-40B4-BE49-F238E27FC236}">
                  <a16:creationId xmlns:a16="http://schemas.microsoft.com/office/drawing/2014/main" id="{8C33A4B7-A3B6-0440-A867-6DFA4FB00BA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56" name="TextBox 355">
              <a:extLst>
                <a:ext uri="{FF2B5EF4-FFF2-40B4-BE49-F238E27FC236}">
                  <a16:creationId xmlns:a16="http://schemas.microsoft.com/office/drawing/2014/main" id="{3D06AC91-556E-0B4E-BBFE-012C38872DAE}"/>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357" name="Group 356">
              <a:extLst>
                <a:ext uri="{FF2B5EF4-FFF2-40B4-BE49-F238E27FC236}">
                  <a16:creationId xmlns:a16="http://schemas.microsoft.com/office/drawing/2014/main" id="{79F0C631-9DAE-E545-B03B-9EF9D87A5A7C}"/>
                </a:ext>
              </a:extLst>
            </p:cNvPr>
            <p:cNvGrpSpPr/>
            <p:nvPr/>
          </p:nvGrpSpPr>
          <p:grpSpPr>
            <a:xfrm>
              <a:off x="6943553" y="3228860"/>
              <a:ext cx="745355" cy="332465"/>
              <a:chOff x="2976710" y="6003085"/>
              <a:chExt cx="745355" cy="332465"/>
            </a:xfrm>
          </p:grpSpPr>
          <p:grpSp>
            <p:nvGrpSpPr>
              <p:cNvPr id="372" name="Picture Placeholder 79" descr="Defense Malware&#10;">
                <a:extLst>
                  <a:ext uri="{FF2B5EF4-FFF2-40B4-BE49-F238E27FC236}">
                    <a16:creationId xmlns:a16="http://schemas.microsoft.com/office/drawing/2014/main" id="{C89D8926-D5BD-0A4A-83CE-5EC78342E30D}"/>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378" name="Picture Placeholder 79">
                  <a:extLst>
                    <a:ext uri="{FF2B5EF4-FFF2-40B4-BE49-F238E27FC236}">
                      <a16:creationId xmlns:a16="http://schemas.microsoft.com/office/drawing/2014/main" id="{30CA6A21-E6AD-5243-A821-3DA83C2B489B}"/>
                    </a:ext>
                  </a:extLst>
                </p:cNvPr>
                <p:cNvGrpSpPr/>
                <p:nvPr/>
              </p:nvGrpSpPr>
              <p:grpSpPr>
                <a:xfrm>
                  <a:off x="7288423" y="828422"/>
                  <a:ext cx="266898" cy="369356"/>
                  <a:chOff x="7288423" y="828422"/>
                  <a:chExt cx="266898" cy="369356"/>
                </a:xfrm>
                <a:grpFill/>
              </p:grpSpPr>
              <p:sp>
                <p:nvSpPr>
                  <p:cNvPr id="380" name="Picture Placeholder 79">
                    <a:extLst>
                      <a:ext uri="{FF2B5EF4-FFF2-40B4-BE49-F238E27FC236}">
                        <a16:creationId xmlns:a16="http://schemas.microsoft.com/office/drawing/2014/main" id="{34BF9B77-A94B-8D4C-9A76-32CE316F778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79">
                    <a:extLst>
                      <a:ext uri="{FF2B5EF4-FFF2-40B4-BE49-F238E27FC236}">
                        <a16:creationId xmlns:a16="http://schemas.microsoft.com/office/drawing/2014/main" id="{D01E5262-BA07-2B4C-9F7D-8F9C08C2BA9A}"/>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79">
                    <a:extLst>
                      <a:ext uri="{FF2B5EF4-FFF2-40B4-BE49-F238E27FC236}">
                        <a16:creationId xmlns:a16="http://schemas.microsoft.com/office/drawing/2014/main" id="{D48DCC91-E604-1D44-9EB2-6A128630B62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79">
                    <a:extLst>
                      <a:ext uri="{FF2B5EF4-FFF2-40B4-BE49-F238E27FC236}">
                        <a16:creationId xmlns:a16="http://schemas.microsoft.com/office/drawing/2014/main" id="{EC94833C-CDC3-5040-A93C-3BFC1B70EE0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79">
                    <a:extLst>
                      <a:ext uri="{FF2B5EF4-FFF2-40B4-BE49-F238E27FC236}">
                        <a16:creationId xmlns:a16="http://schemas.microsoft.com/office/drawing/2014/main" id="{2EFAD409-C93B-0F4F-94F3-EDB01FA17B4F}"/>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79">
                    <a:extLst>
                      <a:ext uri="{FF2B5EF4-FFF2-40B4-BE49-F238E27FC236}">
                        <a16:creationId xmlns:a16="http://schemas.microsoft.com/office/drawing/2014/main" id="{22DD1374-ECA2-3C46-8B6D-3246FCE5790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79">
                    <a:extLst>
                      <a:ext uri="{FF2B5EF4-FFF2-40B4-BE49-F238E27FC236}">
                        <a16:creationId xmlns:a16="http://schemas.microsoft.com/office/drawing/2014/main" id="{19C65E75-8DA7-8E4D-BE7D-4B72C2D69C2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7" name="Picture Placeholder 79">
                    <a:extLst>
                      <a:ext uri="{FF2B5EF4-FFF2-40B4-BE49-F238E27FC236}">
                        <a16:creationId xmlns:a16="http://schemas.microsoft.com/office/drawing/2014/main" id="{8FF8C1BD-4B5D-5149-8769-9B2C240BC679}"/>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79">
                    <a:extLst>
                      <a:ext uri="{FF2B5EF4-FFF2-40B4-BE49-F238E27FC236}">
                        <a16:creationId xmlns:a16="http://schemas.microsoft.com/office/drawing/2014/main" id="{80AC2849-1D96-5445-9144-41DAF2B0AD6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79">
                    <a:extLst>
                      <a:ext uri="{FF2B5EF4-FFF2-40B4-BE49-F238E27FC236}">
                        <a16:creationId xmlns:a16="http://schemas.microsoft.com/office/drawing/2014/main" id="{126E27E3-2A6F-0646-A65F-4612B6828B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9" name="Picture Placeholder 79">
                  <a:extLst>
                    <a:ext uri="{FF2B5EF4-FFF2-40B4-BE49-F238E27FC236}">
                      <a16:creationId xmlns:a16="http://schemas.microsoft.com/office/drawing/2014/main" id="{53CB0F04-2B2C-AF47-BA30-54E14F1628F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3" name="Picture Placeholder 80" descr="Defense Preventions&#10;">
                <a:extLst>
                  <a:ext uri="{FF2B5EF4-FFF2-40B4-BE49-F238E27FC236}">
                    <a16:creationId xmlns:a16="http://schemas.microsoft.com/office/drawing/2014/main" id="{F534E108-D0A3-E447-A70D-96AE955B7188}"/>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74" name="TextBox 373">
                <a:extLst>
                  <a:ext uri="{FF2B5EF4-FFF2-40B4-BE49-F238E27FC236}">
                    <a16:creationId xmlns:a16="http://schemas.microsoft.com/office/drawing/2014/main" id="{A0323BE5-CE73-BE47-AA0B-0CF265295183}"/>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grpSp>
        <p:nvGrpSpPr>
          <p:cNvPr id="16" name="Group 15">
            <a:extLst>
              <a:ext uri="{FF2B5EF4-FFF2-40B4-BE49-F238E27FC236}">
                <a16:creationId xmlns:a16="http://schemas.microsoft.com/office/drawing/2014/main" id="{71220FA1-4312-1C49-88D8-8E2AF3BC3A41}"/>
              </a:ext>
            </a:extLst>
          </p:cNvPr>
          <p:cNvGrpSpPr/>
          <p:nvPr/>
        </p:nvGrpSpPr>
        <p:grpSpPr>
          <a:xfrm>
            <a:off x="5045426" y="4725325"/>
            <a:ext cx="1606460" cy="1018856"/>
            <a:chOff x="3727422" y="5548193"/>
            <a:chExt cx="1606460" cy="1018856"/>
          </a:xfrm>
        </p:grpSpPr>
        <p:grpSp>
          <p:nvGrpSpPr>
            <p:cNvPr id="303" name="Group 302">
              <a:extLst>
                <a:ext uri="{FF2B5EF4-FFF2-40B4-BE49-F238E27FC236}">
                  <a16:creationId xmlns:a16="http://schemas.microsoft.com/office/drawing/2014/main" id="{474A9FC3-10BD-6D40-88C6-47992F16F8D7}"/>
                </a:ext>
              </a:extLst>
            </p:cNvPr>
            <p:cNvGrpSpPr/>
            <p:nvPr/>
          </p:nvGrpSpPr>
          <p:grpSpPr>
            <a:xfrm>
              <a:off x="3727422" y="5548193"/>
              <a:ext cx="1606460" cy="349904"/>
              <a:chOff x="5054995" y="4705236"/>
              <a:chExt cx="1606460" cy="349904"/>
            </a:xfrm>
          </p:grpSpPr>
          <p:cxnSp>
            <p:nvCxnSpPr>
              <p:cNvPr id="320" name="Straight Arrow Connector 319">
                <a:extLst>
                  <a:ext uri="{FF2B5EF4-FFF2-40B4-BE49-F238E27FC236}">
                    <a16:creationId xmlns:a16="http://schemas.microsoft.com/office/drawing/2014/main" id="{1B16B3E0-7292-F34F-92AE-D877188C9CDE}"/>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21" name="TextBox 320">
                <a:extLst>
                  <a:ext uri="{FF2B5EF4-FFF2-40B4-BE49-F238E27FC236}">
                    <a16:creationId xmlns:a16="http://schemas.microsoft.com/office/drawing/2014/main" id="{0E5CE64B-F5B2-3143-8366-7A07B4ACB485}"/>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3" name="Group 2">
              <a:extLst>
                <a:ext uri="{FF2B5EF4-FFF2-40B4-BE49-F238E27FC236}">
                  <a16:creationId xmlns:a16="http://schemas.microsoft.com/office/drawing/2014/main" id="{ACDC665F-CD6F-C041-A2C4-4A10613324FC}"/>
                </a:ext>
              </a:extLst>
            </p:cNvPr>
            <p:cNvGrpSpPr/>
            <p:nvPr/>
          </p:nvGrpSpPr>
          <p:grpSpPr>
            <a:xfrm>
              <a:off x="3984306" y="5954890"/>
              <a:ext cx="745355" cy="612159"/>
              <a:chOff x="3984306" y="5954890"/>
              <a:chExt cx="745355" cy="612159"/>
            </a:xfrm>
          </p:grpSpPr>
          <p:grpSp>
            <p:nvGrpSpPr>
              <p:cNvPr id="305" name="Picture Placeholder 79" descr="Defense Malware&#10;">
                <a:extLst>
                  <a:ext uri="{FF2B5EF4-FFF2-40B4-BE49-F238E27FC236}">
                    <a16:creationId xmlns:a16="http://schemas.microsoft.com/office/drawing/2014/main" id="{3F622B0A-E097-7F4E-B777-218BDEB2B59F}"/>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308" name="Picture Placeholder 79">
                  <a:extLst>
                    <a:ext uri="{FF2B5EF4-FFF2-40B4-BE49-F238E27FC236}">
                      <a16:creationId xmlns:a16="http://schemas.microsoft.com/office/drawing/2014/main" id="{CA6CEA8B-1A0A-D34B-97B9-E64645E18F1D}"/>
                    </a:ext>
                  </a:extLst>
                </p:cNvPr>
                <p:cNvGrpSpPr/>
                <p:nvPr/>
              </p:nvGrpSpPr>
              <p:grpSpPr>
                <a:xfrm>
                  <a:off x="7288423" y="828422"/>
                  <a:ext cx="266898" cy="369356"/>
                  <a:chOff x="7288423" y="828422"/>
                  <a:chExt cx="266898" cy="369356"/>
                </a:xfrm>
                <a:grpFill/>
              </p:grpSpPr>
              <p:sp>
                <p:nvSpPr>
                  <p:cNvPr id="310" name="Picture Placeholder 79">
                    <a:extLst>
                      <a:ext uri="{FF2B5EF4-FFF2-40B4-BE49-F238E27FC236}">
                        <a16:creationId xmlns:a16="http://schemas.microsoft.com/office/drawing/2014/main" id="{39E8EAA0-3F0B-254C-98CE-4AB6CF8C1D4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7022F20E-9B2C-0642-9961-10451585B78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5854B8EA-13B1-1E48-89D6-E11CD7E9FBBA}"/>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AE2E655-2E72-344E-83BC-3A01212375B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A8B4971D-8BD3-9A43-A133-DB0E55886DC9}"/>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8AE7C8D6-BD3B-4C4B-8824-3195908A2ACE}"/>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FB831FC4-77AA-6B40-B183-F5DBD0F1138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00FEB0D7-6437-1C44-91EF-A975FFF416A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50F73518-AFB5-BD49-B1FF-5FF98A8B98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79">
                    <a:extLst>
                      <a:ext uri="{FF2B5EF4-FFF2-40B4-BE49-F238E27FC236}">
                        <a16:creationId xmlns:a16="http://schemas.microsoft.com/office/drawing/2014/main" id="{273338F7-EB39-2646-B2A4-468224A328F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9" name="Picture Placeholder 79">
                  <a:extLst>
                    <a:ext uri="{FF2B5EF4-FFF2-40B4-BE49-F238E27FC236}">
                      <a16:creationId xmlns:a16="http://schemas.microsoft.com/office/drawing/2014/main" id="{985EFD65-EB6B-FD40-B5EE-F68DA6C8A1D6}"/>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6" name="Picture Placeholder 80" descr="Defense Preventions&#10;">
                <a:extLst>
                  <a:ext uri="{FF2B5EF4-FFF2-40B4-BE49-F238E27FC236}">
                    <a16:creationId xmlns:a16="http://schemas.microsoft.com/office/drawing/2014/main" id="{F8D243EA-C5A0-D84A-A55B-3DBC7C98FCD6}"/>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07" name="TextBox 306">
                <a:extLst>
                  <a:ext uri="{FF2B5EF4-FFF2-40B4-BE49-F238E27FC236}">
                    <a16:creationId xmlns:a16="http://schemas.microsoft.com/office/drawing/2014/main" id="{96517127-89F4-624E-AD47-3251E2983205}"/>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364" name="Group 363">
                <a:extLst>
                  <a:ext uri="{FF2B5EF4-FFF2-40B4-BE49-F238E27FC236}">
                    <a16:creationId xmlns:a16="http://schemas.microsoft.com/office/drawing/2014/main" id="{C42B83F7-3AA6-844F-8D3F-7FADF40AE95A}"/>
                  </a:ext>
                </a:extLst>
              </p:cNvPr>
              <p:cNvGrpSpPr>
                <a:grpSpLocks noChangeAspect="1"/>
              </p:cNvGrpSpPr>
              <p:nvPr/>
            </p:nvGrpSpPr>
            <p:grpSpPr>
              <a:xfrm>
                <a:off x="4221719" y="6255172"/>
                <a:ext cx="265030" cy="311877"/>
                <a:chOff x="1321268" y="5123093"/>
                <a:chExt cx="372678" cy="438554"/>
              </a:xfrm>
            </p:grpSpPr>
            <p:grpSp>
              <p:nvGrpSpPr>
                <p:cNvPr id="365" name="Picture Placeholder 74" descr="Analytics Engine&#10;">
                  <a:extLst>
                    <a:ext uri="{FF2B5EF4-FFF2-40B4-BE49-F238E27FC236}">
                      <a16:creationId xmlns:a16="http://schemas.microsoft.com/office/drawing/2014/main" id="{F0884EBD-C806-B54E-94B3-8CC923C474FC}"/>
                    </a:ext>
                  </a:extLst>
                </p:cNvPr>
                <p:cNvGrpSpPr>
                  <a:grpSpLocks noChangeAspect="1"/>
                </p:cNvGrpSpPr>
                <p:nvPr/>
              </p:nvGrpSpPr>
              <p:grpSpPr>
                <a:xfrm>
                  <a:off x="1337315" y="5139352"/>
                  <a:ext cx="316027" cy="318760"/>
                  <a:chOff x="480034" y="3955282"/>
                  <a:chExt cx="658390" cy="664083"/>
                </a:xfrm>
                <a:solidFill>
                  <a:schemeClr val="tx1"/>
                </a:solidFill>
              </p:grpSpPr>
              <p:sp>
                <p:nvSpPr>
                  <p:cNvPr id="367" name="Picture Placeholder 74">
                    <a:extLst>
                      <a:ext uri="{FF2B5EF4-FFF2-40B4-BE49-F238E27FC236}">
                        <a16:creationId xmlns:a16="http://schemas.microsoft.com/office/drawing/2014/main" id="{5B4E4D36-111A-C340-8A21-8A5F4C45476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8" name="Picture Placeholder 74">
                    <a:extLst>
                      <a:ext uri="{FF2B5EF4-FFF2-40B4-BE49-F238E27FC236}">
                        <a16:creationId xmlns:a16="http://schemas.microsoft.com/office/drawing/2014/main" id="{EAACE9EC-13AB-2742-95B3-2DED3A0CCB76}"/>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74">
                    <a:extLst>
                      <a:ext uri="{FF2B5EF4-FFF2-40B4-BE49-F238E27FC236}">
                        <a16:creationId xmlns:a16="http://schemas.microsoft.com/office/drawing/2014/main" id="{273A7FE5-FE2F-644C-BC34-D930632960B8}"/>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74">
                    <a:extLst>
                      <a:ext uri="{FF2B5EF4-FFF2-40B4-BE49-F238E27FC236}">
                        <a16:creationId xmlns:a16="http://schemas.microsoft.com/office/drawing/2014/main" id="{C622CFA2-5B19-824A-86BD-4CB237BE25EA}"/>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74">
                    <a:extLst>
                      <a:ext uri="{FF2B5EF4-FFF2-40B4-BE49-F238E27FC236}">
                        <a16:creationId xmlns:a16="http://schemas.microsoft.com/office/drawing/2014/main" id="{FA83C29C-3CD9-1E4B-821B-2AAA3A07CDC0}"/>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74">
                    <a:extLst>
                      <a:ext uri="{FF2B5EF4-FFF2-40B4-BE49-F238E27FC236}">
                        <a16:creationId xmlns:a16="http://schemas.microsoft.com/office/drawing/2014/main" id="{FE8AEA85-AD2C-3744-B30E-40E747C867D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74">
                    <a:extLst>
                      <a:ext uri="{FF2B5EF4-FFF2-40B4-BE49-F238E27FC236}">
                        <a16:creationId xmlns:a16="http://schemas.microsoft.com/office/drawing/2014/main" id="{74B5CAF0-F929-1640-BEC1-96E2A1DED00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74">
                    <a:extLst>
                      <a:ext uri="{FF2B5EF4-FFF2-40B4-BE49-F238E27FC236}">
                        <a16:creationId xmlns:a16="http://schemas.microsoft.com/office/drawing/2014/main" id="{15E1210A-7DB4-644D-8B20-16768D67347D}"/>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74">
                    <a:extLst>
                      <a:ext uri="{FF2B5EF4-FFF2-40B4-BE49-F238E27FC236}">
                        <a16:creationId xmlns:a16="http://schemas.microsoft.com/office/drawing/2014/main" id="{A4370ADE-5F02-6045-8D4F-8BA92297B249}"/>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6" name="Picture Placeholder 74" descr="Security 1&#10;">
                  <a:extLst>
                    <a:ext uri="{FF2B5EF4-FFF2-40B4-BE49-F238E27FC236}">
                      <a16:creationId xmlns:a16="http://schemas.microsoft.com/office/drawing/2014/main" id="{A1895B6D-EB5D-AC47-9936-107EE77FAB7B}"/>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8" name="Group 17">
            <a:extLst>
              <a:ext uri="{FF2B5EF4-FFF2-40B4-BE49-F238E27FC236}">
                <a16:creationId xmlns:a16="http://schemas.microsoft.com/office/drawing/2014/main" id="{16BDC0BB-D4A2-8645-8FDE-D7EC56B147A6}"/>
              </a:ext>
            </a:extLst>
          </p:cNvPr>
          <p:cNvGrpSpPr/>
          <p:nvPr/>
        </p:nvGrpSpPr>
        <p:grpSpPr>
          <a:xfrm>
            <a:off x="6936594" y="4082500"/>
            <a:ext cx="586604" cy="481830"/>
            <a:chOff x="6096000" y="5746396"/>
            <a:chExt cx="586604" cy="481830"/>
          </a:xfrm>
        </p:grpSpPr>
        <p:sp>
          <p:nvSpPr>
            <p:cNvPr id="407" name="Rounded Rectangle 406">
              <a:extLst>
                <a:ext uri="{FF2B5EF4-FFF2-40B4-BE49-F238E27FC236}">
                  <a16:creationId xmlns:a16="http://schemas.microsoft.com/office/drawing/2014/main" id="{A59BDD45-80D8-4C49-AEBD-9A51FB94FCBA}"/>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08" name="Picture Placeholder 79" descr="Defense Malware&#10;">
              <a:extLst>
                <a:ext uri="{FF2B5EF4-FFF2-40B4-BE49-F238E27FC236}">
                  <a16:creationId xmlns:a16="http://schemas.microsoft.com/office/drawing/2014/main" id="{7724E0BF-CC0E-5D4D-B896-C813148138E2}"/>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417" name="Picture Placeholder 79">
                <a:extLst>
                  <a:ext uri="{FF2B5EF4-FFF2-40B4-BE49-F238E27FC236}">
                    <a16:creationId xmlns:a16="http://schemas.microsoft.com/office/drawing/2014/main" id="{E7975AF4-427B-4140-9BC0-653F03E01387}"/>
                  </a:ext>
                </a:extLst>
              </p:cNvPr>
              <p:cNvGrpSpPr/>
              <p:nvPr/>
            </p:nvGrpSpPr>
            <p:grpSpPr>
              <a:xfrm>
                <a:off x="7288423" y="828422"/>
                <a:ext cx="266898" cy="369356"/>
                <a:chOff x="7288423" y="828422"/>
                <a:chExt cx="266898" cy="369356"/>
              </a:xfrm>
              <a:grpFill/>
            </p:grpSpPr>
            <p:sp>
              <p:nvSpPr>
                <p:cNvPr id="419" name="Picture Placeholder 79">
                  <a:extLst>
                    <a:ext uri="{FF2B5EF4-FFF2-40B4-BE49-F238E27FC236}">
                      <a16:creationId xmlns:a16="http://schemas.microsoft.com/office/drawing/2014/main" id="{97C1B327-7E47-294C-BA85-132B8F2D968B}"/>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0" name="Picture Placeholder 79">
                  <a:extLst>
                    <a:ext uri="{FF2B5EF4-FFF2-40B4-BE49-F238E27FC236}">
                      <a16:creationId xmlns:a16="http://schemas.microsoft.com/office/drawing/2014/main" id="{8FF6141D-406C-4543-B606-CE63A9E5CBC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1" name="Picture Placeholder 79">
                  <a:extLst>
                    <a:ext uri="{FF2B5EF4-FFF2-40B4-BE49-F238E27FC236}">
                      <a16:creationId xmlns:a16="http://schemas.microsoft.com/office/drawing/2014/main" id="{3704BB93-2D98-D844-B03C-AD370E3FB32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2" name="Picture Placeholder 79">
                  <a:extLst>
                    <a:ext uri="{FF2B5EF4-FFF2-40B4-BE49-F238E27FC236}">
                      <a16:creationId xmlns:a16="http://schemas.microsoft.com/office/drawing/2014/main" id="{12794E84-E6EA-C842-AB8C-9DA4963D709A}"/>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3" name="Picture Placeholder 79">
                  <a:extLst>
                    <a:ext uri="{FF2B5EF4-FFF2-40B4-BE49-F238E27FC236}">
                      <a16:creationId xmlns:a16="http://schemas.microsoft.com/office/drawing/2014/main" id="{450A306F-88A3-9B42-B935-A60DD7F4C5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4" name="Picture Placeholder 79">
                  <a:extLst>
                    <a:ext uri="{FF2B5EF4-FFF2-40B4-BE49-F238E27FC236}">
                      <a16:creationId xmlns:a16="http://schemas.microsoft.com/office/drawing/2014/main" id="{6C6273CE-3BC8-984A-835B-218426B600C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5" name="Picture Placeholder 79">
                  <a:extLst>
                    <a:ext uri="{FF2B5EF4-FFF2-40B4-BE49-F238E27FC236}">
                      <a16:creationId xmlns:a16="http://schemas.microsoft.com/office/drawing/2014/main" id="{A21DB2E5-E6EA-864D-966A-B15B8A36831A}"/>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6" name="Picture Placeholder 79">
                  <a:extLst>
                    <a:ext uri="{FF2B5EF4-FFF2-40B4-BE49-F238E27FC236}">
                      <a16:creationId xmlns:a16="http://schemas.microsoft.com/office/drawing/2014/main" id="{03DB10A1-71A9-0348-9A30-7BA7720FE688}"/>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7" name="Picture Placeholder 79">
                  <a:extLst>
                    <a:ext uri="{FF2B5EF4-FFF2-40B4-BE49-F238E27FC236}">
                      <a16:creationId xmlns:a16="http://schemas.microsoft.com/office/drawing/2014/main" id="{211E782C-ED8A-234E-9E34-7CE358F48DA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8" name="Picture Placeholder 79">
                  <a:extLst>
                    <a:ext uri="{FF2B5EF4-FFF2-40B4-BE49-F238E27FC236}">
                      <a16:creationId xmlns:a16="http://schemas.microsoft.com/office/drawing/2014/main" id="{35742588-14B8-3142-B41F-109879706E30}"/>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18" name="Picture Placeholder 79">
                <a:extLst>
                  <a:ext uri="{FF2B5EF4-FFF2-40B4-BE49-F238E27FC236}">
                    <a16:creationId xmlns:a16="http://schemas.microsoft.com/office/drawing/2014/main" id="{498859A0-C081-D44E-A64D-D7BD8DAA6D1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09" name="Picture Placeholder 80" descr="Defense Preventions&#10;">
              <a:extLst>
                <a:ext uri="{FF2B5EF4-FFF2-40B4-BE49-F238E27FC236}">
                  <a16:creationId xmlns:a16="http://schemas.microsoft.com/office/drawing/2014/main" id="{E6DF26A9-B137-7841-A3F9-24A19168F853}"/>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10" name="Group 409">
              <a:extLst>
                <a:ext uri="{FF2B5EF4-FFF2-40B4-BE49-F238E27FC236}">
                  <a16:creationId xmlns:a16="http://schemas.microsoft.com/office/drawing/2014/main" id="{C54A50E7-D16E-594C-B95C-203061451AC0}"/>
                </a:ext>
              </a:extLst>
            </p:cNvPr>
            <p:cNvGrpSpPr>
              <a:grpSpLocks noChangeAspect="1"/>
            </p:cNvGrpSpPr>
            <p:nvPr/>
          </p:nvGrpSpPr>
          <p:grpSpPr>
            <a:xfrm>
              <a:off x="6287288" y="5774076"/>
              <a:ext cx="202632" cy="202632"/>
              <a:chOff x="4626110" y="5866475"/>
              <a:chExt cx="314282" cy="314282"/>
            </a:xfrm>
          </p:grpSpPr>
          <p:sp>
            <p:nvSpPr>
              <p:cNvPr id="415" name="Oval 414">
                <a:extLst>
                  <a:ext uri="{FF2B5EF4-FFF2-40B4-BE49-F238E27FC236}">
                    <a16:creationId xmlns:a16="http://schemas.microsoft.com/office/drawing/2014/main" id="{2C600A50-66B7-CC4B-BB97-CC24ECDB03C3}"/>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6" name="Picture Placeholder 75" descr="Virus 1&#10;">
                <a:extLst>
                  <a:ext uri="{FF2B5EF4-FFF2-40B4-BE49-F238E27FC236}">
                    <a16:creationId xmlns:a16="http://schemas.microsoft.com/office/drawing/2014/main" id="{F8887C63-8C01-BC4D-A308-83EE0BB731AA}"/>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11" name="TextBox 410">
              <a:extLst>
                <a:ext uri="{FF2B5EF4-FFF2-40B4-BE49-F238E27FC236}">
                  <a16:creationId xmlns:a16="http://schemas.microsoft.com/office/drawing/2014/main" id="{2BCB9B1F-CAE3-0047-9A26-7F0F0B882A1F}"/>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2AD0FEDC-7C50-FC4B-B776-AF463748EE95}"/>
                </a:ext>
              </a:extLst>
            </p:cNvPr>
            <p:cNvGrpSpPr>
              <a:grpSpLocks noChangeAspect="1"/>
            </p:cNvGrpSpPr>
            <p:nvPr/>
          </p:nvGrpSpPr>
          <p:grpSpPr>
            <a:xfrm>
              <a:off x="6489920" y="6001413"/>
              <a:ext cx="180220" cy="212076"/>
              <a:chOff x="1321268" y="5123100"/>
              <a:chExt cx="372678" cy="438558"/>
            </a:xfrm>
          </p:grpSpPr>
          <p:grpSp>
            <p:nvGrpSpPr>
              <p:cNvPr id="436" name="Picture Placeholder 74" descr="Analytics Engine&#10;">
                <a:extLst>
                  <a:ext uri="{FF2B5EF4-FFF2-40B4-BE49-F238E27FC236}">
                    <a16:creationId xmlns:a16="http://schemas.microsoft.com/office/drawing/2014/main" id="{7E1F7ACE-EFD4-DE47-BB37-5B2196515C01}"/>
                  </a:ext>
                </a:extLst>
              </p:cNvPr>
              <p:cNvGrpSpPr>
                <a:grpSpLocks noChangeAspect="1"/>
              </p:cNvGrpSpPr>
              <p:nvPr/>
            </p:nvGrpSpPr>
            <p:grpSpPr>
              <a:xfrm>
                <a:off x="1337315" y="5139352"/>
                <a:ext cx="316027" cy="318760"/>
                <a:chOff x="480034" y="3955282"/>
                <a:chExt cx="658390" cy="664083"/>
              </a:xfrm>
              <a:solidFill>
                <a:schemeClr val="tx1"/>
              </a:solidFill>
            </p:grpSpPr>
            <p:sp>
              <p:nvSpPr>
                <p:cNvPr id="438" name="Picture Placeholder 74">
                  <a:extLst>
                    <a:ext uri="{FF2B5EF4-FFF2-40B4-BE49-F238E27FC236}">
                      <a16:creationId xmlns:a16="http://schemas.microsoft.com/office/drawing/2014/main" id="{3678E26A-D3CD-7742-A418-09014FC69B67}"/>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39" name="Picture Placeholder 74">
                  <a:extLst>
                    <a:ext uri="{FF2B5EF4-FFF2-40B4-BE49-F238E27FC236}">
                      <a16:creationId xmlns:a16="http://schemas.microsoft.com/office/drawing/2014/main" id="{41DE6439-A09D-244C-BBF5-244D032BD7F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0" name="Picture Placeholder 74">
                  <a:extLst>
                    <a:ext uri="{FF2B5EF4-FFF2-40B4-BE49-F238E27FC236}">
                      <a16:creationId xmlns:a16="http://schemas.microsoft.com/office/drawing/2014/main" id="{1F0B393A-0A4E-F84C-987C-DD6A6379443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1" name="Picture Placeholder 74">
                  <a:extLst>
                    <a:ext uri="{FF2B5EF4-FFF2-40B4-BE49-F238E27FC236}">
                      <a16:creationId xmlns:a16="http://schemas.microsoft.com/office/drawing/2014/main" id="{28C2B25B-0CDD-C34D-B1AF-D4BD5B7D151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2" name="Picture Placeholder 74">
                  <a:extLst>
                    <a:ext uri="{FF2B5EF4-FFF2-40B4-BE49-F238E27FC236}">
                      <a16:creationId xmlns:a16="http://schemas.microsoft.com/office/drawing/2014/main" id="{40C48EFE-735E-3842-9C8F-BCE82AD7650A}"/>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4">
                  <a:extLst>
                    <a:ext uri="{FF2B5EF4-FFF2-40B4-BE49-F238E27FC236}">
                      <a16:creationId xmlns:a16="http://schemas.microsoft.com/office/drawing/2014/main" id="{91DB61AA-2BA0-BB45-AD37-4A6B6F56BC47}"/>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4">
                  <a:extLst>
                    <a:ext uri="{FF2B5EF4-FFF2-40B4-BE49-F238E27FC236}">
                      <a16:creationId xmlns:a16="http://schemas.microsoft.com/office/drawing/2014/main" id="{18C04154-5084-5249-9A12-480DDFE91678}"/>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4">
                  <a:extLst>
                    <a:ext uri="{FF2B5EF4-FFF2-40B4-BE49-F238E27FC236}">
                      <a16:creationId xmlns:a16="http://schemas.microsoft.com/office/drawing/2014/main" id="{F80DC70C-07CA-1F4B-B45C-2735AB19F3A2}"/>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4">
                  <a:extLst>
                    <a:ext uri="{FF2B5EF4-FFF2-40B4-BE49-F238E27FC236}">
                      <a16:creationId xmlns:a16="http://schemas.microsoft.com/office/drawing/2014/main" id="{C4F5A958-A835-5C4D-9F31-575C41B37031}"/>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7" name="Picture Placeholder 74" descr="Security 1&#10;">
                <a:extLst>
                  <a:ext uri="{FF2B5EF4-FFF2-40B4-BE49-F238E27FC236}">
                    <a16:creationId xmlns:a16="http://schemas.microsoft.com/office/drawing/2014/main" id="{C0276B76-982F-9A4B-866A-24976A827A6C}"/>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432" name="TextBox 431">
            <a:extLst>
              <a:ext uri="{FF2B5EF4-FFF2-40B4-BE49-F238E27FC236}">
                <a16:creationId xmlns:a16="http://schemas.microsoft.com/office/drawing/2014/main" id="{4E18ED5D-2BBF-094D-97F7-DD19C567053B}"/>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grpSp>
        <p:nvGrpSpPr>
          <p:cNvPr id="346" name="Group 345">
            <a:extLst>
              <a:ext uri="{FF2B5EF4-FFF2-40B4-BE49-F238E27FC236}">
                <a16:creationId xmlns:a16="http://schemas.microsoft.com/office/drawing/2014/main" id="{D10ABD08-A298-5642-AD88-0CDF4F61758B}"/>
              </a:ext>
            </a:extLst>
          </p:cNvPr>
          <p:cNvGrpSpPr/>
          <p:nvPr/>
        </p:nvGrpSpPr>
        <p:grpSpPr>
          <a:xfrm>
            <a:off x="3526864" y="4104335"/>
            <a:ext cx="490933" cy="505907"/>
            <a:chOff x="4365579" y="6103624"/>
            <a:chExt cx="490933" cy="505907"/>
          </a:xfrm>
        </p:grpSpPr>
        <p:sp>
          <p:nvSpPr>
            <p:cNvPr id="347" name="TextBox 346">
              <a:extLst>
                <a:ext uri="{FF2B5EF4-FFF2-40B4-BE49-F238E27FC236}">
                  <a16:creationId xmlns:a16="http://schemas.microsoft.com/office/drawing/2014/main" id="{E4250CBB-A571-D142-B4A1-86149DBD7CC6}"/>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348" name="Group 347">
              <a:extLst>
                <a:ext uri="{FF2B5EF4-FFF2-40B4-BE49-F238E27FC236}">
                  <a16:creationId xmlns:a16="http://schemas.microsoft.com/office/drawing/2014/main" id="{9A917B12-A11B-C149-A3FC-198587EEA79F}"/>
                </a:ext>
              </a:extLst>
            </p:cNvPr>
            <p:cNvGrpSpPr>
              <a:grpSpLocks noChangeAspect="1"/>
            </p:cNvGrpSpPr>
            <p:nvPr/>
          </p:nvGrpSpPr>
          <p:grpSpPr>
            <a:xfrm>
              <a:off x="4632105" y="6358792"/>
              <a:ext cx="182778" cy="215088"/>
              <a:chOff x="5701265" y="5600325"/>
              <a:chExt cx="274169" cy="322631"/>
            </a:xfrm>
          </p:grpSpPr>
          <p:sp>
            <p:nvSpPr>
              <p:cNvPr id="405" name="Picture Placeholder 74" descr="Security 1&#10;">
                <a:extLst>
                  <a:ext uri="{FF2B5EF4-FFF2-40B4-BE49-F238E27FC236}">
                    <a16:creationId xmlns:a16="http://schemas.microsoft.com/office/drawing/2014/main" id="{F5E1F018-BFAC-8440-BBDF-EA98E758A2C3}"/>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06" name="Picture Placeholder 192" descr="Question&#10;">
                <a:extLst>
                  <a:ext uri="{FF2B5EF4-FFF2-40B4-BE49-F238E27FC236}">
                    <a16:creationId xmlns:a16="http://schemas.microsoft.com/office/drawing/2014/main" id="{993CBAF7-C506-7F45-A64D-B40D2F4F7A54}"/>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351" name="Picture Placeholder 95" descr="Detections 3&#10;">
              <a:extLst>
                <a:ext uri="{FF2B5EF4-FFF2-40B4-BE49-F238E27FC236}">
                  <a16:creationId xmlns:a16="http://schemas.microsoft.com/office/drawing/2014/main" id="{C62C7AC5-123A-5C44-9C5E-F8F0B6FEA646}"/>
                </a:ext>
              </a:extLst>
            </p:cNvPr>
            <p:cNvGrpSpPr>
              <a:grpSpLocks noChangeAspect="1"/>
            </p:cNvGrpSpPr>
            <p:nvPr/>
          </p:nvGrpSpPr>
          <p:grpSpPr>
            <a:xfrm>
              <a:off x="4532700" y="6110773"/>
              <a:ext cx="219346" cy="220030"/>
              <a:chOff x="11081827" y="720438"/>
              <a:chExt cx="600204" cy="602073"/>
            </a:xfrm>
            <a:solidFill>
              <a:schemeClr val="tx1"/>
            </a:solidFill>
          </p:grpSpPr>
          <p:sp>
            <p:nvSpPr>
              <p:cNvPr id="354" name="Picture Placeholder 95">
                <a:extLst>
                  <a:ext uri="{FF2B5EF4-FFF2-40B4-BE49-F238E27FC236}">
                    <a16:creationId xmlns:a16="http://schemas.microsoft.com/office/drawing/2014/main" id="{5A0958CB-2253-A148-9665-76D13DAAE15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358" name="Picture Placeholder 95">
                <a:extLst>
                  <a:ext uri="{FF2B5EF4-FFF2-40B4-BE49-F238E27FC236}">
                    <a16:creationId xmlns:a16="http://schemas.microsoft.com/office/drawing/2014/main" id="{80076D6D-50EA-6140-8859-87DB0C0F2E3A}"/>
                  </a:ext>
                </a:extLst>
              </p:cNvPr>
              <p:cNvGrpSpPr/>
              <p:nvPr/>
            </p:nvGrpSpPr>
            <p:grpSpPr>
              <a:xfrm>
                <a:off x="11081827" y="720438"/>
                <a:ext cx="600204" cy="553805"/>
                <a:chOff x="11081827" y="720438"/>
                <a:chExt cx="600204" cy="553805"/>
              </a:xfrm>
              <a:grpFill/>
            </p:grpSpPr>
            <p:grpSp>
              <p:nvGrpSpPr>
                <p:cNvPr id="359" name="Picture Placeholder 95">
                  <a:extLst>
                    <a:ext uri="{FF2B5EF4-FFF2-40B4-BE49-F238E27FC236}">
                      <a16:creationId xmlns:a16="http://schemas.microsoft.com/office/drawing/2014/main" id="{F18F0DD6-D3DA-514E-A18F-64E4FB4F75FD}"/>
                    </a:ext>
                  </a:extLst>
                </p:cNvPr>
                <p:cNvGrpSpPr/>
                <p:nvPr/>
              </p:nvGrpSpPr>
              <p:grpSpPr>
                <a:xfrm>
                  <a:off x="11252592" y="851999"/>
                  <a:ext cx="263103" cy="338137"/>
                  <a:chOff x="11252592" y="851999"/>
                  <a:chExt cx="263103" cy="338137"/>
                </a:xfrm>
                <a:grpFill/>
              </p:grpSpPr>
              <p:sp>
                <p:nvSpPr>
                  <p:cNvPr id="397" name="Picture Placeholder 95">
                    <a:extLst>
                      <a:ext uri="{FF2B5EF4-FFF2-40B4-BE49-F238E27FC236}">
                        <a16:creationId xmlns:a16="http://schemas.microsoft.com/office/drawing/2014/main" id="{9106AE6E-95CF-964D-9821-797563CDC8D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5">
                    <a:extLst>
                      <a:ext uri="{FF2B5EF4-FFF2-40B4-BE49-F238E27FC236}">
                        <a16:creationId xmlns:a16="http://schemas.microsoft.com/office/drawing/2014/main" id="{9749ADBD-1F26-3143-9BD0-74F2ACC32AF0}"/>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5">
                    <a:extLst>
                      <a:ext uri="{FF2B5EF4-FFF2-40B4-BE49-F238E27FC236}">
                        <a16:creationId xmlns:a16="http://schemas.microsoft.com/office/drawing/2014/main" id="{5A0DC409-423B-5A4E-B251-2EE1E7A7062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5">
                    <a:extLst>
                      <a:ext uri="{FF2B5EF4-FFF2-40B4-BE49-F238E27FC236}">
                        <a16:creationId xmlns:a16="http://schemas.microsoft.com/office/drawing/2014/main" id="{921B4C7F-04BD-8C44-8229-457167E416C5}"/>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5">
                    <a:extLst>
                      <a:ext uri="{FF2B5EF4-FFF2-40B4-BE49-F238E27FC236}">
                        <a16:creationId xmlns:a16="http://schemas.microsoft.com/office/drawing/2014/main" id="{DDFB9906-2E0A-B84F-B736-FD05B3572E5D}"/>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2" name="Picture Placeholder 95">
                    <a:extLst>
                      <a:ext uri="{FF2B5EF4-FFF2-40B4-BE49-F238E27FC236}">
                        <a16:creationId xmlns:a16="http://schemas.microsoft.com/office/drawing/2014/main" id="{5ED9B772-90B3-A64C-A86D-10D4F2425E7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3" name="Picture Placeholder 95">
                    <a:extLst>
                      <a:ext uri="{FF2B5EF4-FFF2-40B4-BE49-F238E27FC236}">
                        <a16:creationId xmlns:a16="http://schemas.microsoft.com/office/drawing/2014/main" id="{1460FBC0-2C55-2B4E-AD48-FF3BD15F15DB}"/>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4" name="Picture Placeholder 95">
                    <a:extLst>
                      <a:ext uri="{FF2B5EF4-FFF2-40B4-BE49-F238E27FC236}">
                        <a16:creationId xmlns:a16="http://schemas.microsoft.com/office/drawing/2014/main" id="{E0E676AA-49BB-1843-BE5C-9278AAF4AF1F}"/>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0" name="Picture Placeholder 95">
                  <a:extLst>
                    <a:ext uri="{FF2B5EF4-FFF2-40B4-BE49-F238E27FC236}">
                      <a16:creationId xmlns:a16="http://schemas.microsoft.com/office/drawing/2014/main" id="{5AE00FA5-FC61-8347-A434-59BC3513B40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5">
                  <a:extLst>
                    <a:ext uri="{FF2B5EF4-FFF2-40B4-BE49-F238E27FC236}">
                      <a16:creationId xmlns:a16="http://schemas.microsoft.com/office/drawing/2014/main" id="{B0250925-9583-114A-A4D5-8F6DAE9085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5">
                  <a:extLst>
                    <a:ext uri="{FF2B5EF4-FFF2-40B4-BE49-F238E27FC236}">
                      <a16:creationId xmlns:a16="http://schemas.microsoft.com/office/drawing/2014/main" id="{9CE1BEEA-FAFA-9744-A387-BC386B33A8F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5">
                  <a:extLst>
                    <a:ext uri="{FF2B5EF4-FFF2-40B4-BE49-F238E27FC236}">
                      <a16:creationId xmlns:a16="http://schemas.microsoft.com/office/drawing/2014/main" id="{A4411AFF-DB6B-954D-92B6-71B3698F3F5F}"/>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4" name="Picture Placeholder 95">
                  <a:extLst>
                    <a:ext uri="{FF2B5EF4-FFF2-40B4-BE49-F238E27FC236}">
                      <a16:creationId xmlns:a16="http://schemas.microsoft.com/office/drawing/2014/main" id="{E6CE817D-E523-6046-8E9E-E696EE1075D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5">
                  <a:extLst>
                    <a:ext uri="{FF2B5EF4-FFF2-40B4-BE49-F238E27FC236}">
                      <a16:creationId xmlns:a16="http://schemas.microsoft.com/office/drawing/2014/main" id="{0E073F58-D49B-C543-90B3-7A2CF620BA2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5">
                  <a:extLst>
                    <a:ext uri="{FF2B5EF4-FFF2-40B4-BE49-F238E27FC236}">
                      <a16:creationId xmlns:a16="http://schemas.microsoft.com/office/drawing/2014/main" id="{9AE14917-9F6B-4E4D-BDBF-9E025DCAB3C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352" name="TextBox 351">
              <a:extLst>
                <a:ext uri="{FF2B5EF4-FFF2-40B4-BE49-F238E27FC236}">
                  <a16:creationId xmlns:a16="http://schemas.microsoft.com/office/drawing/2014/main" id="{C89D03D0-9C5A-3046-92D1-6DEAEDCBCEE4}"/>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353" name="Rectangle 352">
              <a:extLst>
                <a:ext uri="{FF2B5EF4-FFF2-40B4-BE49-F238E27FC236}">
                  <a16:creationId xmlns:a16="http://schemas.microsoft.com/office/drawing/2014/main" id="{8353D84E-552F-4B4C-B925-CAF689424047}"/>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12" name="Group 411">
            <a:extLst>
              <a:ext uri="{FF2B5EF4-FFF2-40B4-BE49-F238E27FC236}">
                <a16:creationId xmlns:a16="http://schemas.microsoft.com/office/drawing/2014/main" id="{C9A06076-E845-D647-80EB-98C1510099C3}"/>
              </a:ext>
            </a:extLst>
          </p:cNvPr>
          <p:cNvGrpSpPr/>
          <p:nvPr/>
        </p:nvGrpSpPr>
        <p:grpSpPr>
          <a:xfrm>
            <a:off x="3526864" y="4104335"/>
            <a:ext cx="490933" cy="505907"/>
            <a:chOff x="4497649" y="6099566"/>
            <a:chExt cx="490933" cy="505907"/>
          </a:xfrm>
        </p:grpSpPr>
        <p:sp>
          <p:nvSpPr>
            <p:cNvPr id="413" name="TextBox 412">
              <a:extLst>
                <a:ext uri="{FF2B5EF4-FFF2-40B4-BE49-F238E27FC236}">
                  <a16:creationId xmlns:a16="http://schemas.microsoft.com/office/drawing/2014/main" id="{0176FE9D-5DBA-0E44-9A0D-792F07CC616C}"/>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414" name="TextBox 413">
              <a:extLst>
                <a:ext uri="{FF2B5EF4-FFF2-40B4-BE49-F238E27FC236}">
                  <a16:creationId xmlns:a16="http://schemas.microsoft.com/office/drawing/2014/main" id="{B0A247A0-318F-A04B-892C-BE5A2168ACC5}"/>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429" name="Rectangle 428">
              <a:extLst>
                <a:ext uri="{FF2B5EF4-FFF2-40B4-BE49-F238E27FC236}">
                  <a16:creationId xmlns:a16="http://schemas.microsoft.com/office/drawing/2014/main" id="{935918F5-9184-894A-93B4-CFD56167FD50}"/>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30" name="Picture Placeholder 99" descr="Unfiltered Data&#10;">
              <a:extLst>
                <a:ext uri="{FF2B5EF4-FFF2-40B4-BE49-F238E27FC236}">
                  <a16:creationId xmlns:a16="http://schemas.microsoft.com/office/drawing/2014/main" id="{0812331D-E4C4-3C47-BA2E-81620BC9E567}"/>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456" name="Picture Placeholder 99">
                <a:extLst>
                  <a:ext uri="{FF2B5EF4-FFF2-40B4-BE49-F238E27FC236}">
                    <a16:creationId xmlns:a16="http://schemas.microsoft.com/office/drawing/2014/main" id="{C898035E-B131-A545-ABF3-54A2320DC9E2}"/>
                  </a:ext>
                </a:extLst>
              </p:cNvPr>
              <p:cNvGrpSpPr/>
              <p:nvPr/>
            </p:nvGrpSpPr>
            <p:grpSpPr>
              <a:xfrm>
                <a:off x="8571443" y="2015619"/>
                <a:ext cx="471182" cy="35417"/>
                <a:chOff x="8571443" y="2015619"/>
                <a:chExt cx="471182" cy="35417"/>
              </a:xfrm>
              <a:grpFill/>
            </p:grpSpPr>
            <p:sp>
              <p:nvSpPr>
                <p:cNvPr id="506" name="Picture Placeholder 99">
                  <a:extLst>
                    <a:ext uri="{FF2B5EF4-FFF2-40B4-BE49-F238E27FC236}">
                      <a16:creationId xmlns:a16="http://schemas.microsoft.com/office/drawing/2014/main" id="{32879ED6-D952-234B-893B-333B035D1C7B}"/>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99">
                  <a:extLst>
                    <a:ext uri="{FF2B5EF4-FFF2-40B4-BE49-F238E27FC236}">
                      <a16:creationId xmlns:a16="http://schemas.microsoft.com/office/drawing/2014/main" id="{0178CEBB-0066-DB4D-82A0-F621CE4BEE48}"/>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99">
                  <a:extLst>
                    <a:ext uri="{FF2B5EF4-FFF2-40B4-BE49-F238E27FC236}">
                      <a16:creationId xmlns:a16="http://schemas.microsoft.com/office/drawing/2014/main" id="{909ABB2A-8D40-CF4B-9731-08ACE8911F09}"/>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99">
                  <a:extLst>
                    <a:ext uri="{FF2B5EF4-FFF2-40B4-BE49-F238E27FC236}">
                      <a16:creationId xmlns:a16="http://schemas.microsoft.com/office/drawing/2014/main" id="{D428858E-7459-6C4E-B2C2-C0D2C3C806E3}"/>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99">
                  <a:extLst>
                    <a:ext uri="{FF2B5EF4-FFF2-40B4-BE49-F238E27FC236}">
                      <a16:creationId xmlns:a16="http://schemas.microsoft.com/office/drawing/2014/main" id="{3390FD86-0352-5549-B0C3-0034737CE8B2}"/>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1" name="Picture Placeholder 99">
                  <a:extLst>
                    <a:ext uri="{FF2B5EF4-FFF2-40B4-BE49-F238E27FC236}">
                      <a16:creationId xmlns:a16="http://schemas.microsoft.com/office/drawing/2014/main" id="{3B900AB4-DFEC-0B4B-A7DD-00382BF5014F}"/>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2" name="Picture Placeholder 99">
                  <a:extLst>
                    <a:ext uri="{FF2B5EF4-FFF2-40B4-BE49-F238E27FC236}">
                      <a16:creationId xmlns:a16="http://schemas.microsoft.com/office/drawing/2014/main" id="{864BB3C4-40E2-714F-AD20-F8ACCE9CCA6F}"/>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3" name="Picture Placeholder 99">
                  <a:extLst>
                    <a:ext uri="{FF2B5EF4-FFF2-40B4-BE49-F238E27FC236}">
                      <a16:creationId xmlns:a16="http://schemas.microsoft.com/office/drawing/2014/main" id="{85C2ACC3-56B5-8047-8006-2E34220685B4}"/>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7" name="Picture Placeholder 99">
                <a:extLst>
                  <a:ext uri="{FF2B5EF4-FFF2-40B4-BE49-F238E27FC236}">
                    <a16:creationId xmlns:a16="http://schemas.microsoft.com/office/drawing/2014/main" id="{AFB83034-2FBA-B440-B840-9530308D25BE}"/>
                  </a:ext>
                </a:extLst>
              </p:cNvPr>
              <p:cNvGrpSpPr/>
              <p:nvPr/>
            </p:nvGrpSpPr>
            <p:grpSpPr>
              <a:xfrm>
                <a:off x="8633425" y="2102266"/>
                <a:ext cx="409201" cy="35417"/>
                <a:chOff x="8633425" y="2102266"/>
                <a:chExt cx="409201" cy="35417"/>
              </a:xfrm>
              <a:grpFill/>
            </p:grpSpPr>
            <p:sp>
              <p:nvSpPr>
                <p:cNvPr id="499" name="Picture Placeholder 99">
                  <a:extLst>
                    <a:ext uri="{FF2B5EF4-FFF2-40B4-BE49-F238E27FC236}">
                      <a16:creationId xmlns:a16="http://schemas.microsoft.com/office/drawing/2014/main" id="{9973441E-4482-994F-BD11-6C52EBE4FE92}"/>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99">
                  <a:extLst>
                    <a:ext uri="{FF2B5EF4-FFF2-40B4-BE49-F238E27FC236}">
                      <a16:creationId xmlns:a16="http://schemas.microsoft.com/office/drawing/2014/main" id="{96D88052-55B2-5540-866B-EC0F68C5472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99">
                  <a:extLst>
                    <a:ext uri="{FF2B5EF4-FFF2-40B4-BE49-F238E27FC236}">
                      <a16:creationId xmlns:a16="http://schemas.microsoft.com/office/drawing/2014/main" id="{22E61A76-1C8E-304A-8435-723E215100AE}"/>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99">
                  <a:extLst>
                    <a:ext uri="{FF2B5EF4-FFF2-40B4-BE49-F238E27FC236}">
                      <a16:creationId xmlns:a16="http://schemas.microsoft.com/office/drawing/2014/main" id="{F226471D-12B1-F843-B84A-6A7F2844CE10}"/>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99">
                  <a:extLst>
                    <a:ext uri="{FF2B5EF4-FFF2-40B4-BE49-F238E27FC236}">
                      <a16:creationId xmlns:a16="http://schemas.microsoft.com/office/drawing/2014/main" id="{EAC39A62-5515-7C49-BF7A-31E299D5AF9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99">
                  <a:extLst>
                    <a:ext uri="{FF2B5EF4-FFF2-40B4-BE49-F238E27FC236}">
                      <a16:creationId xmlns:a16="http://schemas.microsoft.com/office/drawing/2014/main" id="{904FD6C5-DD21-0F4E-8F62-33F635A3DCF1}"/>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99">
                  <a:extLst>
                    <a:ext uri="{FF2B5EF4-FFF2-40B4-BE49-F238E27FC236}">
                      <a16:creationId xmlns:a16="http://schemas.microsoft.com/office/drawing/2014/main" id="{991C6892-3345-EC41-B0C6-78B434A09D2E}"/>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8" name="Picture Placeholder 99">
                <a:extLst>
                  <a:ext uri="{FF2B5EF4-FFF2-40B4-BE49-F238E27FC236}">
                    <a16:creationId xmlns:a16="http://schemas.microsoft.com/office/drawing/2014/main" id="{7ED362A3-20CC-2043-A181-740CD126C2EC}"/>
                  </a:ext>
                </a:extLst>
              </p:cNvPr>
              <p:cNvGrpSpPr/>
              <p:nvPr/>
            </p:nvGrpSpPr>
            <p:grpSpPr>
              <a:xfrm>
                <a:off x="8510095" y="2188913"/>
                <a:ext cx="532531" cy="35417"/>
                <a:chOff x="8510095" y="2188913"/>
                <a:chExt cx="532531" cy="35417"/>
              </a:xfrm>
              <a:grpFill/>
            </p:grpSpPr>
            <p:sp>
              <p:nvSpPr>
                <p:cNvPr id="490" name="Picture Placeholder 99">
                  <a:extLst>
                    <a:ext uri="{FF2B5EF4-FFF2-40B4-BE49-F238E27FC236}">
                      <a16:creationId xmlns:a16="http://schemas.microsoft.com/office/drawing/2014/main" id="{2635F549-E54F-3F4D-A464-4DE1C3A36BDC}"/>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99">
                  <a:extLst>
                    <a:ext uri="{FF2B5EF4-FFF2-40B4-BE49-F238E27FC236}">
                      <a16:creationId xmlns:a16="http://schemas.microsoft.com/office/drawing/2014/main" id="{0B451ED3-28FB-434C-A828-6E66F602B27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99">
                  <a:extLst>
                    <a:ext uri="{FF2B5EF4-FFF2-40B4-BE49-F238E27FC236}">
                      <a16:creationId xmlns:a16="http://schemas.microsoft.com/office/drawing/2014/main" id="{66CA9C0C-FF88-2D49-BFC7-62DE6C01027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99">
                  <a:extLst>
                    <a:ext uri="{FF2B5EF4-FFF2-40B4-BE49-F238E27FC236}">
                      <a16:creationId xmlns:a16="http://schemas.microsoft.com/office/drawing/2014/main" id="{82A5A354-51B9-8642-8836-C2B37E34D08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99">
                  <a:extLst>
                    <a:ext uri="{FF2B5EF4-FFF2-40B4-BE49-F238E27FC236}">
                      <a16:creationId xmlns:a16="http://schemas.microsoft.com/office/drawing/2014/main" id="{6BB563F2-64F9-5F4F-9E01-D8B5E1E18096}"/>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99">
                  <a:extLst>
                    <a:ext uri="{FF2B5EF4-FFF2-40B4-BE49-F238E27FC236}">
                      <a16:creationId xmlns:a16="http://schemas.microsoft.com/office/drawing/2014/main" id="{6F51183A-53C7-0243-87D1-80FD282EC6EF}"/>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99">
                  <a:extLst>
                    <a:ext uri="{FF2B5EF4-FFF2-40B4-BE49-F238E27FC236}">
                      <a16:creationId xmlns:a16="http://schemas.microsoft.com/office/drawing/2014/main" id="{28335F5E-94BF-FB4B-B0DE-630362D3EB3C}"/>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99">
                  <a:extLst>
                    <a:ext uri="{FF2B5EF4-FFF2-40B4-BE49-F238E27FC236}">
                      <a16:creationId xmlns:a16="http://schemas.microsoft.com/office/drawing/2014/main" id="{57B38B2C-F9B8-2846-BF92-DC2F3220B080}"/>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99">
                  <a:extLst>
                    <a:ext uri="{FF2B5EF4-FFF2-40B4-BE49-F238E27FC236}">
                      <a16:creationId xmlns:a16="http://schemas.microsoft.com/office/drawing/2014/main" id="{38151A7D-49B7-6748-A034-02F1C9ADF388}"/>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9" name="Picture Placeholder 99">
                <a:extLst>
                  <a:ext uri="{FF2B5EF4-FFF2-40B4-BE49-F238E27FC236}">
                    <a16:creationId xmlns:a16="http://schemas.microsoft.com/office/drawing/2014/main" id="{F13295A0-F22B-6847-92DF-01F7619E4E31}"/>
                  </a:ext>
                </a:extLst>
              </p:cNvPr>
              <p:cNvGrpSpPr/>
              <p:nvPr/>
            </p:nvGrpSpPr>
            <p:grpSpPr>
              <a:xfrm>
                <a:off x="8446849" y="2275560"/>
                <a:ext cx="595777" cy="35417"/>
                <a:chOff x="8446849" y="2275560"/>
                <a:chExt cx="595777" cy="35417"/>
              </a:xfrm>
              <a:grpFill/>
            </p:grpSpPr>
            <p:sp>
              <p:nvSpPr>
                <p:cNvPr id="480" name="Picture Placeholder 99">
                  <a:extLst>
                    <a:ext uri="{FF2B5EF4-FFF2-40B4-BE49-F238E27FC236}">
                      <a16:creationId xmlns:a16="http://schemas.microsoft.com/office/drawing/2014/main" id="{C6CE6AA0-004D-6E4D-B21A-706131196B73}"/>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99">
                  <a:extLst>
                    <a:ext uri="{FF2B5EF4-FFF2-40B4-BE49-F238E27FC236}">
                      <a16:creationId xmlns:a16="http://schemas.microsoft.com/office/drawing/2014/main" id="{DFDDEF6E-FAF0-0A4E-8D7D-08D63F6D8D7A}"/>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99">
                  <a:extLst>
                    <a:ext uri="{FF2B5EF4-FFF2-40B4-BE49-F238E27FC236}">
                      <a16:creationId xmlns:a16="http://schemas.microsoft.com/office/drawing/2014/main" id="{9FFAA5A8-ED4A-1E49-A5D0-C3EC2FC5137E}"/>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99">
                  <a:extLst>
                    <a:ext uri="{FF2B5EF4-FFF2-40B4-BE49-F238E27FC236}">
                      <a16:creationId xmlns:a16="http://schemas.microsoft.com/office/drawing/2014/main" id="{4A80FE53-EFFC-AE4E-B73E-4E48B3C99819}"/>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99">
                  <a:extLst>
                    <a:ext uri="{FF2B5EF4-FFF2-40B4-BE49-F238E27FC236}">
                      <a16:creationId xmlns:a16="http://schemas.microsoft.com/office/drawing/2014/main" id="{EE894E1A-19D4-2547-A16C-0C5C98D206AC}"/>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5" name="Picture Placeholder 99">
                  <a:extLst>
                    <a:ext uri="{FF2B5EF4-FFF2-40B4-BE49-F238E27FC236}">
                      <a16:creationId xmlns:a16="http://schemas.microsoft.com/office/drawing/2014/main" id="{C3DB91CE-EB48-AD4C-AE1B-316F1A90E485}"/>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6" name="Picture Placeholder 99">
                  <a:extLst>
                    <a:ext uri="{FF2B5EF4-FFF2-40B4-BE49-F238E27FC236}">
                      <a16:creationId xmlns:a16="http://schemas.microsoft.com/office/drawing/2014/main" id="{6E0CC01C-0CD0-5C45-8319-B7311967B796}"/>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7" name="Picture Placeholder 99">
                  <a:extLst>
                    <a:ext uri="{FF2B5EF4-FFF2-40B4-BE49-F238E27FC236}">
                      <a16:creationId xmlns:a16="http://schemas.microsoft.com/office/drawing/2014/main" id="{45BD6CEF-5CDF-6E40-BA1F-0E29AA2E524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8" name="Picture Placeholder 99">
                  <a:extLst>
                    <a:ext uri="{FF2B5EF4-FFF2-40B4-BE49-F238E27FC236}">
                      <a16:creationId xmlns:a16="http://schemas.microsoft.com/office/drawing/2014/main" id="{B21CCA71-18A3-C248-BEC7-07041705B67D}"/>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99">
                  <a:extLst>
                    <a:ext uri="{FF2B5EF4-FFF2-40B4-BE49-F238E27FC236}">
                      <a16:creationId xmlns:a16="http://schemas.microsoft.com/office/drawing/2014/main" id="{1604CDE9-5936-1F40-8A4F-E575F3B290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0" name="Picture Placeholder 99">
                <a:extLst>
                  <a:ext uri="{FF2B5EF4-FFF2-40B4-BE49-F238E27FC236}">
                    <a16:creationId xmlns:a16="http://schemas.microsoft.com/office/drawing/2014/main" id="{7FA85185-6D11-D142-907C-23444770C135}"/>
                  </a:ext>
                </a:extLst>
              </p:cNvPr>
              <p:cNvGrpSpPr/>
              <p:nvPr/>
            </p:nvGrpSpPr>
            <p:grpSpPr>
              <a:xfrm>
                <a:off x="8508830" y="2362207"/>
                <a:ext cx="533796" cy="35417"/>
                <a:chOff x="8508830" y="2362207"/>
                <a:chExt cx="533796" cy="35417"/>
              </a:xfrm>
              <a:grpFill/>
            </p:grpSpPr>
            <p:sp>
              <p:nvSpPr>
                <p:cNvPr id="471" name="Picture Placeholder 99">
                  <a:extLst>
                    <a:ext uri="{FF2B5EF4-FFF2-40B4-BE49-F238E27FC236}">
                      <a16:creationId xmlns:a16="http://schemas.microsoft.com/office/drawing/2014/main" id="{5C48CCC8-2E13-B94F-AA1E-136D9D43B18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2" name="Picture Placeholder 99">
                  <a:extLst>
                    <a:ext uri="{FF2B5EF4-FFF2-40B4-BE49-F238E27FC236}">
                      <a16:creationId xmlns:a16="http://schemas.microsoft.com/office/drawing/2014/main" id="{3E0BC361-946E-0D43-B988-8906A5B7FA29}"/>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3" name="Picture Placeholder 99">
                  <a:extLst>
                    <a:ext uri="{FF2B5EF4-FFF2-40B4-BE49-F238E27FC236}">
                      <a16:creationId xmlns:a16="http://schemas.microsoft.com/office/drawing/2014/main" id="{B06C1D11-31CA-7D4E-993E-02F0867914B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4" name="Picture Placeholder 99">
                  <a:extLst>
                    <a:ext uri="{FF2B5EF4-FFF2-40B4-BE49-F238E27FC236}">
                      <a16:creationId xmlns:a16="http://schemas.microsoft.com/office/drawing/2014/main" id="{5C871472-D512-8B41-9E44-58D12B6C4A33}"/>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5" name="Picture Placeholder 99">
                  <a:extLst>
                    <a:ext uri="{FF2B5EF4-FFF2-40B4-BE49-F238E27FC236}">
                      <a16:creationId xmlns:a16="http://schemas.microsoft.com/office/drawing/2014/main" id="{CEDB972D-B406-CC49-9002-5CCBDBA9AC5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99">
                  <a:extLst>
                    <a:ext uri="{FF2B5EF4-FFF2-40B4-BE49-F238E27FC236}">
                      <a16:creationId xmlns:a16="http://schemas.microsoft.com/office/drawing/2014/main" id="{13BDA172-8715-144F-B2AF-176524ECB9A3}"/>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99">
                  <a:extLst>
                    <a:ext uri="{FF2B5EF4-FFF2-40B4-BE49-F238E27FC236}">
                      <a16:creationId xmlns:a16="http://schemas.microsoft.com/office/drawing/2014/main" id="{39A5D9BB-F553-264D-8996-767832DD4C4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99">
                  <a:extLst>
                    <a:ext uri="{FF2B5EF4-FFF2-40B4-BE49-F238E27FC236}">
                      <a16:creationId xmlns:a16="http://schemas.microsoft.com/office/drawing/2014/main" id="{B5B36FA7-EAA3-2A40-A44A-982E7B1F8005}"/>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99">
                  <a:extLst>
                    <a:ext uri="{FF2B5EF4-FFF2-40B4-BE49-F238E27FC236}">
                      <a16:creationId xmlns:a16="http://schemas.microsoft.com/office/drawing/2014/main" id="{327945DC-5CF9-D84E-A8F2-D0D1A8F07EAD}"/>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1" name="Picture Placeholder 99">
                <a:extLst>
                  <a:ext uri="{FF2B5EF4-FFF2-40B4-BE49-F238E27FC236}">
                    <a16:creationId xmlns:a16="http://schemas.microsoft.com/office/drawing/2014/main" id="{1BA3B06D-7465-CA42-A975-EA0122A0D72C}"/>
                  </a:ext>
                </a:extLst>
              </p:cNvPr>
              <p:cNvGrpSpPr/>
              <p:nvPr/>
            </p:nvGrpSpPr>
            <p:grpSpPr>
              <a:xfrm>
                <a:off x="8571443" y="2448854"/>
                <a:ext cx="471182" cy="35417"/>
                <a:chOff x="8571443" y="2448854"/>
                <a:chExt cx="471182" cy="35417"/>
              </a:xfrm>
              <a:grpFill/>
            </p:grpSpPr>
            <p:sp>
              <p:nvSpPr>
                <p:cNvPr id="463" name="Picture Placeholder 99">
                  <a:extLst>
                    <a:ext uri="{FF2B5EF4-FFF2-40B4-BE49-F238E27FC236}">
                      <a16:creationId xmlns:a16="http://schemas.microsoft.com/office/drawing/2014/main" id="{D285788B-6EA8-BE44-8079-0C4BF2EEFEA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99">
                  <a:extLst>
                    <a:ext uri="{FF2B5EF4-FFF2-40B4-BE49-F238E27FC236}">
                      <a16:creationId xmlns:a16="http://schemas.microsoft.com/office/drawing/2014/main" id="{1A789449-5EE0-9C4A-B4F4-906BE95D198B}"/>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99">
                  <a:extLst>
                    <a:ext uri="{FF2B5EF4-FFF2-40B4-BE49-F238E27FC236}">
                      <a16:creationId xmlns:a16="http://schemas.microsoft.com/office/drawing/2014/main" id="{D51A6AF9-18B7-0749-AE8A-D3DBDB7C0705}"/>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99">
                  <a:extLst>
                    <a:ext uri="{FF2B5EF4-FFF2-40B4-BE49-F238E27FC236}">
                      <a16:creationId xmlns:a16="http://schemas.microsoft.com/office/drawing/2014/main" id="{27FB7C54-89BB-4148-AA35-F590B5B95E2A}"/>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99">
                  <a:extLst>
                    <a:ext uri="{FF2B5EF4-FFF2-40B4-BE49-F238E27FC236}">
                      <a16:creationId xmlns:a16="http://schemas.microsoft.com/office/drawing/2014/main" id="{9EA1185E-D836-FD40-9AB1-A3B30DDFA951}"/>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99">
                  <a:extLst>
                    <a:ext uri="{FF2B5EF4-FFF2-40B4-BE49-F238E27FC236}">
                      <a16:creationId xmlns:a16="http://schemas.microsoft.com/office/drawing/2014/main" id="{55FCFC67-411D-A34E-A861-BECF55DF30B7}"/>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99">
                  <a:extLst>
                    <a:ext uri="{FF2B5EF4-FFF2-40B4-BE49-F238E27FC236}">
                      <a16:creationId xmlns:a16="http://schemas.microsoft.com/office/drawing/2014/main" id="{A47D3FA7-6B9A-0E46-904F-C663EA9C71D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99">
                  <a:extLst>
                    <a:ext uri="{FF2B5EF4-FFF2-40B4-BE49-F238E27FC236}">
                      <a16:creationId xmlns:a16="http://schemas.microsoft.com/office/drawing/2014/main" id="{56FD2460-0AA8-5943-95AD-6BDE25879F4F}"/>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2" name="Picture Placeholder 99">
                <a:extLst>
                  <a:ext uri="{FF2B5EF4-FFF2-40B4-BE49-F238E27FC236}">
                    <a16:creationId xmlns:a16="http://schemas.microsoft.com/office/drawing/2014/main" id="{0F7F234A-805F-C045-B286-7CC7097AD64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31" name="Group 430">
              <a:extLst>
                <a:ext uri="{FF2B5EF4-FFF2-40B4-BE49-F238E27FC236}">
                  <a16:creationId xmlns:a16="http://schemas.microsoft.com/office/drawing/2014/main" id="{DB4BDEFC-AE49-774D-B162-EB6DE963F9F9}"/>
                </a:ext>
              </a:extLst>
            </p:cNvPr>
            <p:cNvGrpSpPr>
              <a:grpSpLocks noChangeAspect="1"/>
            </p:cNvGrpSpPr>
            <p:nvPr/>
          </p:nvGrpSpPr>
          <p:grpSpPr>
            <a:xfrm>
              <a:off x="4761922" y="6364923"/>
              <a:ext cx="180220" cy="212076"/>
              <a:chOff x="1321268" y="5123100"/>
              <a:chExt cx="372678" cy="438558"/>
            </a:xfrm>
          </p:grpSpPr>
          <p:grpSp>
            <p:nvGrpSpPr>
              <p:cNvPr id="433" name="Picture Placeholder 74" descr="Analytics Engine&#10;">
                <a:extLst>
                  <a:ext uri="{FF2B5EF4-FFF2-40B4-BE49-F238E27FC236}">
                    <a16:creationId xmlns:a16="http://schemas.microsoft.com/office/drawing/2014/main" id="{2BDD4688-CD84-9F4D-9B7A-2FF6EF2846B7}"/>
                  </a:ext>
                </a:extLst>
              </p:cNvPr>
              <p:cNvGrpSpPr>
                <a:grpSpLocks noChangeAspect="1"/>
              </p:cNvGrpSpPr>
              <p:nvPr/>
            </p:nvGrpSpPr>
            <p:grpSpPr>
              <a:xfrm>
                <a:off x="1337315" y="5139352"/>
                <a:ext cx="316027" cy="318760"/>
                <a:chOff x="480034" y="3955282"/>
                <a:chExt cx="658390" cy="664083"/>
              </a:xfrm>
              <a:solidFill>
                <a:schemeClr val="tx1"/>
              </a:solidFill>
            </p:grpSpPr>
            <p:sp>
              <p:nvSpPr>
                <p:cNvPr id="447" name="Picture Placeholder 74">
                  <a:extLst>
                    <a:ext uri="{FF2B5EF4-FFF2-40B4-BE49-F238E27FC236}">
                      <a16:creationId xmlns:a16="http://schemas.microsoft.com/office/drawing/2014/main" id="{DFBD8103-58E6-5F44-9F25-25AB7052D68A}"/>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4">
                  <a:extLst>
                    <a:ext uri="{FF2B5EF4-FFF2-40B4-BE49-F238E27FC236}">
                      <a16:creationId xmlns:a16="http://schemas.microsoft.com/office/drawing/2014/main" id="{D961458E-E349-8648-90AA-BF00B91E460C}"/>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4">
                  <a:extLst>
                    <a:ext uri="{FF2B5EF4-FFF2-40B4-BE49-F238E27FC236}">
                      <a16:creationId xmlns:a16="http://schemas.microsoft.com/office/drawing/2014/main" id="{9CE19152-00BF-854E-A437-28414C52765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4">
                  <a:extLst>
                    <a:ext uri="{FF2B5EF4-FFF2-40B4-BE49-F238E27FC236}">
                      <a16:creationId xmlns:a16="http://schemas.microsoft.com/office/drawing/2014/main" id="{8CB3DAE9-98CB-2B41-92BF-FB12D7C49D07}"/>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4">
                  <a:extLst>
                    <a:ext uri="{FF2B5EF4-FFF2-40B4-BE49-F238E27FC236}">
                      <a16:creationId xmlns:a16="http://schemas.microsoft.com/office/drawing/2014/main" id="{97DAE66A-AF7D-DB48-A798-BF61F41F55D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2" name="Picture Placeholder 74">
                  <a:extLst>
                    <a:ext uri="{FF2B5EF4-FFF2-40B4-BE49-F238E27FC236}">
                      <a16:creationId xmlns:a16="http://schemas.microsoft.com/office/drawing/2014/main" id="{26353E0A-14D0-2F48-8113-3DEAE84D5A1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3" name="Picture Placeholder 74">
                  <a:extLst>
                    <a:ext uri="{FF2B5EF4-FFF2-40B4-BE49-F238E27FC236}">
                      <a16:creationId xmlns:a16="http://schemas.microsoft.com/office/drawing/2014/main" id="{64F32B63-26B3-E843-B22F-25C82A3F947F}"/>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4" name="Picture Placeholder 74">
                  <a:extLst>
                    <a:ext uri="{FF2B5EF4-FFF2-40B4-BE49-F238E27FC236}">
                      <a16:creationId xmlns:a16="http://schemas.microsoft.com/office/drawing/2014/main" id="{3187630B-236E-E748-A1E4-C5EFB9EA9774}"/>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5" name="Picture Placeholder 74">
                  <a:extLst>
                    <a:ext uri="{FF2B5EF4-FFF2-40B4-BE49-F238E27FC236}">
                      <a16:creationId xmlns:a16="http://schemas.microsoft.com/office/drawing/2014/main" id="{0BD36CDC-403D-C346-B86B-F38544E97607}"/>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4" name="Picture Placeholder 74" descr="Security 1&#10;">
                <a:extLst>
                  <a:ext uri="{FF2B5EF4-FFF2-40B4-BE49-F238E27FC236}">
                    <a16:creationId xmlns:a16="http://schemas.microsoft.com/office/drawing/2014/main" id="{D452F4E7-617A-D941-B96E-1720D7EB44B5}"/>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7" name="Group 26">
            <a:extLst>
              <a:ext uri="{FF2B5EF4-FFF2-40B4-BE49-F238E27FC236}">
                <a16:creationId xmlns:a16="http://schemas.microsoft.com/office/drawing/2014/main" id="{357063CC-2DF2-634A-9368-69892F14ADD8}"/>
              </a:ext>
            </a:extLst>
          </p:cNvPr>
          <p:cNvGrpSpPr/>
          <p:nvPr/>
        </p:nvGrpSpPr>
        <p:grpSpPr>
          <a:xfrm>
            <a:off x="5046347" y="4723056"/>
            <a:ext cx="1606460" cy="1069333"/>
            <a:chOff x="3949468" y="463867"/>
            <a:chExt cx="1606460" cy="1069333"/>
          </a:xfrm>
        </p:grpSpPr>
        <p:grpSp>
          <p:nvGrpSpPr>
            <p:cNvPr id="515" name="Group 514">
              <a:extLst>
                <a:ext uri="{FF2B5EF4-FFF2-40B4-BE49-F238E27FC236}">
                  <a16:creationId xmlns:a16="http://schemas.microsoft.com/office/drawing/2014/main" id="{D1F54FF2-7B94-5746-8F0F-969056E6E420}"/>
                </a:ext>
              </a:extLst>
            </p:cNvPr>
            <p:cNvGrpSpPr/>
            <p:nvPr/>
          </p:nvGrpSpPr>
          <p:grpSpPr>
            <a:xfrm>
              <a:off x="3949468" y="463867"/>
              <a:ext cx="1606460" cy="349904"/>
              <a:chOff x="5054995" y="4705236"/>
              <a:chExt cx="1606460" cy="349904"/>
            </a:xfrm>
          </p:grpSpPr>
          <p:cxnSp>
            <p:nvCxnSpPr>
              <p:cNvPr id="535" name="Straight Arrow Connector 534">
                <a:extLst>
                  <a:ext uri="{FF2B5EF4-FFF2-40B4-BE49-F238E27FC236}">
                    <a16:creationId xmlns:a16="http://schemas.microsoft.com/office/drawing/2014/main" id="{BF1D10FB-22D7-1A40-A3DF-CDDD303FA1F4}"/>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36" name="TextBox 535">
                <a:extLst>
                  <a:ext uri="{FF2B5EF4-FFF2-40B4-BE49-F238E27FC236}">
                    <a16:creationId xmlns:a16="http://schemas.microsoft.com/office/drawing/2014/main" id="{AA7B17F4-A80D-5F49-9593-12B6F7DDACF9}"/>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If hash matches,</a:t>
                </a:r>
              </a:p>
              <a:p>
                <a:pPr algn="ctr"/>
                <a:r>
                  <a:rPr lang="en-US" sz="1000" i="1" dirty="0">
                    <a:solidFill>
                      <a:schemeClr val="accent2"/>
                    </a:solidFill>
                    <a:latin typeface="Calibri" panose="020F0502020204030204" pitchFamily="34" charset="0"/>
                  </a:rPr>
                  <a:t>send statistic</a:t>
                </a:r>
              </a:p>
            </p:txBody>
          </p:sp>
        </p:grpSp>
        <p:grpSp>
          <p:nvGrpSpPr>
            <p:cNvPr id="516" name="Picture Placeholder 95" descr="Detections 3&#10;">
              <a:extLst>
                <a:ext uri="{FF2B5EF4-FFF2-40B4-BE49-F238E27FC236}">
                  <a16:creationId xmlns:a16="http://schemas.microsoft.com/office/drawing/2014/main" id="{11543312-4052-944D-9B86-18495D07DCF4}"/>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517" name="Picture Placeholder 95">
                <a:extLst>
                  <a:ext uri="{FF2B5EF4-FFF2-40B4-BE49-F238E27FC236}">
                    <a16:creationId xmlns:a16="http://schemas.microsoft.com/office/drawing/2014/main" id="{9A29FCB9-B255-D54B-9DEA-6F0D6F2AE7E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518" name="Picture Placeholder 95">
                <a:extLst>
                  <a:ext uri="{FF2B5EF4-FFF2-40B4-BE49-F238E27FC236}">
                    <a16:creationId xmlns:a16="http://schemas.microsoft.com/office/drawing/2014/main" id="{A7055AC5-21F9-3740-B729-0B4D161CE8D9}"/>
                  </a:ext>
                </a:extLst>
              </p:cNvPr>
              <p:cNvGrpSpPr/>
              <p:nvPr/>
            </p:nvGrpSpPr>
            <p:grpSpPr>
              <a:xfrm>
                <a:off x="11081827" y="720438"/>
                <a:ext cx="600204" cy="553805"/>
                <a:chOff x="11081827" y="720438"/>
                <a:chExt cx="600204" cy="553805"/>
              </a:xfrm>
              <a:solidFill>
                <a:schemeClr val="accent2"/>
              </a:solidFill>
            </p:grpSpPr>
            <p:grpSp>
              <p:nvGrpSpPr>
                <p:cNvPr id="519" name="Picture Placeholder 95">
                  <a:extLst>
                    <a:ext uri="{FF2B5EF4-FFF2-40B4-BE49-F238E27FC236}">
                      <a16:creationId xmlns:a16="http://schemas.microsoft.com/office/drawing/2014/main" id="{527D51E9-E68D-A049-9015-EB230DA19C6E}"/>
                    </a:ext>
                  </a:extLst>
                </p:cNvPr>
                <p:cNvGrpSpPr/>
                <p:nvPr/>
              </p:nvGrpSpPr>
              <p:grpSpPr>
                <a:xfrm>
                  <a:off x="11252592" y="851999"/>
                  <a:ext cx="263103" cy="338137"/>
                  <a:chOff x="11252592" y="851999"/>
                  <a:chExt cx="263103" cy="338137"/>
                </a:xfrm>
                <a:solidFill>
                  <a:schemeClr val="accent2"/>
                </a:solidFill>
              </p:grpSpPr>
              <p:sp>
                <p:nvSpPr>
                  <p:cNvPr id="527" name="Picture Placeholder 95">
                    <a:extLst>
                      <a:ext uri="{FF2B5EF4-FFF2-40B4-BE49-F238E27FC236}">
                        <a16:creationId xmlns:a16="http://schemas.microsoft.com/office/drawing/2014/main" id="{FC885C43-63D3-EB44-8DB9-4E087A88D07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8" name="Picture Placeholder 95">
                    <a:extLst>
                      <a:ext uri="{FF2B5EF4-FFF2-40B4-BE49-F238E27FC236}">
                        <a16:creationId xmlns:a16="http://schemas.microsoft.com/office/drawing/2014/main" id="{0E54A79D-447C-494A-B2D6-9574D6E4159F}"/>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9" name="Picture Placeholder 95">
                    <a:extLst>
                      <a:ext uri="{FF2B5EF4-FFF2-40B4-BE49-F238E27FC236}">
                        <a16:creationId xmlns:a16="http://schemas.microsoft.com/office/drawing/2014/main" id="{D8005496-D49C-9C42-BC9D-C509AA84FB8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95">
                    <a:extLst>
                      <a:ext uri="{FF2B5EF4-FFF2-40B4-BE49-F238E27FC236}">
                        <a16:creationId xmlns:a16="http://schemas.microsoft.com/office/drawing/2014/main" id="{586AB6CB-185C-3047-9DD2-5DB40A3092B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95">
                    <a:extLst>
                      <a:ext uri="{FF2B5EF4-FFF2-40B4-BE49-F238E27FC236}">
                        <a16:creationId xmlns:a16="http://schemas.microsoft.com/office/drawing/2014/main" id="{C06623ED-76E1-6F47-A9AA-5DD668E73E8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95">
                    <a:extLst>
                      <a:ext uri="{FF2B5EF4-FFF2-40B4-BE49-F238E27FC236}">
                        <a16:creationId xmlns:a16="http://schemas.microsoft.com/office/drawing/2014/main" id="{E39E9429-588E-5B41-ACF8-1979C6DD9D1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95">
                    <a:extLst>
                      <a:ext uri="{FF2B5EF4-FFF2-40B4-BE49-F238E27FC236}">
                        <a16:creationId xmlns:a16="http://schemas.microsoft.com/office/drawing/2014/main" id="{3B3A4CF5-FD8B-854E-8C45-64150A9EC7E9}"/>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95">
                    <a:extLst>
                      <a:ext uri="{FF2B5EF4-FFF2-40B4-BE49-F238E27FC236}">
                        <a16:creationId xmlns:a16="http://schemas.microsoft.com/office/drawing/2014/main" id="{3FF65B72-468B-B644-93DD-55E2FD2E291D}"/>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520" name="Picture Placeholder 95">
                  <a:extLst>
                    <a:ext uri="{FF2B5EF4-FFF2-40B4-BE49-F238E27FC236}">
                      <a16:creationId xmlns:a16="http://schemas.microsoft.com/office/drawing/2014/main" id="{3194CB9C-5FDB-6349-83D1-6021A2B63D9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1" name="Picture Placeholder 95">
                  <a:extLst>
                    <a:ext uri="{FF2B5EF4-FFF2-40B4-BE49-F238E27FC236}">
                      <a16:creationId xmlns:a16="http://schemas.microsoft.com/office/drawing/2014/main" id="{E1341394-5EB8-E64E-8672-E77580734A25}"/>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2" name="Picture Placeholder 95">
                  <a:extLst>
                    <a:ext uri="{FF2B5EF4-FFF2-40B4-BE49-F238E27FC236}">
                      <a16:creationId xmlns:a16="http://schemas.microsoft.com/office/drawing/2014/main" id="{9734CF8D-EE39-6F43-9713-076B27B3A46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3" name="Picture Placeholder 95">
                  <a:extLst>
                    <a:ext uri="{FF2B5EF4-FFF2-40B4-BE49-F238E27FC236}">
                      <a16:creationId xmlns:a16="http://schemas.microsoft.com/office/drawing/2014/main" id="{509BDDB2-A389-BC45-AEA9-955F2C44C59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4" name="Picture Placeholder 95">
                  <a:extLst>
                    <a:ext uri="{FF2B5EF4-FFF2-40B4-BE49-F238E27FC236}">
                      <a16:creationId xmlns:a16="http://schemas.microsoft.com/office/drawing/2014/main" id="{6AD99F92-1CE4-244B-9D02-CFCABC2A3A57}"/>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5" name="Picture Placeholder 95">
                  <a:extLst>
                    <a:ext uri="{FF2B5EF4-FFF2-40B4-BE49-F238E27FC236}">
                      <a16:creationId xmlns:a16="http://schemas.microsoft.com/office/drawing/2014/main" id="{D34010B0-396D-C740-BBF7-AF399C89AC7B}"/>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95">
                  <a:extLst>
                    <a:ext uri="{FF2B5EF4-FFF2-40B4-BE49-F238E27FC236}">
                      <a16:creationId xmlns:a16="http://schemas.microsoft.com/office/drawing/2014/main" id="{00765523-DEC0-2541-9B71-13E92BD7070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0" name="Group 19">
              <a:extLst>
                <a:ext uri="{FF2B5EF4-FFF2-40B4-BE49-F238E27FC236}">
                  <a16:creationId xmlns:a16="http://schemas.microsoft.com/office/drawing/2014/main" id="{B25C09C1-863B-BC4E-96C7-CDADC9640E1D}"/>
                </a:ext>
              </a:extLst>
            </p:cNvPr>
            <p:cNvGrpSpPr/>
            <p:nvPr/>
          </p:nvGrpSpPr>
          <p:grpSpPr>
            <a:xfrm>
              <a:off x="4163078" y="1200735"/>
              <a:ext cx="745355" cy="332465"/>
              <a:chOff x="7232769" y="878822"/>
              <a:chExt cx="745355" cy="332465"/>
            </a:xfrm>
          </p:grpSpPr>
          <p:grpSp>
            <p:nvGrpSpPr>
              <p:cNvPr id="540" name="Picture Placeholder 79" descr="Defense Malware&#10;">
                <a:extLst>
                  <a:ext uri="{FF2B5EF4-FFF2-40B4-BE49-F238E27FC236}">
                    <a16:creationId xmlns:a16="http://schemas.microsoft.com/office/drawing/2014/main" id="{DDE29059-8463-E344-9F26-C8447FD1ECB0}"/>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555" name="Picture Placeholder 79">
                  <a:extLst>
                    <a:ext uri="{FF2B5EF4-FFF2-40B4-BE49-F238E27FC236}">
                      <a16:creationId xmlns:a16="http://schemas.microsoft.com/office/drawing/2014/main" id="{C0B66CD8-ED76-D848-90FD-226B3BD47663}"/>
                    </a:ext>
                  </a:extLst>
                </p:cNvPr>
                <p:cNvGrpSpPr/>
                <p:nvPr/>
              </p:nvGrpSpPr>
              <p:grpSpPr>
                <a:xfrm>
                  <a:off x="7288423" y="828422"/>
                  <a:ext cx="266898" cy="369356"/>
                  <a:chOff x="7288423" y="828422"/>
                  <a:chExt cx="266898" cy="369356"/>
                </a:xfrm>
                <a:grpFill/>
              </p:grpSpPr>
              <p:sp>
                <p:nvSpPr>
                  <p:cNvPr id="557" name="Picture Placeholder 79">
                    <a:extLst>
                      <a:ext uri="{FF2B5EF4-FFF2-40B4-BE49-F238E27FC236}">
                        <a16:creationId xmlns:a16="http://schemas.microsoft.com/office/drawing/2014/main" id="{67C89307-FBBA-0641-BB48-EFED71EB9BB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8" name="Picture Placeholder 79">
                    <a:extLst>
                      <a:ext uri="{FF2B5EF4-FFF2-40B4-BE49-F238E27FC236}">
                        <a16:creationId xmlns:a16="http://schemas.microsoft.com/office/drawing/2014/main" id="{56BEEC07-BAEC-3D43-A06C-47F08DA7E3C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9" name="Picture Placeholder 79">
                    <a:extLst>
                      <a:ext uri="{FF2B5EF4-FFF2-40B4-BE49-F238E27FC236}">
                        <a16:creationId xmlns:a16="http://schemas.microsoft.com/office/drawing/2014/main" id="{10799552-EB1D-AD43-924A-91761792E6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0" name="Picture Placeholder 79">
                    <a:extLst>
                      <a:ext uri="{FF2B5EF4-FFF2-40B4-BE49-F238E27FC236}">
                        <a16:creationId xmlns:a16="http://schemas.microsoft.com/office/drawing/2014/main" id="{245A4D04-4696-FB44-A58A-5528988A025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1" name="Picture Placeholder 79">
                    <a:extLst>
                      <a:ext uri="{FF2B5EF4-FFF2-40B4-BE49-F238E27FC236}">
                        <a16:creationId xmlns:a16="http://schemas.microsoft.com/office/drawing/2014/main" id="{D2B60457-1A80-3745-A88C-2795B0456A9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2" name="Picture Placeholder 79">
                    <a:extLst>
                      <a:ext uri="{FF2B5EF4-FFF2-40B4-BE49-F238E27FC236}">
                        <a16:creationId xmlns:a16="http://schemas.microsoft.com/office/drawing/2014/main" id="{C214D2BE-3343-E844-BED9-9542C4BE4C45}"/>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3" name="Picture Placeholder 79">
                    <a:extLst>
                      <a:ext uri="{FF2B5EF4-FFF2-40B4-BE49-F238E27FC236}">
                        <a16:creationId xmlns:a16="http://schemas.microsoft.com/office/drawing/2014/main" id="{A427E3EF-701D-5449-B58C-F3DA4F36F64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4" name="Picture Placeholder 79">
                    <a:extLst>
                      <a:ext uri="{FF2B5EF4-FFF2-40B4-BE49-F238E27FC236}">
                        <a16:creationId xmlns:a16="http://schemas.microsoft.com/office/drawing/2014/main" id="{C7D5B74B-E41A-1941-A9BC-A05DC24DD81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5" name="Picture Placeholder 79">
                    <a:extLst>
                      <a:ext uri="{FF2B5EF4-FFF2-40B4-BE49-F238E27FC236}">
                        <a16:creationId xmlns:a16="http://schemas.microsoft.com/office/drawing/2014/main" id="{C89CD0B2-CCAE-0D45-AC7E-4BCCBDDE5C5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6" name="Picture Placeholder 79">
                    <a:extLst>
                      <a:ext uri="{FF2B5EF4-FFF2-40B4-BE49-F238E27FC236}">
                        <a16:creationId xmlns:a16="http://schemas.microsoft.com/office/drawing/2014/main" id="{329C80A7-848F-5541-89E4-69CBC66C8B2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56" name="Picture Placeholder 79">
                  <a:extLst>
                    <a:ext uri="{FF2B5EF4-FFF2-40B4-BE49-F238E27FC236}">
                      <a16:creationId xmlns:a16="http://schemas.microsoft.com/office/drawing/2014/main" id="{3A96DBC8-A7CB-8443-B72E-6774CDD699BC}"/>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1" name="Picture Placeholder 80" descr="Defense Preventions&#10;">
                <a:extLst>
                  <a:ext uri="{FF2B5EF4-FFF2-40B4-BE49-F238E27FC236}">
                    <a16:creationId xmlns:a16="http://schemas.microsoft.com/office/drawing/2014/main" id="{9E2D0413-856D-2646-9978-965FD81E7FCB}"/>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42" name="TextBox 541">
                <a:extLst>
                  <a:ext uri="{FF2B5EF4-FFF2-40B4-BE49-F238E27FC236}">
                    <a16:creationId xmlns:a16="http://schemas.microsoft.com/office/drawing/2014/main" id="{35D1C481-0B50-B040-93F9-44EF80765634}"/>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608" name="TextBox 607">
            <a:extLst>
              <a:ext uri="{FF2B5EF4-FFF2-40B4-BE49-F238E27FC236}">
                <a16:creationId xmlns:a16="http://schemas.microsoft.com/office/drawing/2014/main" id="{B979DD63-7C52-8B4F-8D7A-756241F79EAE}"/>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514" name="Group 513">
            <a:extLst>
              <a:ext uri="{FF2B5EF4-FFF2-40B4-BE49-F238E27FC236}">
                <a16:creationId xmlns:a16="http://schemas.microsoft.com/office/drawing/2014/main" id="{6436D111-DE69-BF4D-A9E4-E0C5EA757B66}"/>
              </a:ext>
            </a:extLst>
          </p:cNvPr>
          <p:cNvGrpSpPr/>
          <p:nvPr/>
        </p:nvGrpSpPr>
        <p:grpSpPr>
          <a:xfrm>
            <a:off x="3526864" y="4104335"/>
            <a:ext cx="490933" cy="505907"/>
            <a:chOff x="4365579" y="6103624"/>
            <a:chExt cx="490933" cy="505907"/>
          </a:xfrm>
        </p:grpSpPr>
        <p:sp>
          <p:nvSpPr>
            <p:cNvPr id="537" name="TextBox 536">
              <a:extLst>
                <a:ext uri="{FF2B5EF4-FFF2-40B4-BE49-F238E27FC236}">
                  <a16:creationId xmlns:a16="http://schemas.microsoft.com/office/drawing/2014/main" id="{CF62CADE-B065-CC45-820F-27FC1877B3F8}"/>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38" name="Group 537">
              <a:extLst>
                <a:ext uri="{FF2B5EF4-FFF2-40B4-BE49-F238E27FC236}">
                  <a16:creationId xmlns:a16="http://schemas.microsoft.com/office/drawing/2014/main" id="{1FD005EB-E30B-CE49-AFEA-B92A5CFA5588}"/>
                </a:ext>
              </a:extLst>
            </p:cNvPr>
            <p:cNvGrpSpPr>
              <a:grpSpLocks noChangeAspect="1"/>
            </p:cNvGrpSpPr>
            <p:nvPr/>
          </p:nvGrpSpPr>
          <p:grpSpPr>
            <a:xfrm>
              <a:off x="4632105" y="6358792"/>
              <a:ext cx="182778" cy="215088"/>
              <a:chOff x="5701265" y="5600325"/>
              <a:chExt cx="274169" cy="322631"/>
            </a:xfrm>
          </p:grpSpPr>
          <p:sp>
            <p:nvSpPr>
              <p:cNvPr id="575" name="Picture Placeholder 74" descr="Security 1&#10;">
                <a:extLst>
                  <a:ext uri="{FF2B5EF4-FFF2-40B4-BE49-F238E27FC236}">
                    <a16:creationId xmlns:a16="http://schemas.microsoft.com/office/drawing/2014/main" id="{4D32B697-FB20-B04A-A5E6-C68197D52B0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76" name="Picture Placeholder 192" descr="Question&#10;">
                <a:extLst>
                  <a:ext uri="{FF2B5EF4-FFF2-40B4-BE49-F238E27FC236}">
                    <a16:creationId xmlns:a16="http://schemas.microsoft.com/office/drawing/2014/main" id="{C08FE356-C644-9E43-A7A5-DB38716EDC4F}"/>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39" name="Picture Placeholder 95" descr="Detections 3&#10;">
              <a:extLst>
                <a:ext uri="{FF2B5EF4-FFF2-40B4-BE49-F238E27FC236}">
                  <a16:creationId xmlns:a16="http://schemas.microsoft.com/office/drawing/2014/main" id="{7F073DC0-8FF9-EC45-97AD-B056B5CF9D9C}"/>
                </a:ext>
              </a:extLst>
            </p:cNvPr>
            <p:cNvGrpSpPr>
              <a:grpSpLocks noChangeAspect="1"/>
            </p:cNvGrpSpPr>
            <p:nvPr/>
          </p:nvGrpSpPr>
          <p:grpSpPr>
            <a:xfrm>
              <a:off x="4532700" y="6110773"/>
              <a:ext cx="219346" cy="220030"/>
              <a:chOff x="11081827" y="720438"/>
              <a:chExt cx="600204" cy="602073"/>
            </a:xfrm>
            <a:solidFill>
              <a:schemeClr val="tx1"/>
            </a:solidFill>
          </p:grpSpPr>
          <p:sp>
            <p:nvSpPr>
              <p:cNvPr id="545" name="Picture Placeholder 95">
                <a:extLst>
                  <a:ext uri="{FF2B5EF4-FFF2-40B4-BE49-F238E27FC236}">
                    <a16:creationId xmlns:a16="http://schemas.microsoft.com/office/drawing/2014/main" id="{B50A3CB8-301C-094D-8EC7-8EDD931DE312}"/>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46" name="Picture Placeholder 95">
                <a:extLst>
                  <a:ext uri="{FF2B5EF4-FFF2-40B4-BE49-F238E27FC236}">
                    <a16:creationId xmlns:a16="http://schemas.microsoft.com/office/drawing/2014/main" id="{81744BB8-7C07-3244-8BA8-F7DDE98A0699}"/>
                  </a:ext>
                </a:extLst>
              </p:cNvPr>
              <p:cNvGrpSpPr/>
              <p:nvPr/>
            </p:nvGrpSpPr>
            <p:grpSpPr>
              <a:xfrm>
                <a:off x="11081827" y="720438"/>
                <a:ext cx="600204" cy="553805"/>
                <a:chOff x="11081827" y="720438"/>
                <a:chExt cx="600204" cy="553805"/>
              </a:xfrm>
              <a:grpFill/>
            </p:grpSpPr>
            <p:grpSp>
              <p:nvGrpSpPr>
                <p:cNvPr id="547" name="Picture Placeholder 95">
                  <a:extLst>
                    <a:ext uri="{FF2B5EF4-FFF2-40B4-BE49-F238E27FC236}">
                      <a16:creationId xmlns:a16="http://schemas.microsoft.com/office/drawing/2014/main" id="{61014219-64CF-A843-816F-A5D347C34F5C}"/>
                    </a:ext>
                  </a:extLst>
                </p:cNvPr>
                <p:cNvGrpSpPr/>
                <p:nvPr/>
              </p:nvGrpSpPr>
              <p:grpSpPr>
                <a:xfrm>
                  <a:off x="11252592" y="851999"/>
                  <a:ext cx="263103" cy="338137"/>
                  <a:chOff x="11252592" y="851999"/>
                  <a:chExt cx="263103" cy="338137"/>
                </a:xfrm>
                <a:grpFill/>
              </p:grpSpPr>
              <p:sp>
                <p:nvSpPr>
                  <p:cNvPr id="567" name="Picture Placeholder 95">
                    <a:extLst>
                      <a:ext uri="{FF2B5EF4-FFF2-40B4-BE49-F238E27FC236}">
                        <a16:creationId xmlns:a16="http://schemas.microsoft.com/office/drawing/2014/main" id="{A29FF026-2F9A-5940-8105-9341B18C9CD0}"/>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95">
                    <a:extLst>
                      <a:ext uri="{FF2B5EF4-FFF2-40B4-BE49-F238E27FC236}">
                        <a16:creationId xmlns:a16="http://schemas.microsoft.com/office/drawing/2014/main" id="{6C026488-81B2-024D-A601-E56F3F3741E1}"/>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95">
                    <a:extLst>
                      <a:ext uri="{FF2B5EF4-FFF2-40B4-BE49-F238E27FC236}">
                        <a16:creationId xmlns:a16="http://schemas.microsoft.com/office/drawing/2014/main" id="{C0946820-825B-6F44-B14E-E09436DF0E5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95">
                    <a:extLst>
                      <a:ext uri="{FF2B5EF4-FFF2-40B4-BE49-F238E27FC236}">
                        <a16:creationId xmlns:a16="http://schemas.microsoft.com/office/drawing/2014/main" id="{1889C770-EDE8-B449-94F9-0712B8294F6A}"/>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95">
                    <a:extLst>
                      <a:ext uri="{FF2B5EF4-FFF2-40B4-BE49-F238E27FC236}">
                        <a16:creationId xmlns:a16="http://schemas.microsoft.com/office/drawing/2014/main" id="{3C838181-6B10-0C4D-87D7-8026DF4FFDE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95">
                    <a:extLst>
                      <a:ext uri="{FF2B5EF4-FFF2-40B4-BE49-F238E27FC236}">
                        <a16:creationId xmlns:a16="http://schemas.microsoft.com/office/drawing/2014/main" id="{68BFC6F6-278E-F140-8A45-3F061A63B49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95">
                    <a:extLst>
                      <a:ext uri="{FF2B5EF4-FFF2-40B4-BE49-F238E27FC236}">
                        <a16:creationId xmlns:a16="http://schemas.microsoft.com/office/drawing/2014/main" id="{7A0918AC-E482-E547-ACE3-AB5316B50B2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95">
                    <a:extLst>
                      <a:ext uri="{FF2B5EF4-FFF2-40B4-BE49-F238E27FC236}">
                        <a16:creationId xmlns:a16="http://schemas.microsoft.com/office/drawing/2014/main" id="{6C48B1D7-5EDC-7A4B-9345-1B969D42259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8" name="Picture Placeholder 95">
                  <a:extLst>
                    <a:ext uri="{FF2B5EF4-FFF2-40B4-BE49-F238E27FC236}">
                      <a16:creationId xmlns:a16="http://schemas.microsoft.com/office/drawing/2014/main" id="{9BE69EEB-5903-FD4E-B211-4D24CB4D723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95">
                  <a:extLst>
                    <a:ext uri="{FF2B5EF4-FFF2-40B4-BE49-F238E27FC236}">
                      <a16:creationId xmlns:a16="http://schemas.microsoft.com/office/drawing/2014/main" id="{518CDFA6-4E9B-224D-B25D-542EA5AC6E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95">
                  <a:extLst>
                    <a:ext uri="{FF2B5EF4-FFF2-40B4-BE49-F238E27FC236}">
                      <a16:creationId xmlns:a16="http://schemas.microsoft.com/office/drawing/2014/main" id="{1B75ECAD-5427-1944-8E39-A07D06AE84BF}"/>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95">
                  <a:extLst>
                    <a:ext uri="{FF2B5EF4-FFF2-40B4-BE49-F238E27FC236}">
                      <a16:creationId xmlns:a16="http://schemas.microsoft.com/office/drawing/2014/main" id="{938A285F-FE70-4B4F-A2C8-55F73D3B2D7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95">
                  <a:extLst>
                    <a:ext uri="{FF2B5EF4-FFF2-40B4-BE49-F238E27FC236}">
                      <a16:creationId xmlns:a16="http://schemas.microsoft.com/office/drawing/2014/main" id="{DA87A20B-69C7-4F4C-B498-66C65FDA4A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95">
                  <a:extLst>
                    <a:ext uri="{FF2B5EF4-FFF2-40B4-BE49-F238E27FC236}">
                      <a16:creationId xmlns:a16="http://schemas.microsoft.com/office/drawing/2014/main" id="{1AC3FB96-B1F3-E848-9C0F-9A509302C077}"/>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95">
                  <a:extLst>
                    <a:ext uri="{FF2B5EF4-FFF2-40B4-BE49-F238E27FC236}">
                      <a16:creationId xmlns:a16="http://schemas.microsoft.com/office/drawing/2014/main" id="{B81B7F98-24F9-0C45-A397-B60D56B446F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43" name="TextBox 542">
              <a:extLst>
                <a:ext uri="{FF2B5EF4-FFF2-40B4-BE49-F238E27FC236}">
                  <a16:creationId xmlns:a16="http://schemas.microsoft.com/office/drawing/2014/main" id="{30AC2E0A-C72E-3442-87AD-F0B9CB46D36F}"/>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44" name="Rectangle 543">
              <a:extLst>
                <a:ext uri="{FF2B5EF4-FFF2-40B4-BE49-F238E27FC236}">
                  <a16:creationId xmlns:a16="http://schemas.microsoft.com/office/drawing/2014/main" id="{6D3335FA-CA61-7A48-B024-46CF48C1B321}"/>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653" name="Group 652">
            <a:extLst>
              <a:ext uri="{FF2B5EF4-FFF2-40B4-BE49-F238E27FC236}">
                <a16:creationId xmlns:a16="http://schemas.microsoft.com/office/drawing/2014/main" id="{FECED530-38ED-1C45-9976-D2B4720CE99F}"/>
              </a:ext>
            </a:extLst>
          </p:cNvPr>
          <p:cNvGrpSpPr/>
          <p:nvPr/>
        </p:nvGrpSpPr>
        <p:grpSpPr>
          <a:xfrm>
            <a:off x="5064480" y="3946635"/>
            <a:ext cx="1606460" cy="550322"/>
            <a:chOff x="8258193" y="455054"/>
            <a:chExt cx="1606460" cy="550322"/>
          </a:xfrm>
        </p:grpSpPr>
        <p:grpSp>
          <p:nvGrpSpPr>
            <p:cNvPr id="654" name="Group 653">
              <a:extLst>
                <a:ext uri="{FF2B5EF4-FFF2-40B4-BE49-F238E27FC236}">
                  <a16:creationId xmlns:a16="http://schemas.microsoft.com/office/drawing/2014/main" id="{E4C9987D-E1A4-EC4F-BBC2-0059F619E986}"/>
                </a:ext>
              </a:extLst>
            </p:cNvPr>
            <p:cNvGrpSpPr/>
            <p:nvPr/>
          </p:nvGrpSpPr>
          <p:grpSpPr>
            <a:xfrm>
              <a:off x="8258193" y="842222"/>
              <a:ext cx="1606460" cy="163154"/>
              <a:chOff x="5054995" y="4677550"/>
              <a:chExt cx="1606460" cy="163154"/>
            </a:xfrm>
          </p:grpSpPr>
          <p:cxnSp>
            <p:nvCxnSpPr>
              <p:cNvPr id="674" name="Straight Arrow Connector 673">
                <a:extLst>
                  <a:ext uri="{FF2B5EF4-FFF2-40B4-BE49-F238E27FC236}">
                    <a16:creationId xmlns:a16="http://schemas.microsoft.com/office/drawing/2014/main" id="{9019701D-1416-2F49-B480-5C450AB286A0}"/>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75" name="TextBox 674">
                <a:extLst>
                  <a:ext uri="{FF2B5EF4-FFF2-40B4-BE49-F238E27FC236}">
                    <a16:creationId xmlns:a16="http://schemas.microsoft.com/office/drawing/2014/main" id="{8B778AFE-18D9-9B41-ACEA-B5F8BF253FF5}"/>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655" name="Picture Placeholder 95" descr="Detections 3&#10;">
              <a:extLst>
                <a:ext uri="{FF2B5EF4-FFF2-40B4-BE49-F238E27FC236}">
                  <a16:creationId xmlns:a16="http://schemas.microsoft.com/office/drawing/2014/main" id="{76CEEF69-A1BA-E444-BC17-F845E01AEDD2}"/>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656" name="Picture Placeholder 95">
                <a:extLst>
                  <a:ext uri="{FF2B5EF4-FFF2-40B4-BE49-F238E27FC236}">
                    <a16:creationId xmlns:a16="http://schemas.microsoft.com/office/drawing/2014/main" id="{0758C979-B9B1-5447-8241-448C1AA969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57" name="Picture Placeholder 95">
                <a:extLst>
                  <a:ext uri="{FF2B5EF4-FFF2-40B4-BE49-F238E27FC236}">
                    <a16:creationId xmlns:a16="http://schemas.microsoft.com/office/drawing/2014/main" id="{019BEAA9-910E-2241-8C03-EF5539131A3E}"/>
                  </a:ext>
                </a:extLst>
              </p:cNvPr>
              <p:cNvGrpSpPr/>
              <p:nvPr/>
            </p:nvGrpSpPr>
            <p:grpSpPr>
              <a:xfrm>
                <a:off x="11081827" y="720438"/>
                <a:ext cx="600204" cy="553805"/>
                <a:chOff x="11081827" y="720438"/>
                <a:chExt cx="600204" cy="553805"/>
              </a:xfrm>
              <a:solidFill>
                <a:schemeClr val="accent2"/>
              </a:solidFill>
            </p:grpSpPr>
            <p:grpSp>
              <p:nvGrpSpPr>
                <p:cNvPr id="658" name="Picture Placeholder 95">
                  <a:extLst>
                    <a:ext uri="{FF2B5EF4-FFF2-40B4-BE49-F238E27FC236}">
                      <a16:creationId xmlns:a16="http://schemas.microsoft.com/office/drawing/2014/main" id="{04EF9938-F53D-D740-9F00-E3245E674FCA}"/>
                    </a:ext>
                  </a:extLst>
                </p:cNvPr>
                <p:cNvGrpSpPr/>
                <p:nvPr/>
              </p:nvGrpSpPr>
              <p:grpSpPr>
                <a:xfrm>
                  <a:off x="11252592" y="851999"/>
                  <a:ext cx="263103" cy="338137"/>
                  <a:chOff x="11252592" y="851999"/>
                  <a:chExt cx="263103" cy="338137"/>
                </a:xfrm>
                <a:solidFill>
                  <a:schemeClr val="accent2"/>
                </a:solidFill>
              </p:grpSpPr>
              <p:sp>
                <p:nvSpPr>
                  <p:cNvPr id="666" name="Picture Placeholder 95">
                    <a:extLst>
                      <a:ext uri="{FF2B5EF4-FFF2-40B4-BE49-F238E27FC236}">
                        <a16:creationId xmlns:a16="http://schemas.microsoft.com/office/drawing/2014/main" id="{95166EF5-7078-6543-864C-7048F7FF0DC7}"/>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5">
                    <a:extLst>
                      <a:ext uri="{FF2B5EF4-FFF2-40B4-BE49-F238E27FC236}">
                        <a16:creationId xmlns:a16="http://schemas.microsoft.com/office/drawing/2014/main" id="{CEFF0E2E-6CA5-914A-8D96-B74E13779E65}"/>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5">
                    <a:extLst>
                      <a:ext uri="{FF2B5EF4-FFF2-40B4-BE49-F238E27FC236}">
                        <a16:creationId xmlns:a16="http://schemas.microsoft.com/office/drawing/2014/main" id="{C1A778F8-B358-2049-BC98-14EEF04029D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5">
                    <a:extLst>
                      <a:ext uri="{FF2B5EF4-FFF2-40B4-BE49-F238E27FC236}">
                        <a16:creationId xmlns:a16="http://schemas.microsoft.com/office/drawing/2014/main" id="{3EF1DE05-D01D-5249-8572-F364C9F6786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5">
                    <a:extLst>
                      <a:ext uri="{FF2B5EF4-FFF2-40B4-BE49-F238E27FC236}">
                        <a16:creationId xmlns:a16="http://schemas.microsoft.com/office/drawing/2014/main" id="{BD915015-2083-0643-8756-AED57151FBA1}"/>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5">
                    <a:extLst>
                      <a:ext uri="{FF2B5EF4-FFF2-40B4-BE49-F238E27FC236}">
                        <a16:creationId xmlns:a16="http://schemas.microsoft.com/office/drawing/2014/main" id="{53363A60-45EE-6D42-A0B3-1C47CBFF38F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5">
                    <a:extLst>
                      <a:ext uri="{FF2B5EF4-FFF2-40B4-BE49-F238E27FC236}">
                        <a16:creationId xmlns:a16="http://schemas.microsoft.com/office/drawing/2014/main" id="{7F92B6A3-14C3-1D44-9C75-18003DFD27A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5">
                    <a:extLst>
                      <a:ext uri="{FF2B5EF4-FFF2-40B4-BE49-F238E27FC236}">
                        <a16:creationId xmlns:a16="http://schemas.microsoft.com/office/drawing/2014/main" id="{26CF6BB9-58BE-434E-A958-D37B07200183}"/>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95">
                  <a:extLst>
                    <a:ext uri="{FF2B5EF4-FFF2-40B4-BE49-F238E27FC236}">
                      <a16:creationId xmlns:a16="http://schemas.microsoft.com/office/drawing/2014/main" id="{B4C547F5-83FD-F34D-9CEB-097F6609003F}"/>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0" name="Picture Placeholder 95">
                  <a:extLst>
                    <a:ext uri="{FF2B5EF4-FFF2-40B4-BE49-F238E27FC236}">
                      <a16:creationId xmlns:a16="http://schemas.microsoft.com/office/drawing/2014/main" id="{82CE1065-0B2C-D14A-939E-0D193283DB8E}"/>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1" name="Picture Placeholder 95">
                  <a:extLst>
                    <a:ext uri="{FF2B5EF4-FFF2-40B4-BE49-F238E27FC236}">
                      <a16:creationId xmlns:a16="http://schemas.microsoft.com/office/drawing/2014/main" id="{DD213DC4-0752-D94F-8483-1FC27B7B9BD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2" name="Picture Placeholder 95">
                  <a:extLst>
                    <a:ext uri="{FF2B5EF4-FFF2-40B4-BE49-F238E27FC236}">
                      <a16:creationId xmlns:a16="http://schemas.microsoft.com/office/drawing/2014/main" id="{4AE3FF23-8B1A-104D-9976-4A8D5EA116EE}"/>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3" name="Picture Placeholder 95">
                  <a:extLst>
                    <a:ext uri="{FF2B5EF4-FFF2-40B4-BE49-F238E27FC236}">
                      <a16:creationId xmlns:a16="http://schemas.microsoft.com/office/drawing/2014/main" id="{DA170058-5E34-4C46-8592-BFD54700E38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5">
                  <a:extLst>
                    <a:ext uri="{FF2B5EF4-FFF2-40B4-BE49-F238E27FC236}">
                      <a16:creationId xmlns:a16="http://schemas.microsoft.com/office/drawing/2014/main" id="{8EA486C0-DDDF-2E43-B2EF-C3F06DDE5F3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5" name="Picture Placeholder 95">
                  <a:extLst>
                    <a:ext uri="{FF2B5EF4-FFF2-40B4-BE49-F238E27FC236}">
                      <a16:creationId xmlns:a16="http://schemas.microsoft.com/office/drawing/2014/main" id="{F114F345-9204-D741-9E2E-5F83AE88A80A}"/>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sp>
        <p:nvSpPr>
          <p:cNvPr id="714" name="Rectangle 713">
            <a:extLst>
              <a:ext uri="{FF2B5EF4-FFF2-40B4-BE49-F238E27FC236}">
                <a16:creationId xmlns:a16="http://schemas.microsoft.com/office/drawing/2014/main" id="{8E4DAD07-120E-5A40-8B41-BB72A5449698}"/>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15" name="Group 714">
            <a:extLst>
              <a:ext uri="{FF2B5EF4-FFF2-40B4-BE49-F238E27FC236}">
                <a16:creationId xmlns:a16="http://schemas.microsoft.com/office/drawing/2014/main" id="{2D78A6BF-6B1C-5D41-90DC-FD0FEBF954AD}"/>
              </a:ext>
            </a:extLst>
          </p:cNvPr>
          <p:cNvGrpSpPr/>
          <p:nvPr/>
        </p:nvGrpSpPr>
        <p:grpSpPr>
          <a:xfrm>
            <a:off x="5124504" y="4732414"/>
            <a:ext cx="1228076" cy="1262036"/>
            <a:chOff x="5157726" y="5982993"/>
            <a:chExt cx="1228076" cy="1262036"/>
          </a:xfrm>
        </p:grpSpPr>
        <p:cxnSp>
          <p:nvCxnSpPr>
            <p:cNvPr id="716" name="Straight Arrow Connector 715">
              <a:extLst>
                <a:ext uri="{FF2B5EF4-FFF2-40B4-BE49-F238E27FC236}">
                  <a16:creationId xmlns:a16="http://schemas.microsoft.com/office/drawing/2014/main" id="{B6243FC8-C2F8-4B48-A9A4-3C59F84F07A7}"/>
                </a:ext>
              </a:extLst>
            </p:cNvPr>
            <p:cNvCxnSpPr>
              <a:cxnSpLocks/>
            </p:cNvCxnSpPr>
            <p:nvPr/>
          </p:nvCxnSpPr>
          <p:spPr bwMode="gray">
            <a:xfrm>
              <a:off x="5157726" y="5982993"/>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717" name="TextBox 716">
              <a:extLst>
                <a:ext uri="{FF2B5EF4-FFF2-40B4-BE49-F238E27FC236}">
                  <a16:creationId xmlns:a16="http://schemas.microsoft.com/office/drawing/2014/main" id="{B881C3F4-C4C3-EA44-AC97-6C3E999B0A80}"/>
                </a:ext>
              </a:extLst>
            </p:cNvPr>
            <p:cNvSpPr txBox="1"/>
            <p:nvPr/>
          </p:nvSpPr>
          <p:spPr>
            <a:xfrm>
              <a:off x="5265754" y="6013831"/>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718" name="Picture Placeholder 95" descr="Detections 3&#10;">
              <a:extLst>
                <a:ext uri="{FF2B5EF4-FFF2-40B4-BE49-F238E27FC236}">
                  <a16:creationId xmlns:a16="http://schemas.microsoft.com/office/drawing/2014/main" id="{CFD24730-A1A3-1545-A1F3-C9BF4E2F258E}"/>
                </a:ext>
              </a:extLst>
            </p:cNvPr>
            <p:cNvGrpSpPr>
              <a:grpSpLocks noChangeAspect="1"/>
            </p:cNvGrpSpPr>
            <p:nvPr/>
          </p:nvGrpSpPr>
          <p:grpSpPr>
            <a:xfrm>
              <a:off x="5601728" y="6190969"/>
              <a:ext cx="364623" cy="365760"/>
              <a:chOff x="11081827" y="720438"/>
              <a:chExt cx="600204" cy="602073"/>
            </a:xfrm>
            <a:solidFill>
              <a:schemeClr val="accent2"/>
            </a:solidFill>
          </p:grpSpPr>
          <p:sp>
            <p:nvSpPr>
              <p:cNvPr id="737" name="Picture Placeholder 95">
                <a:extLst>
                  <a:ext uri="{FF2B5EF4-FFF2-40B4-BE49-F238E27FC236}">
                    <a16:creationId xmlns:a16="http://schemas.microsoft.com/office/drawing/2014/main" id="{F2E54ED4-EC82-0C43-854B-5CF873F2AEE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38" name="Picture Placeholder 95">
                <a:extLst>
                  <a:ext uri="{FF2B5EF4-FFF2-40B4-BE49-F238E27FC236}">
                    <a16:creationId xmlns:a16="http://schemas.microsoft.com/office/drawing/2014/main" id="{5BD0F75E-9D8E-6D4C-928F-110C1D07C2E2}"/>
                  </a:ext>
                </a:extLst>
              </p:cNvPr>
              <p:cNvGrpSpPr/>
              <p:nvPr/>
            </p:nvGrpSpPr>
            <p:grpSpPr>
              <a:xfrm>
                <a:off x="11081827" y="720438"/>
                <a:ext cx="600204" cy="553805"/>
                <a:chOff x="11081827" y="720438"/>
                <a:chExt cx="600204" cy="553805"/>
              </a:xfrm>
              <a:solidFill>
                <a:schemeClr val="accent2"/>
              </a:solidFill>
            </p:grpSpPr>
            <p:grpSp>
              <p:nvGrpSpPr>
                <p:cNvPr id="739" name="Picture Placeholder 95">
                  <a:extLst>
                    <a:ext uri="{FF2B5EF4-FFF2-40B4-BE49-F238E27FC236}">
                      <a16:creationId xmlns:a16="http://schemas.microsoft.com/office/drawing/2014/main" id="{2F78628C-A6D8-BD40-95C6-1D5F5E48A836}"/>
                    </a:ext>
                  </a:extLst>
                </p:cNvPr>
                <p:cNvGrpSpPr/>
                <p:nvPr/>
              </p:nvGrpSpPr>
              <p:grpSpPr>
                <a:xfrm>
                  <a:off x="11252592" y="851999"/>
                  <a:ext cx="263103" cy="338137"/>
                  <a:chOff x="11252592" y="851999"/>
                  <a:chExt cx="263103" cy="338137"/>
                </a:xfrm>
                <a:solidFill>
                  <a:schemeClr val="accent2"/>
                </a:solidFill>
              </p:grpSpPr>
              <p:sp>
                <p:nvSpPr>
                  <p:cNvPr id="747" name="Picture Placeholder 95">
                    <a:extLst>
                      <a:ext uri="{FF2B5EF4-FFF2-40B4-BE49-F238E27FC236}">
                        <a16:creationId xmlns:a16="http://schemas.microsoft.com/office/drawing/2014/main" id="{D69CD28E-108D-844D-A210-57D18C48A6DF}"/>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95">
                    <a:extLst>
                      <a:ext uri="{FF2B5EF4-FFF2-40B4-BE49-F238E27FC236}">
                        <a16:creationId xmlns:a16="http://schemas.microsoft.com/office/drawing/2014/main" id="{D895395D-A0C4-0E4C-81AD-543464EB1E1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95">
                    <a:extLst>
                      <a:ext uri="{FF2B5EF4-FFF2-40B4-BE49-F238E27FC236}">
                        <a16:creationId xmlns:a16="http://schemas.microsoft.com/office/drawing/2014/main" id="{02FA9FEB-2DF6-B449-A93C-EA46C0FBA0C0}"/>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95">
                    <a:extLst>
                      <a:ext uri="{FF2B5EF4-FFF2-40B4-BE49-F238E27FC236}">
                        <a16:creationId xmlns:a16="http://schemas.microsoft.com/office/drawing/2014/main" id="{33C1E538-72A2-1E45-80D4-6326E94F171C}"/>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1" name="Picture Placeholder 95">
                    <a:extLst>
                      <a:ext uri="{FF2B5EF4-FFF2-40B4-BE49-F238E27FC236}">
                        <a16:creationId xmlns:a16="http://schemas.microsoft.com/office/drawing/2014/main" id="{173D140B-8B68-4A42-8A3F-B1FC2666F01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2" name="Picture Placeholder 95">
                    <a:extLst>
                      <a:ext uri="{FF2B5EF4-FFF2-40B4-BE49-F238E27FC236}">
                        <a16:creationId xmlns:a16="http://schemas.microsoft.com/office/drawing/2014/main" id="{4C752610-96CA-0C43-88FB-FE801CDEB30B}"/>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3" name="Picture Placeholder 95">
                    <a:extLst>
                      <a:ext uri="{FF2B5EF4-FFF2-40B4-BE49-F238E27FC236}">
                        <a16:creationId xmlns:a16="http://schemas.microsoft.com/office/drawing/2014/main" id="{D818BF25-E711-BA44-B69B-9891E22EAE02}"/>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4" name="Picture Placeholder 95">
                    <a:extLst>
                      <a:ext uri="{FF2B5EF4-FFF2-40B4-BE49-F238E27FC236}">
                        <a16:creationId xmlns:a16="http://schemas.microsoft.com/office/drawing/2014/main" id="{D708A352-F1D5-7046-BD56-7527535F307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95">
                  <a:extLst>
                    <a:ext uri="{FF2B5EF4-FFF2-40B4-BE49-F238E27FC236}">
                      <a16:creationId xmlns:a16="http://schemas.microsoft.com/office/drawing/2014/main" id="{0BEBE91C-1C2F-E347-B5C2-327ECA8BFE1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1" name="Picture Placeholder 95">
                  <a:extLst>
                    <a:ext uri="{FF2B5EF4-FFF2-40B4-BE49-F238E27FC236}">
                      <a16:creationId xmlns:a16="http://schemas.microsoft.com/office/drawing/2014/main" id="{5DB7FE90-4EF6-C04C-B14A-2D8D37D3A10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95">
                  <a:extLst>
                    <a:ext uri="{FF2B5EF4-FFF2-40B4-BE49-F238E27FC236}">
                      <a16:creationId xmlns:a16="http://schemas.microsoft.com/office/drawing/2014/main" id="{D72D2044-862A-BC41-9A73-B9A46AAE55F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95">
                  <a:extLst>
                    <a:ext uri="{FF2B5EF4-FFF2-40B4-BE49-F238E27FC236}">
                      <a16:creationId xmlns:a16="http://schemas.microsoft.com/office/drawing/2014/main" id="{C94A16B8-9B31-994B-89C2-6F4F0AF22F77}"/>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95">
                  <a:extLst>
                    <a:ext uri="{FF2B5EF4-FFF2-40B4-BE49-F238E27FC236}">
                      <a16:creationId xmlns:a16="http://schemas.microsoft.com/office/drawing/2014/main" id="{18620505-F0FC-9647-A52C-E5E80391E09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95">
                  <a:extLst>
                    <a:ext uri="{FF2B5EF4-FFF2-40B4-BE49-F238E27FC236}">
                      <a16:creationId xmlns:a16="http://schemas.microsoft.com/office/drawing/2014/main" id="{E299DBC1-9EAA-5844-892A-BBA73B86CCDA}"/>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95">
                  <a:extLst>
                    <a:ext uri="{FF2B5EF4-FFF2-40B4-BE49-F238E27FC236}">
                      <a16:creationId xmlns:a16="http://schemas.microsoft.com/office/drawing/2014/main" id="{8182BB53-8CA5-E642-9A4F-B7A57676D6D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19" name="Group 718">
              <a:extLst>
                <a:ext uri="{FF2B5EF4-FFF2-40B4-BE49-F238E27FC236}">
                  <a16:creationId xmlns:a16="http://schemas.microsoft.com/office/drawing/2014/main" id="{AD8ECDB0-AF2E-9747-BB93-8F2FB4995BBF}"/>
                </a:ext>
              </a:extLst>
            </p:cNvPr>
            <p:cNvGrpSpPr/>
            <p:nvPr/>
          </p:nvGrpSpPr>
          <p:grpSpPr>
            <a:xfrm>
              <a:off x="5406175" y="6575039"/>
              <a:ext cx="745355" cy="669990"/>
              <a:chOff x="5406175" y="6575039"/>
              <a:chExt cx="745355" cy="669990"/>
            </a:xfrm>
          </p:grpSpPr>
          <p:grpSp>
            <p:nvGrpSpPr>
              <p:cNvPr id="720" name="Picture Placeholder 79" descr="Defense Malware&#10;">
                <a:extLst>
                  <a:ext uri="{FF2B5EF4-FFF2-40B4-BE49-F238E27FC236}">
                    <a16:creationId xmlns:a16="http://schemas.microsoft.com/office/drawing/2014/main" id="{EFBAD638-7732-D546-8CE1-405D233E2123}"/>
                  </a:ext>
                </a:extLst>
              </p:cNvPr>
              <p:cNvGrpSpPr>
                <a:grpSpLocks noChangeAspect="1"/>
              </p:cNvGrpSpPr>
              <p:nvPr/>
            </p:nvGrpSpPr>
            <p:grpSpPr>
              <a:xfrm>
                <a:off x="5869749" y="6575210"/>
                <a:ext cx="281781" cy="332123"/>
                <a:chOff x="7166991" y="712682"/>
                <a:chExt cx="509762" cy="600837"/>
              </a:xfrm>
              <a:solidFill>
                <a:srgbClr val="FF0000"/>
              </a:solidFill>
            </p:grpSpPr>
            <p:grpSp>
              <p:nvGrpSpPr>
                <p:cNvPr id="725" name="Picture Placeholder 79">
                  <a:extLst>
                    <a:ext uri="{FF2B5EF4-FFF2-40B4-BE49-F238E27FC236}">
                      <a16:creationId xmlns:a16="http://schemas.microsoft.com/office/drawing/2014/main" id="{E3E5612D-C99A-AC40-AFC8-D2E56952E192}"/>
                    </a:ext>
                  </a:extLst>
                </p:cNvPr>
                <p:cNvGrpSpPr/>
                <p:nvPr/>
              </p:nvGrpSpPr>
              <p:grpSpPr>
                <a:xfrm>
                  <a:off x="7288423" y="828422"/>
                  <a:ext cx="266898" cy="369356"/>
                  <a:chOff x="7288423" y="828422"/>
                  <a:chExt cx="266898" cy="369356"/>
                </a:xfrm>
                <a:grpFill/>
              </p:grpSpPr>
              <p:sp>
                <p:nvSpPr>
                  <p:cNvPr id="727" name="Picture Placeholder 79">
                    <a:extLst>
                      <a:ext uri="{FF2B5EF4-FFF2-40B4-BE49-F238E27FC236}">
                        <a16:creationId xmlns:a16="http://schemas.microsoft.com/office/drawing/2014/main" id="{F355CF23-DE98-024C-AC8B-A09B0F239E1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79">
                    <a:extLst>
                      <a:ext uri="{FF2B5EF4-FFF2-40B4-BE49-F238E27FC236}">
                        <a16:creationId xmlns:a16="http://schemas.microsoft.com/office/drawing/2014/main" id="{057AD028-C5B3-EA43-BAD9-2E911763122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79">
                    <a:extLst>
                      <a:ext uri="{FF2B5EF4-FFF2-40B4-BE49-F238E27FC236}">
                        <a16:creationId xmlns:a16="http://schemas.microsoft.com/office/drawing/2014/main" id="{2E7773CC-9858-154C-8068-4F28DEB2660F}"/>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0" name="Picture Placeholder 79">
                    <a:extLst>
                      <a:ext uri="{FF2B5EF4-FFF2-40B4-BE49-F238E27FC236}">
                        <a16:creationId xmlns:a16="http://schemas.microsoft.com/office/drawing/2014/main" id="{1A8C8725-2BB6-404F-8221-34B1807AC8A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1" name="Picture Placeholder 79">
                    <a:extLst>
                      <a:ext uri="{FF2B5EF4-FFF2-40B4-BE49-F238E27FC236}">
                        <a16:creationId xmlns:a16="http://schemas.microsoft.com/office/drawing/2014/main" id="{54A8994E-392B-AB4B-97C7-0667299C46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2" name="Picture Placeholder 79">
                    <a:extLst>
                      <a:ext uri="{FF2B5EF4-FFF2-40B4-BE49-F238E27FC236}">
                        <a16:creationId xmlns:a16="http://schemas.microsoft.com/office/drawing/2014/main" id="{35E8D314-09C8-2B4D-8D78-5344DE035DE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3" name="Picture Placeholder 79">
                    <a:extLst>
                      <a:ext uri="{FF2B5EF4-FFF2-40B4-BE49-F238E27FC236}">
                        <a16:creationId xmlns:a16="http://schemas.microsoft.com/office/drawing/2014/main" id="{4D9BE3D1-3E42-3B48-8E04-43F3FC34EF2D}"/>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4" name="Picture Placeholder 79">
                    <a:extLst>
                      <a:ext uri="{FF2B5EF4-FFF2-40B4-BE49-F238E27FC236}">
                        <a16:creationId xmlns:a16="http://schemas.microsoft.com/office/drawing/2014/main" id="{1A96D1BA-DD80-BF47-A92F-BDC91BDD93A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5" name="Picture Placeholder 79">
                    <a:extLst>
                      <a:ext uri="{FF2B5EF4-FFF2-40B4-BE49-F238E27FC236}">
                        <a16:creationId xmlns:a16="http://schemas.microsoft.com/office/drawing/2014/main" id="{5B1A949B-2046-CB42-8C9B-BCC94775465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6" name="Picture Placeholder 79">
                    <a:extLst>
                      <a:ext uri="{FF2B5EF4-FFF2-40B4-BE49-F238E27FC236}">
                        <a16:creationId xmlns:a16="http://schemas.microsoft.com/office/drawing/2014/main" id="{97AEB1EF-2355-334E-85E6-AFB1260266E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6" name="Picture Placeholder 79">
                  <a:extLst>
                    <a:ext uri="{FF2B5EF4-FFF2-40B4-BE49-F238E27FC236}">
                      <a16:creationId xmlns:a16="http://schemas.microsoft.com/office/drawing/2014/main" id="{F41A5153-BAD6-CC4B-9969-F5CAA40B5EC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1" name="Picture Placeholder 80" descr="Defense Preventions&#10;">
                <a:extLst>
                  <a:ext uri="{FF2B5EF4-FFF2-40B4-BE49-F238E27FC236}">
                    <a16:creationId xmlns:a16="http://schemas.microsoft.com/office/drawing/2014/main" id="{19018BA4-9C8B-2A45-B5EF-7E179EC1A3D0}"/>
                  </a:ext>
                </a:extLst>
              </p:cNvPr>
              <p:cNvSpPr>
                <a:spLocks noChangeAspect="1"/>
              </p:cNvSpPr>
              <p:nvPr/>
            </p:nvSpPr>
            <p:spPr>
              <a:xfrm>
                <a:off x="5406175" y="6575039"/>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22" name="TextBox 721">
                <a:extLst>
                  <a:ext uri="{FF2B5EF4-FFF2-40B4-BE49-F238E27FC236}">
                    <a16:creationId xmlns:a16="http://schemas.microsoft.com/office/drawing/2014/main" id="{8CE06F49-0B9E-B944-BFC6-B329282D478B}"/>
                  </a:ext>
                </a:extLst>
              </p:cNvPr>
              <p:cNvSpPr txBox="1"/>
              <p:nvPr/>
            </p:nvSpPr>
            <p:spPr>
              <a:xfrm>
                <a:off x="5711526" y="672143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723" name="Picture Placeholder 74" descr="Security 1&#10;">
                <a:extLst>
                  <a:ext uri="{FF2B5EF4-FFF2-40B4-BE49-F238E27FC236}">
                    <a16:creationId xmlns:a16="http://schemas.microsoft.com/office/drawing/2014/main" id="{5B7D4DE0-A53B-D74B-B9BB-A2E5AFA6EF53}"/>
                  </a:ext>
                </a:extLst>
              </p:cNvPr>
              <p:cNvSpPr>
                <a:spLocks noChangeAspect="1"/>
              </p:cNvSpPr>
              <p:nvPr/>
            </p:nvSpPr>
            <p:spPr>
              <a:xfrm>
                <a:off x="5639730" y="6922398"/>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192" descr="Question&#10;">
                <a:extLst>
                  <a:ext uri="{FF2B5EF4-FFF2-40B4-BE49-F238E27FC236}">
                    <a16:creationId xmlns:a16="http://schemas.microsoft.com/office/drawing/2014/main" id="{9DFA64D0-0AAE-8A4B-A047-66632BB467A4}"/>
                  </a:ext>
                </a:extLst>
              </p:cNvPr>
              <p:cNvSpPr>
                <a:spLocks noChangeAspect="1"/>
              </p:cNvSpPr>
              <p:nvPr/>
            </p:nvSpPr>
            <p:spPr>
              <a:xfrm>
                <a:off x="5719239" y="6986662"/>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spTree>
    <p:extLst>
      <p:ext uri="{BB962C8B-B14F-4D97-AF65-F5344CB8AC3E}">
        <p14:creationId xmlns:p14="http://schemas.microsoft.com/office/powerpoint/2010/main" val="330670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4" nodeType="after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fade">
                                      <p:cBhvr>
                                        <p:cTn id="7" dur="500"/>
                                        <p:tgtEl>
                                          <p:spTgt spid="4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5" nodeType="clickEffect">
                                  <p:stCondLst>
                                    <p:cond delay="0"/>
                                  </p:stCondLst>
                                  <p:childTnLst>
                                    <p:animEffect transition="out" filter="fade">
                                      <p:cBhvr>
                                        <p:cTn id="11" dur="500"/>
                                        <p:tgtEl>
                                          <p:spTgt spid="432"/>
                                        </p:tgtEl>
                                      </p:cBhvr>
                                    </p:animEffect>
                                    <p:set>
                                      <p:cBhvr>
                                        <p:cTn id="12" dur="1" fill="hold">
                                          <p:stCondLst>
                                            <p:cond delay="499"/>
                                          </p:stCondLst>
                                        </p:cTn>
                                        <p:tgtEl>
                                          <p:spTgt spid="43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par>
                          <p:cTn id="17" fill="hold">
                            <p:stCondLst>
                              <p:cond delay="1000"/>
                            </p:stCondLst>
                            <p:childTnLst>
                              <p:par>
                                <p:cTn id="18" presetID="10" presetClass="entr" presetSubtype="0" repeatCount="3000" fill="hold" grpId="0" nodeType="afterEffect">
                                  <p:stCondLst>
                                    <p:cond delay="0"/>
                                  </p:stCondLst>
                                  <p:childTnLst>
                                    <p:set>
                                      <p:cBhvr>
                                        <p:cTn id="19" dur="1" fill="hold">
                                          <p:stCondLst>
                                            <p:cond delay="0"/>
                                          </p:stCondLst>
                                        </p:cTn>
                                        <p:tgtEl>
                                          <p:spTgt spid="343"/>
                                        </p:tgtEl>
                                        <p:attrNameLst>
                                          <p:attrName>style.visibility</p:attrName>
                                        </p:attrNameLst>
                                      </p:cBhvr>
                                      <p:to>
                                        <p:strVal val="visible"/>
                                      </p:to>
                                    </p:set>
                                    <p:animEffect transition="in" filter="fade">
                                      <p:cBhvr>
                                        <p:cTn id="20" dur="500"/>
                                        <p:tgtEl>
                                          <p:spTgt spid="343"/>
                                        </p:tgtEl>
                                      </p:cBhvr>
                                    </p:animEffect>
                                  </p:childTnLst>
                                </p:cTn>
                              </p:par>
                              <p:par>
                                <p:cTn id="21" presetID="10" presetClass="entr" presetSubtype="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26" presetClass="emph" presetSubtype="0" repeatCount="3000" fill="hold" nodeType="withEffect">
                                  <p:stCondLst>
                                    <p:cond delay="0"/>
                                  </p:stCondLst>
                                  <p:childTnLst>
                                    <p:animEffect transition="out" filter="fade">
                                      <p:cBhvr>
                                        <p:cTn id="25" dur="500" tmFilter="0, 0; .2, .5; .8, .5; 1, 0"/>
                                        <p:tgtEl>
                                          <p:spTgt spid="63"/>
                                        </p:tgtEl>
                                      </p:cBhvr>
                                    </p:animEffect>
                                    <p:animScale>
                                      <p:cBhvr>
                                        <p:cTn id="26" dur="250" autoRev="1" fill="hold"/>
                                        <p:tgtEl>
                                          <p:spTgt spid="63"/>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32"/>
                                        </p:tgtEl>
                                        <p:attrNameLst>
                                          <p:attrName>style.visibility</p:attrName>
                                        </p:attrNameLst>
                                      </p:cBhvr>
                                      <p:to>
                                        <p:strVal val="visible"/>
                                      </p:to>
                                    </p:set>
                                    <p:animEffect transition="in" filter="fade">
                                      <p:cBhvr>
                                        <p:cTn id="30" dur="500"/>
                                        <p:tgtEl>
                                          <p:spTgt spid="43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32"/>
                                        </p:tgtEl>
                                      </p:cBhvr>
                                    </p:animEffect>
                                    <p:set>
                                      <p:cBhvr>
                                        <p:cTn id="35" dur="1" fill="hold">
                                          <p:stCondLst>
                                            <p:cond delay="499"/>
                                          </p:stCondLst>
                                        </p:cTn>
                                        <p:tgtEl>
                                          <p:spTgt spid="43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43"/>
                                        </p:tgtEl>
                                      </p:cBhvr>
                                    </p:animEffect>
                                    <p:set>
                                      <p:cBhvr>
                                        <p:cTn id="38" dur="1" fill="hold">
                                          <p:stCondLst>
                                            <p:cond delay="499"/>
                                          </p:stCondLst>
                                        </p:cTn>
                                        <p:tgtEl>
                                          <p:spTgt spid="343"/>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6">
                                            <p:txEl>
                                              <p:pRg st="2" end="2"/>
                                            </p:txEl>
                                          </p:spTgt>
                                        </p:tgtEl>
                                        <p:attrNameLst>
                                          <p:attrName>style.visibility</p:attrName>
                                        </p:attrNameLst>
                                      </p:cBhvr>
                                      <p:to>
                                        <p:strVal val="visible"/>
                                      </p:to>
                                    </p:set>
                                    <p:animEffect transition="in" filter="fade">
                                      <p:cBhvr>
                                        <p:cTn id="42" dur="500"/>
                                        <p:tgtEl>
                                          <p:spTgt spid="6">
                                            <p:txEl>
                                              <p:pRg st="2" end="2"/>
                                            </p:txEl>
                                          </p:spTgt>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Effect transition="in" filter="fade">
                                      <p:cBhvr>
                                        <p:cTn id="50" dur="500"/>
                                        <p:tgtEl>
                                          <p:spTgt spid="6">
                                            <p:txEl>
                                              <p:pRg st="4" end="4"/>
                                            </p:txEl>
                                          </p:spTgt>
                                        </p:tgtEl>
                                      </p:cBhvr>
                                    </p:animEffect>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up)">
                                      <p:cBhvr>
                                        <p:cTn id="54" dur="500"/>
                                        <p:tgtEl>
                                          <p:spTgt spid="61"/>
                                        </p:tgtEl>
                                      </p:cBhvr>
                                    </p:animEffect>
                                  </p:childTnLst>
                                </p:cTn>
                              </p:par>
                              <p:par>
                                <p:cTn id="55" presetID="10" presetClass="entr" presetSubtype="0"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right)">
                                      <p:cBhvr>
                                        <p:cTn id="61" dur="500"/>
                                        <p:tgtEl>
                                          <p:spTgt spid="7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500"/>
                                        <p:tgtEl>
                                          <p:spTgt spid="154"/>
                                        </p:tgtEl>
                                      </p:cBhvr>
                                    </p:animEffect>
                                  </p:childTnLst>
                                </p:cTn>
                              </p:par>
                            </p:childTnLst>
                          </p:cTn>
                        </p:par>
                        <p:par>
                          <p:cTn id="65" fill="hold">
                            <p:stCondLst>
                              <p:cond delay="3000"/>
                            </p:stCondLst>
                            <p:childTnLst>
                              <p:par>
                                <p:cTn id="66" presetID="26" presetClass="emph" presetSubtype="0" repeatCount="3000" fill="hold" grpId="1" nodeType="afterEffect">
                                  <p:stCondLst>
                                    <p:cond delay="0"/>
                                  </p:stCondLst>
                                  <p:childTnLst>
                                    <p:animEffect transition="out" filter="fade">
                                      <p:cBhvr>
                                        <p:cTn id="67" dur="500" tmFilter="0, 0; .2, .5; .8, .5; 1, 0"/>
                                        <p:tgtEl>
                                          <p:spTgt spid="154"/>
                                        </p:tgtEl>
                                      </p:cBhvr>
                                    </p:animEffect>
                                    <p:animScale>
                                      <p:cBhvr>
                                        <p:cTn id="68" dur="250" autoRev="1" fill="hold"/>
                                        <p:tgtEl>
                                          <p:spTgt spid="154"/>
                                        </p:tgtEl>
                                      </p:cBhvr>
                                      <p:by x="105000" y="105000"/>
                                    </p:animScale>
                                  </p:childTnLst>
                                </p:cTn>
                              </p:par>
                            </p:childTnLst>
                          </p:cTn>
                        </p:par>
                        <p:par>
                          <p:cTn id="69" fill="hold">
                            <p:stCondLst>
                              <p:cond delay="4500"/>
                            </p:stCondLst>
                            <p:childTnLst>
                              <p:par>
                                <p:cTn id="70" presetID="10" presetClass="entr" presetSubtype="0" fill="hold" grpId="2" nodeType="afterEffect">
                                  <p:stCondLst>
                                    <p:cond delay="0"/>
                                  </p:stCondLst>
                                  <p:childTnLst>
                                    <p:set>
                                      <p:cBhvr>
                                        <p:cTn id="71" dur="1" fill="hold">
                                          <p:stCondLst>
                                            <p:cond delay="0"/>
                                          </p:stCondLst>
                                        </p:cTn>
                                        <p:tgtEl>
                                          <p:spTgt spid="432"/>
                                        </p:tgtEl>
                                        <p:attrNameLst>
                                          <p:attrName>style.visibility</p:attrName>
                                        </p:attrNameLst>
                                      </p:cBhvr>
                                      <p:to>
                                        <p:strVal val="visible"/>
                                      </p:to>
                                    </p:set>
                                    <p:animEffect transition="in" filter="fade">
                                      <p:cBhvr>
                                        <p:cTn id="72" dur="500"/>
                                        <p:tgtEl>
                                          <p:spTgt spid="4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3" nodeType="clickEffect">
                                  <p:stCondLst>
                                    <p:cond delay="0"/>
                                  </p:stCondLst>
                                  <p:childTnLst>
                                    <p:animEffect transition="out" filter="fade">
                                      <p:cBhvr>
                                        <p:cTn id="76" dur="500"/>
                                        <p:tgtEl>
                                          <p:spTgt spid="432"/>
                                        </p:tgtEl>
                                      </p:cBhvr>
                                    </p:animEffect>
                                    <p:set>
                                      <p:cBhvr>
                                        <p:cTn id="77" dur="1" fill="hold">
                                          <p:stCondLst>
                                            <p:cond delay="499"/>
                                          </p:stCondLst>
                                        </p:cTn>
                                        <p:tgtEl>
                                          <p:spTgt spid="432"/>
                                        </p:tgtEl>
                                        <p:attrNameLst>
                                          <p:attrName>style.visibility</p:attrName>
                                        </p:attrNameLst>
                                      </p:cBhvr>
                                      <p:to>
                                        <p:strVal val="hidden"/>
                                      </p:to>
                                    </p:se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6">
                                            <p:txEl>
                                              <p:pRg st="5" end="5"/>
                                            </p:txEl>
                                          </p:spTgt>
                                        </p:tgtEl>
                                        <p:attrNameLst>
                                          <p:attrName>style.visibility</p:attrName>
                                        </p:attrNameLst>
                                      </p:cBhvr>
                                      <p:to>
                                        <p:strVal val="visible"/>
                                      </p:to>
                                    </p:set>
                                    <p:animEffect transition="in" filter="fade">
                                      <p:cBhvr>
                                        <p:cTn id="81" dur="500"/>
                                        <p:tgtEl>
                                          <p:spTgt spid="6">
                                            <p:txEl>
                                              <p:pRg st="5" end="5"/>
                                            </p:txEl>
                                          </p:spTgt>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182"/>
                                        </p:tgtEl>
                                        <p:attrNameLst>
                                          <p:attrName>style.visibility</p:attrName>
                                        </p:attrNameLst>
                                      </p:cBhvr>
                                      <p:to>
                                        <p:strVal val="visible"/>
                                      </p:to>
                                    </p:set>
                                    <p:animEffect transition="in" filter="fade">
                                      <p:cBhvr>
                                        <p:cTn id="85" dur="500"/>
                                        <p:tgtEl>
                                          <p:spTgt spid="182"/>
                                        </p:tgtEl>
                                      </p:cBhvr>
                                    </p:animEffect>
                                  </p:childTnLst>
                                </p:cTn>
                              </p:par>
                            </p:childTnLst>
                          </p:cTn>
                        </p:par>
                        <p:par>
                          <p:cTn id="86" fill="hold">
                            <p:stCondLst>
                              <p:cond delay="1500"/>
                            </p:stCondLst>
                            <p:childTnLst>
                              <p:par>
                                <p:cTn id="87" presetID="26" presetClass="emph" presetSubtype="0" repeatCount="3000" fill="hold" grpId="1" nodeType="afterEffect">
                                  <p:stCondLst>
                                    <p:cond delay="0"/>
                                  </p:stCondLst>
                                  <p:childTnLst>
                                    <p:animEffect transition="out" filter="fade">
                                      <p:cBhvr>
                                        <p:cTn id="88" dur="500" tmFilter="0, 0; .2, .5; .8, .5; 1, 0"/>
                                        <p:tgtEl>
                                          <p:spTgt spid="182"/>
                                        </p:tgtEl>
                                      </p:cBhvr>
                                    </p:animEffect>
                                    <p:animScale>
                                      <p:cBhvr>
                                        <p:cTn id="89" dur="250" autoRev="1" fill="hold"/>
                                        <p:tgtEl>
                                          <p:spTgt spid="182"/>
                                        </p:tgtEl>
                                      </p:cBhvr>
                                      <p:by x="105000" y="105000"/>
                                    </p:animScale>
                                  </p:childTnLst>
                                </p:cTn>
                              </p:par>
                            </p:childTnLst>
                          </p:cTn>
                        </p:par>
                        <p:par>
                          <p:cTn id="90" fill="hold">
                            <p:stCondLst>
                              <p:cond delay="3000"/>
                            </p:stCondLst>
                            <p:childTnLst>
                              <p:par>
                                <p:cTn id="91" presetID="42" presetClass="path" presetSubtype="0" accel="50000" decel="50000" fill="hold" nodeType="afterEffect">
                                  <p:stCondLst>
                                    <p:cond delay="0"/>
                                  </p:stCondLst>
                                  <p:childTnLst>
                                    <p:animMotion origin="layout" path="M -2.5E-6 2.22222E-6 L -2.5E-6 0.35764 " pathEditMode="relative" rAng="0" ptsTypes="AA">
                                      <p:cBhvr>
                                        <p:cTn id="92" dur="2000" fill="hold"/>
                                        <p:tgtEl>
                                          <p:spTgt spid="83"/>
                                        </p:tgtEl>
                                        <p:attrNameLst>
                                          <p:attrName>ppt_x</p:attrName>
                                          <p:attrName>ppt_y</p:attrName>
                                        </p:attrNameLst>
                                      </p:cBhvr>
                                      <p:rCtr x="0" y="17870"/>
                                    </p:animMotion>
                                  </p:childTnLst>
                                </p:cTn>
                              </p:par>
                            </p:childTnLst>
                          </p:cTn>
                        </p:par>
                        <p:par>
                          <p:cTn id="93" fill="hold">
                            <p:stCondLst>
                              <p:cond delay="5000"/>
                            </p:stCondLst>
                            <p:childTnLst>
                              <p:par>
                                <p:cTn id="94" presetID="0" presetClass="path" presetSubtype="0" accel="50000" decel="50000" fill="hold" nodeType="afterEffect">
                                  <p:stCondLst>
                                    <p:cond delay="0"/>
                                  </p:stCondLst>
                                  <p:childTnLst>
                                    <p:animMotion origin="layout" path="M 0.00039 0.35416 L -0.15911 0.42685 " pathEditMode="relative" rAng="0" ptsTypes="AA">
                                      <p:cBhvr>
                                        <p:cTn id="95" dur="2000" fill="hold"/>
                                        <p:tgtEl>
                                          <p:spTgt spid="83"/>
                                        </p:tgtEl>
                                        <p:attrNameLst>
                                          <p:attrName>ppt_x</p:attrName>
                                          <p:attrName>ppt_y</p:attrName>
                                        </p:attrNameLst>
                                      </p:cBhvr>
                                      <p:rCtr x="-7982" y="3634"/>
                                    </p:animMotion>
                                  </p:childTnLst>
                                </p:cTn>
                              </p:par>
                              <p:par>
                                <p:cTn id="96" presetID="1" presetClass="entr" presetSubtype="0" fill="hold" nodeType="withEffect">
                                  <p:stCondLst>
                                    <p:cond delay="0"/>
                                  </p:stCondLst>
                                  <p:childTnLst>
                                    <p:set>
                                      <p:cBhvr>
                                        <p:cTn id="97" dur="1" fill="hold">
                                          <p:stCondLst>
                                            <p:cond delay="0"/>
                                          </p:stCondLst>
                                        </p:cTn>
                                        <p:tgtEl>
                                          <p:spTgt spid="80"/>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2.91667E-6 -1.48148E-6 L 0.05131 0.02755 " pathEditMode="relative" rAng="0" ptsTypes="AA">
                                      <p:cBhvr>
                                        <p:cTn id="99" dur="2000" fill="hold"/>
                                        <p:tgtEl>
                                          <p:spTgt spid="80"/>
                                        </p:tgtEl>
                                        <p:attrNameLst>
                                          <p:attrName>ppt_x</p:attrName>
                                          <p:attrName>ppt_y</p:attrName>
                                        </p:attrNameLst>
                                      </p:cBhvr>
                                      <p:rCtr x="2617" y="1458"/>
                                    </p:animMotion>
                                  </p:childTnLst>
                                </p:cTn>
                              </p:par>
                            </p:childTnLst>
                          </p:cTn>
                        </p:par>
                        <p:par>
                          <p:cTn id="100" fill="hold">
                            <p:stCondLst>
                              <p:cond delay="7000"/>
                            </p:stCondLst>
                            <p:childTnLst>
                              <p:par>
                                <p:cTn id="101" presetID="10" presetClass="entr" presetSubtype="0" fill="hold" grpId="4" nodeType="afterEffect">
                                  <p:stCondLst>
                                    <p:cond delay="0"/>
                                  </p:stCondLst>
                                  <p:childTnLst>
                                    <p:set>
                                      <p:cBhvr>
                                        <p:cTn id="102" dur="1" fill="hold">
                                          <p:stCondLst>
                                            <p:cond delay="0"/>
                                          </p:stCondLst>
                                        </p:cTn>
                                        <p:tgtEl>
                                          <p:spTgt spid="432"/>
                                        </p:tgtEl>
                                        <p:attrNameLst>
                                          <p:attrName>style.visibility</p:attrName>
                                        </p:attrNameLst>
                                      </p:cBhvr>
                                      <p:to>
                                        <p:strVal val="visible"/>
                                      </p:to>
                                    </p:set>
                                    <p:animEffect transition="in" filter="fade">
                                      <p:cBhvr>
                                        <p:cTn id="103" dur="500"/>
                                        <p:tgtEl>
                                          <p:spTgt spid="43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grpId="5" nodeType="clickEffect">
                                  <p:stCondLst>
                                    <p:cond delay="0"/>
                                  </p:stCondLst>
                                  <p:childTnLst>
                                    <p:animEffect transition="out" filter="fade">
                                      <p:cBhvr>
                                        <p:cTn id="107" dur="500"/>
                                        <p:tgtEl>
                                          <p:spTgt spid="432"/>
                                        </p:tgtEl>
                                      </p:cBhvr>
                                    </p:animEffect>
                                    <p:set>
                                      <p:cBhvr>
                                        <p:cTn id="108" dur="1" fill="hold">
                                          <p:stCondLst>
                                            <p:cond delay="499"/>
                                          </p:stCondLst>
                                        </p:cTn>
                                        <p:tgtEl>
                                          <p:spTgt spid="432"/>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nodeType="afterEffect">
                                  <p:stCondLst>
                                    <p:cond delay="0"/>
                                  </p:stCondLst>
                                  <p:childTnLst>
                                    <p:set>
                                      <p:cBhvr>
                                        <p:cTn id="111" dur="1" fill="hold">
                                          <p:stCondLst>
                                            <p:cond delay="0"/>
                                          </p:stCondLst>
                                        </p:cTn>
                                        <p:tgtEl>
                                          <p:spTgt spid="6">
                                            <p:txEl>
                                              <p:pRg st="6" end="6"/>
                                            </p:txEl>
                                          </p:spTgt>
                                        </p:tgtEl>
                                        <p:attrNameLst>
                                          <p:attrName>style.visibility</p:attrName>
                                        </p:attrNameLst>
                                      </p:cBhvr>
                                      <p:to>
                                        <p:strVal val="visible"/>
                                      </p:to>
                                    </p:set>
                                    <p:animEffect transition="in" filter="fade">
                                      <p:cBhvr>
                                        <p:cTn id="112" dur="500"/>
                                        <p:tgtEl>
                                          <p:spTgt spid="6">
                                            <p:txEl>
                                              <p:pRg st="6" end="6"/>
                                            </p:txEl>
                                          </p:spTgt>
                                        </p:tgtEl>
                                      </p:cBhvr>
                                    </p:animEffect>
                                  </p:childTnLst>
                                </p:cTn>
                              </p:par>
                              <p:par>
                                <p:cTn id="113" presetID="10" presetClass="entr" presetSubtype="0" fill="hold" nodeType="withEffect">
                                  <p:stCondLst>
                                    <p:cond delay="0"/>
                                  </p:stCondLst>
                                  <p:childTnLst>
                                    <p:set>
                                      <p:cBhvr>
                                        <p:cTn id="114" dur="1" fill="hold">
                                          <p:stCondLst>
                                            <p:cond delay="0"/>
                                          </p:stCondLst>
                                        </p:cTn>
                                        <p:tgtEl>
                                          <p:spTgt spid="6">
                                            <p:txEl>
                                              <p:pRg st="7" end="7"/>
                                            </p:txEl>
                                          </p:spTgt>
                                        </p:tgtEl>
                                        <p:attrNameLst>
                                          <p:attrName>style.visibility</p:attrName>
                                        </p:attrNameLst>
                                      </p:cBhvr>
                                      <p:to>
                                        <p:strVal val="visible"/>
                                      </p:to>
                                    </p:set>
                                    <p:animEffect transition="in" filter="fade">
                                      <p:cBhvr>
                                        <p:cTn id="115" dur="500"/>
                                        <p:tgtEl>
                                          <p:spTgt spid="6">
                                            <p:txEl>
                                              <p:pRg st="7" end="7"/>
                                            </p:txEl>
                                          </p:spTgt>
                                        </p:tgtEl>
                                      </p:cBhvr>
                                    </p:animEffect>
                                  </p:childTnLst>
                                </p:cTn>
                              </p:par>
                            </p:childTnLst>
                          </p:cTn>
                        </p:par>
                        <p:par>
                          <p:cTn id="116" fill="hold">
                            <p:stCondLst>
                              <p:cond delay="1000"/>
                            </p:stCondLst>
                            <p:childTnLst>
                              <p:par>
                                <p:cTn id="117" presetID="10" presetClass="entr" presetSubtype="0" repeatCount="3000" fill="hold" grpId="0" nodeType="afterEffect">
                                  <p:stCondLst>
                                    <p:cond delay="0"/>
                                  </p:stCondLst>
                                  <p:childTnLst>
                                    <p:set>
                                      <p:cBhvr>
                                        <p:cTn id="118" dur="1" fill="hold">
                                          <p:stCondLst>
                                            <p:cond delay="0"/>
                                          </p:stCondLst>
                                        </p:cTn>
                                        <p:tgtEl>
                                          <p:spTgt spid="345"/>
                                        </p:tgtEl>
                                        <p:attrNameLst>
                                          <p:attrName>style.visibility</p:attrName>
                                        </p:attrNameLst>
                                      </p:cBhvr>
                                      <p:to>
                                        <p:strVal val="visible"/>
                                      </p:to>
                                    </p:set>
                                    <p:animEffect transition="in" filter="fade">
                                      <p:cBhvr>
                                        <p:cTn id="119" dur="500"/>
                                        <p:tgtEl>
                                          <p:spTgt spid="345"/>
                                        </p:tgtEl>
                                      </p:cBhvr>
                                    </p:animEffect>
                                  </p:childTnLst>
                                </p:cTn>
                              </p:par>
                              <p:par>
                                <p:cTn id="120" presetID="26" presetClass="emph" presetSubtype="0" repeatCount="3000" fill="hold" nodeType="withEffect">
                                  <p:stCondLst>
                                    <p:cond delay="0"/>
                                  </p:stCondLst>
                                  <p:childTnLst>
                                    <p:animEffect transition="out" filter="fade">
                                      <p:cBhvr>
                                        <p:cTn id="121" dur="500" tmFilter="0, 0; .2, .5; .8, .5; 1, 0"/>
                                        <p:tgtEl>
                                          <p:spTgt spid="118"/>
                                        </p:tgtEl>
                                      </p:cBhvr>
                                    </p:animEffect>
                                    <p:animScale>
                                      <p:cBhvr>
                                        <p:cTn id="122" dur="250" autoRev="1" fill="hold"/>
                                        <p:tgtEl>
                                          <p:spTgt spid="118"/>
                                        </p:tgtEl>
                                      </p:cBhvr>
                                      <p:by x="105000" y="105000"/>
                                    </p:animScale>
                                  </p:childTnLst>
                                </p:cTn>
                              </p:par>
                            </p:childTnLst>
                          </p:cTn>
                        </p:par>
                        <p:par>
                          <p:cTn id="123" fill="hold">
                            <p:stCondLst>
                              <p:cond delay="2500"/>
                            </p:stCondLst>
                            <p:childTnLst>
                              <p:par>
                                <p:cTn id="124" presetID="10" presetClass="entr" presetSubtype="0" fill="hold" grpId="8" nodeType="afterEffect">
                                  <p:stCondLst>
                                    <p:cond delay="0"/>
                                  </p:stCondLst>
                                  <p:childTnLst>
                                    <p:set>
                                      <p:cBhvr>
                                        <p:cTn id="125" dur="1" fill="hold">
                                          <p:stCondLst>
                                            <p:cond delay="0"/>
                                          </p:stCondLst>
                                        </p:cTn>
                                        <p:tgtEl>
                                          <p:spTgt spid="432"/>
                                        </p:tgtEl>
                                        <p:attrNameLst>
                                          <p:attrName>style.visibility</p:attrName>
                                        </p:attrNameLst>
                                      </p:cBhvr>
                                      <p:to>
                                        <p:strVal val="visible"/>
                                      </p:to>
                                    </p:set>
                                    <p:animEffect transition="in" filter="fade">
                                      <p:cBhvr>
                                        <p:cTn id="126" dur="500"/>
                                        <p:tgtEl>
                                          <p:spTgt spid="432"/>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7" nodeType="clickEffect">
                                  <p:stCondLst>
                                    <p:cond delay="0"/>
                                  </p:stCondLst>
                                  <p:childTnLst>
                                    <p:animEffect transition="out" filter="fade">
                                      <p:cBhvr>
                                        <p:cTn id="130" dur="500"/>
                                        <p:tgtEl>
                                          <p:spTgt spid="432"/>
                                        </p:tgtEl>
                                      </p:cBhvr>
                                    </p:animEffect>
                                    <p:set>
                                      <p:cBhvr>
                                        <p:cTn id="131" dur="1" fill="hold">
                                          <p:stCondLst>
                                            <p:cond delay="499"/>
                                          </p:stCondLst>
                                        </p:cTn>
                                        <p:tgtEl>
                                          <p:spTgt spid="432"/>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345"/>
                                        </p:tgtEl>
                                      </p:cBhvr>
                                    </p:animEffect>
                                    <p:set>
                                      <p:cBhvr>
                                        <p:cTn id="134" dur="1" fill="hold">
                                          <p:stCondLst>
                                            <p:cond delay="499"/>
                                          </p:stCondLst>
                                        </p:cTn>
                                        <p:tgtEl>
                                          <p:spTgt spid="345"/>
                                        </p:tgtEl>
                                        <p:attrNameLst>
                                          <p:attrName>style.visibility</p:attrName>
                                        </p:attrNameLst>
                                      </p:cBhvr>
                                      <p:to>
                                        <p:strVal val="hidden"/>
                                      </p:to>
                                    </p:set>
                                  </p:childTnLst>
                                </p:cTn>
                              </p:par>
                            </p:childTnLst>
                          </p:cTn>
                        </p:par>
                        <p:par>
                          <p:cTn id="135" fill="hold">
                            <p:stCondLst>
                              <p:cond delay="500"/>
                            </p:stCondLst>
                            <p:childTnLst>
                              <p:par>
                                <p:cTn id="136" presetID="10" presetClass="entr" presetSubtype="0" fill="hold" nodeType="afterEffect">
                                  <p:stCondLst>
                                    <p:cond delay="0"/>
                                  </p:stCondLst>
                                  <p:childTnLst>
                                    <p:set>
                                      <p:cBhvr>
                                        <p:cTn id="137" dur="1" fill="hold">
                                          <p:stCondLst>
                                            <p:cond delay="0"/>
                                          </p:stCondLst>
                                        </p:cTn>
                                        <p:tgtEl>
                                          <p:spTgt spid="6">
                                            <p:txEl>
                                              <p:pRg st="8" end="8"/>
                                            </p:txEl>
                                          </p:spTgt>
                                        </p:tgtEl>
                                        <p:attrNameLst>
                                          <p:attrName>style.visibility</p:attrName>
                                        </p:attrNameLst>
                                      </p:cBhvr>
                                      <p:to>
                                        <p:strVal val="visible"/>
                                      </p:to>
                                    </p:set>
                                    <p:animEffect transition="in" filter="fade">
                                      <p:cBhvr>
                                        <p:cTn id="138" dur="500"/>
                                        <p:tgtEl>
                                          <p:spTgt spid="6">
                                            <p:txEl>
                                              <p:pRg st="8" end="8"/>
                                            </p:txEl>
                                          </p:spTgt>
                                        </p:tgtEl>
                                      </p:cBhvr>
                                    </p:animEffect>
                                  </p:childTnLst>
                                </p:cTn>
                              </p:par>
                            </p:childTnLst>
                          </p:cTn>
                        </p:par>
                        <p:par>
                          <p:cTn id="139" fill="hold">
                            <p:stCondLst>
                              <p:cond delay="1500"/>
                            </p:stCondLst>
                            <p:childTnLst>
                              <p:par>
                                <p:cTn id="140" presetID="10" presetClass="entr" presetSubtype="0" repeatCount="3000" fill="hold" grpId="0" nodeType="afterEffect">
                                  <p:stCondLst>
                                    <p:cond delay="0"/>
                                  </p:stCondLst>
                                  <p:childTnLst>
                                    <p:set>
                                      <p:cBhvr>
                                        <p:cTn id="141" dur="1" fill="hold">
                                          <p:stCondLst>
                                            <p:cond delay="0"/>
                                          </p:stCondLst>
                                        </p:cTn>
                                        <p:tgtEl>
                                          <p:spTgt spid="341"/>
                                        </p:tgtEl>
                                        <p:attrNameLst>
                                          <p:attrName>style.visibility</p:attrName>
                                        </p:attrNameLst>
                                      </p:cBhvr>
                                      <p:to>
                                        <p:strVal val="visible"/>
                                      </p:to>
                                    </p:set>
                                    <p:animEffect transition="in" filter="fade">
                                      <p:cBhvr>
                                        <p:cTn id="142" dur="500"/>
                                        <p:tgtEl>
                                          <p:spTgt spid="341"/>
                                        </p:tgtEl>
                                      </p:cBhvr>
                                    </p:animEffect>
                                  </p:childTnLst>
                                </p:cTn>
                              </p:par>
                              <p:par>
                                <p:cTn id="143" presetID="26" presetClass="emph" presetSubtype="0" repeatCount="3000" fill="hold" nodeType="withEffect">
                                  <p:stCondLst>
                                    <p:cond delay="0"/>
                                  </p:stCondLst>
                                  <p:childTnLst>
                                    <p:animEffect transition="out" filter="fade">
                                      <p:cBhvr>
                                        <p:cTn id="144" dur="500" tmFilter="0, 0; .2, .5; .8, .5; 1, 0"/>
                                        <p:tgtEl>
                                          <p:spTgt spid="218"/>
                                        </p:tgtEl>
                                      </p:cBhvr>
                                    </p:animEffect>
                                    <p:animScale>
                                      <p:cBhvr>
                                        <p:cTn id="145" dur="250" autoRev="1" fill="hold"/>
                                        <p:tgtEl>
                                          <p:spTgt spid="218"/>
                                        </p:tgtEl>
                                      </p:cBhvr>
                                      <p:by x="105000" y="105000"/>
                                    </p:animScale>
                                  </p:childTnLst>
                                </p:cTn>
                              </p:par>
                            </p:childTnLst>
                          </p:cTn>
                        </p:par>
                        <p:par>
                          <p:cTn id="146" fill="hold">
                            <p:stCondLst>
                              <p:cond delay="3000"/>
                            </p:stCondLst>
                            <p:childTnLst>
                              <p:par>
                                <p:cTn id="147" presetID="22" presetClass="entr" presetSubtype="8" fill="hold" nodeType="after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wipe(left)">
                                      <p:cBhvr>
                                        <p:cTn id="149" dur="500"/>
                                        <p:tgtEl>
                                          <p:spTgt spid="27"/>
                                        </p:tgtEl>
                                      </p:cBhvr>
                                    </p:animEffect>
                                  </p:childTnLst>
                                </p:cTn>
                              </p:par>
                            </p:childTnLst>
                          </p:cTn>
                        </p:par>
                        <p:par>
                          <p:cTn id="150" fill="hold">
                            <p:stCondLst>
                              <p:cond delay="4000"/>
                            </p:stCondLst>
                            <p:childTnLst>
                              <p:par>
                                <p:cTn id="151" presetID="10" presetClass="entr" presetSubtype="0" fill="hold" grpId="16" nodeType="afterEffect">
                                  <p:stCondLst>
                                    <p:cond delay="0"/>
                                  </p:stCondLst>
                                  <p:childTnLst>
                                    <p:set>
                                      <p:cBhvr>
                                        <p:cTn id="152" dur="1" fill="hold">
                                          <p:stCondLst>
                                            <p:cond delay="0"/>
                                          </p:stCondLst>
                                        </p:cTn>
                                        <p:tgtEl>
                                          <p:spTgt spid="432"/>
                                        </p:tgtEl>
                                        <p:attrNameLst>
                                          <p:attrName>style.visibility</p:attrName>
                                        </p:attrNameLst>
                                      </p:cBhvr>
                                      <p:to>
                                        <p:strVal val="visible"/>
                                      </p:to>
                                    </p:set>
                                    <p:animEffect transition="in" filter="fade">
                                      <p:cBhvr>
                                        <p:cTn id="153" dur="500"/>
                                        <p:tgtEl>
                                          <p:spTgt spid="432"/>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xit" presetSubtype="0" fill="hold" grpId="17" nodeType="clickEffect">
                                  <p:stCondLst>
                                    <p:cond delay="0"/>
                                  </p:stCondLst>
                                  <p:childTnLst>
                                    <p:animEffect transition="out" filter="fade">
                                      <p:cBhvr>
                                        <p:cTn id="157" dur="500"/>
                                        <p:tgtEl>
                                          <p:spTgt spid="432"/>
                                        </p:tgtEl>
                                      </p:cBhvr>
                                    </p:animEffect>
                                    <p:set>
                                      <p:cBhvr>
                                        <p:cTn id="158" dur="1" fill="hold">
                                          <p:stCondLst>
                                            <p:cond delay="499"/>
                                          </p:stCondLst>
                                        </p:cTn>
                                        <p:tgtEl>
                                          <p:spTgt spid="43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7"/>
                                        </p:tgtEl>
                                      </p:cBhvr>
                                    </p:animEffect>
                                    <p:set>
                                      <p:cBhvr>
                                        <p:cTn id="161" dur="1" fill="hold">
                                          <p:stCondLst>
                                            <p:cond delay="499"/>
                                          </p:stCondLst>
                                        </p:cTn>
                                        <p:tgtEl>
                                          <p:spTgt spid="27"/>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341"/>
                                        </p:tgtEl>
                                      </p:cBhvr>
                                    </p:animEffect>
                                    <p:set>
                                      <p:cBhvr>
                                        <p:cTn id="164" dur="1" fill="hold">
                                          <p:stCondLst>
                                            <p:cond delay="499"/>
                                          </p:stCondLst>
                                        </p:cTn>
                                        <p:tgtEl>
                                          <p:spTgt spid="341"/>
                                        </p:tgtEl>
                                        <p:attrNameLst>
                                          <p:attrName>style.visibility</p:attrName>
                                        </p:attrNameLst>
                                      </p:cBhvr>
                                      <p:to>
                                        <p:strVal val="hidden"/>
                                      </p:to>
                                    </p:set>
                                  </p:childTnLst>
                                </p:cTn>
                              </p:par>
                            </p:childTnLst>
                          </p:cTn>
                        </p:par>
                        <p:par>
                          <p:cTn id="165" fill="hold">
                            <p:stCondLst>
                              <p:cond delay="500"/>
                            </p:stCondLst>
                            <p:childTnLst>
                              <p:par>
                                <p:cTn id="166" presetID="10" presetClass="entr" presetSubtype="0" fill="hold" nodeType="afterEffect">
                                  <p:stCondLst>
                                    <p:cond delay="0"/>
                                  </p:stCondLst>
                                  <p:childTnLst>
                                    <p:set>
                                      <p:cBhvr>
                                        <p:cTn id="167" dur="1" fill="hold">
                                          <p:stCondLst>
                                            <p:cond delay="0"/>
                                          </p:stCondLst>
                                        </p:cTn>
                                        <p:tgtEl>
                                          <p:spTgt spid="6">
                                            <p:txEl>
                                              <p:pRg st="9" end="9"/>
                                            </p:txEl>
                                          </p:spTgt>
                                        </p:tgtEl>
                                        <p:attrNameLst>
                                          <p:attrName>style.visibility</p:attrName>
                                        </p:attrNameLst>
                                      </p:cBhvr>
                                      <p:to>
                                        <p:strVal val="visible"/>
                                      </p:to>
                                    </p:set>
                                    <p:animEffect transition="in" filter="fade">
                                      <p:cBhvr>
                                        <p:cTn id="168" dur="500"/>
                                        <p:tgtEl>
                                          <p:spTgt spid="6">
                                            <p:txEl>
                                              <p:pRg st="9" end="9"/>
                                            </p:txEl>
                                          </p:spTgt>
                                        </p:tgtEl>
                                      </p:cBhvr>
                                    </p:animEffect>
                                  </p:childTnLst>
                                </p:cTn>
                              </p:par>
                            </p:childTnLst>
                          </p:cTn>
                        </p:par>
                        <p:par>
                          <p:cTn id="169" fill="hold">
                            <p:stCondLst>
                              <p:cond delay="1000"/>
                            </p:stCondLst>
                            <p:childTnLst>
                              <p:par>
                                <p:cTn id="170" presetID="10" presetClass="entr" presetSubtype="0" repeatCount="3000" fill="hold" nodeType="afterEffect">
                                  <p:stCondLst>
                                    <p:cond delay="0"/>
                                  </p:stCondLst>
                                  <p:childTnLst>
                                    <p:set>
                                      <p:cBhvr>
                                        <p:cTn id="171" dur="1" fill="hold">
                                          <p:stCondLst>
                                            <p:cond delay="0"/>
                                          </p:stCondLst>
                                        </p:cTn>
                                        <p:tgtEl>
                                          <p:spTgt spid="514"/>
                                        </p:tgtEl>
                                        <p:attrNameLst>
                                          <p:attrName>style.visibility</p:attrName>
                                        </p:attrNameLst>
                                      </p:cBhvr>
                                      <p:to>
                                        <p:strVal val="visible"/>
                                      </p:to>
                                    </p:set>
                                    <p:animEffect transition="in" filter="fade">
                                      <p:cBhvr>
                                        <p:cTn id="172" dur="500"/>
                                        <p:tgtEl>
                                          <p:spTgt spid="514"/>
                                        </p:tgtEl>
                                      </p:cBhvr>
                                    </p:animEffect>
                                  </p:childTnLst>
                                </p:cTn>
                              </p:par>
                            </p:childTnLst>
                          </p:cTn>
                        </p:par>
                        <p:par>
                          <p:cTn id="173" fill="hold">
                            <p:stCondLst>
                              <p:cond delay="2500"/>
                            </p:stCondLst>
                            <p:childTnLst>
                              <p:par>
                                <p:cTn id="174" presetID="22" presetClass="entr" presetSubtype="8" fill="hold" nodeType="afterEffect">
                                  <p:stCondLst>
                                    <p:cond delay="0"/>
                                  </p:stCondLst>
                                  <p:childTnLst>
                                    <p:set>
                                      <p:cBhvr>
                                        <p:cTn id="175" dur="1" fill="hold">
                                          <p:stCondLst>
                                            <p:cond delay="0"/>
                                          </p:stCondLst>
                                        </p:cTn>
                                        <p:tgtEl>
                                          <p:spTgt spid="653"/>
                                        </p:tgtEl>
                                        <p:attrNameLst>
                                          <p:attrName>style.visibility</p:attrName>
                                        </p:attrNameLst>
                                      </p:cBhvr>
                                      <p:to>
                                        <p:strVal val="visible"/>
                                      </p:to>
                                    </p:set>
                                    <p:animEffect transition="in" filter="wipe(left)">
                                      <p:cBhvr>
                                        <p:cTn id="176" dur="500"/>
                                        <p:tgtEl>
                                          <p:spTgt spid="653"/>
                                        </p:tgtEl>
                                      </p:cBhvr>
                                    </p:animEffect>
                                  </p:childTnLst>
                                </p:cTn>
                              </p:par>
                            </p:childTnLst>
                          </p:cTn>
                        </p:par>
                        <p:par>
                          <p:cTn id="177" fill="hold">
                            <p:stCondLst>
                              <p:cond delay="3000"/>
                            </p:stCondLst>
                            <p:childTnLst>
                              <p:par>
                                <p:cTn id="178" presetID="10" presetClass="entr" presetSubtype="0" repeatCount="3000" fill="hold" grpId="0" nodeType="afterEffect">
                                  <p:stCondLst>
                                    <p:cond delay="0"/>
                                  </p:stCondLst>
                                  <p:childTnLst>
                                    <p:set>
                                      <p:cBhvr>
                                        <p:cTn id="179" dur="1" fill="hold">
                                          <p:stCondLst>
                                            <p:cond delay="0"/>
                                          </p:stCondLst>
                                        </p:cTn>
                                        <p:tgtEl>
                                          <p:spTgt spid="714"/>
                                        </p:tgtEl>
                                        <p:attrNameLst>
                                          <p:attrName>style.visibility</p:attrName>
                                        </p:attrNameLst>
                                      </p:cBhvr>
                                      <p:to>
                                        <p:strVal val="visible"/>
                                      </p:to>
                                    </p:set>
                                    <p:animEffect transition="in" filter="fade">
                                      <p:cBhvr>
                                        <p:cTn id="180" dur="500"/>
                                        <p:tgtEl>
                                          <p:spTgt spid="714"/>
                                        </p:tgtEl>
                                      </p:cBhvr>
                                    </p:animEffect>
                                  </p:childTnLst>
                                </p:cTn>
                              </p:par>
                              <p:par>
                                <p:cTn id="181" presetID="26" presetClass="emph" presetSubtype="0" repeatCount="3000" fill="hold" nodeType="withEffect">
                                  <p:stCondLst>
                                    <p:cond delay="0"/>
                                  </p:stCondLst>
                                  <p:childTnLst>
                                    <p:animEffect transition="out" filter="fade">
                                      <p:cBhvr>
                                        <p:cTn id="182" dur="500" tmFilter="0, 0; .2, .5; .8, .5; 1, 0"/>
                                        <p:tgtEl>
                                          <p:spTgt spid="187"/>
                                        </p:tgtEl>
                                      </p:cBhvr>
                                    </p:animEffect>
                                    <p:animScale>
                                      <p:cBhvr>
                                        <p:cTn id="183" dur="250" autoRev="1" fill="hold"/>
                                        <p:tgtEl>
                                          <p:spTgt spid="187"/>
                                        </p:tgtEl>
                                      </p:cBhvr>
                                      <p:by x="105000" y="105000"/>
                                    </p:animScale>
                                  </p:childTnLst>
                                </p:cTn>
                              </p:par>
                            </p:childTnLst>
                          </p:cTn>
                        </p:par>
                        <p:par>
                          <p:cTn id="184" fill="hold">
                            <p:stCondLst>
                              <p:cond delay="4500"/>
                            </p:stCondLst>
                            <p:childTnLst>
                              <p:par>
                                <p:cTn id="185" presetID="22" presetClass="entr" presetSubtype="2" fill="hold" nodeType="afterEffect">
                                  <p:stCondLst>
                                    <p:cond delay="0"/>
                                  </p:stCondLst>
                                  <p:childTnLst>
                                    <p:set>
                                      <p:cBhvr>
                                        <p:cTn id="186" dur="1" fill="hold">
                                          <p:stCondLst>
                                            <p:cond delay="0"/>
                                          </p:stCondLst>
                                        </p:cTn>
                                        <p:tgtEl>
                                          <p:spTgt spid="715"/>
                                        </p:tgtEl>
                                        <p:attrNameLst>
                                          <p:attrName>style.visibility</p:attrName>
                                        </p:attrNameLst>
                                      </p:cBhvr>
                                      <p:to>
                                        <p:strVal val="visible"/>
                                      </p:to>
                                    </p:set>
                                    <p:animEffect transition="in" filter="wipe(right)">
                                      <p:cBhvr>
                                        <p:cTn id="187" dur="500"/>
                                        <p:tgtEl>
                                          <p:spTgt spid="715"/>
                                        </p:tgtEl>
                                      </p:cBhvr>
                                    </p:animEffect>
                                  </p:childTnLst>
                                </p:cTn>
                              </p:par>
                            </p:childTnLst>
                          </p:cTn>
                        </p:par>
                        <p:par>
                          <p:cTn id="188" fill="hold">
                            <p:stCondLst>
                              <p:cond delay="5000"/>
                            </p:stCondLst>
                            <p:childTnLst>
                              <p:par>
                                <p:cTn id="189" presetID="10" presetClass="entr" presetSubtype="0" fill="hold" grpId="6" nodeType="afterEffect">
                                  <p:stCondLst>
                                    <p:cond delay="0"/>
                                  </p:stCondLst>
                                  <p:childTnLst>
                                    <p:set>
                                      <p:cBhvr>
                                        <p:cTn id="190" dur="1" fill="hold">
                                          <p:stCondLst>
                                            <p:cond delay="0"/>
                                          </p:stCondLst>
                                        </p:cTn>
                                        <p:tgtEl>
                                          <p:spTgt spid="432"/>
                                        </p:tgtEl>
                                        <p:attrNameLst>
                                          <p:attrName>style.visibility</p:attrName>
                                        </p:attrNameLst>
                                      </p:cBhvr>
                                      <p:to>
                                        <p:strVal val="visible"/>
                                      </p:to>
                                    </p:set>
                                    <p:animEffect transition="in" filter="fade">
                                      <p:cBhvr>
                                        <p:cTn id="191" dur="500"/>
                                        <p:tgtEl>
                                          <p:spTgt spid="432"/>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grpId="9" nodeType="clickEffect">
                                  <p:stCondLst>
                                    <p:cond delay="0"/>
                                  </p:stCondLst>
                                  <p:childTnLst>
                                    <p:animEffect transition="out" filter="fade">
                                      <p:cBhvr>
                                        <p:cTn id="195" dur="500"/>
                                        <p:tgtEl>
                                          <p:spTgt spid="432"/>
                                        </p:tgtEl>
                                      </p:cBhvr>
                                    </p:animEffect>
                                    <p:set>
                                      <p:cBhvr>
                                        <p:cTn id="196" dur="1" fill="hold">
                                          <p:stCondLst>
                                            <p:cond delay="499"/>
                                          </p:stCondLst>
                                        </p:cTn>
                                        <p:tgtEl>
                                          <p:spTgt spid="432"/>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653"/>
                                        </p:tgtEl>
                                      </p:cBhvr>
                                    </p:animEffect>
                                    <p:set>
                                      <p:cBhvr>
                                        <p:cTn id="199" dur="1" fill="hold">
                                          <p:stCondLst>
                                            <p:cond delay="499"/>
                                          </p:stCondLst>
                                        </p:cTn>
                                        <p:tgtEl>
                                          <p:spTgt spid="653"/>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715"/>
                                        </p:tgtEl>
                                      </p:cBhvr>
                                    </p:animEffect>
                                    <p:set>
                                      <p:cBhvr>
                                        <p:cTn id="202" dur="1" fill="hold">
                                          <p:stCondLst>
                                            <p:cond delay="499"/>
                                          </p:stCondLst>
                                        </p:cTn>
                                        <p:tgtEl>
                                          <p:spTgt spid="715"/>
                                        </p:tgtEl>
                                        <p:attrNameLst>
                                          <p:attrName>style.visibility</p:attrName>
                                        </p:attrNameLst>
                                      </p:cBhvr>
                                      <p:to>
                                        <p:strVal val="hidden"/>
                                      </p:to>
                                    </p:set>
                                  </p:childTnLst>
                                </p:cTn>
                              </p:par>
                              <p:par>
                                <p:cTn id="203" presetID="10" presetClass="exit" presetSubtype="0" fill="hold" nodeType="withEffect">
                                  <p:stCondLst>
                                    <p:cond delay="0"/>
                                  </p:stCondLst>
                                  <p:childTnLst>
                                    <p:animEffect transition="out" filter="fade">
                                      <p:cBhvr>
                                        <p:cTn id="204" dur="500"/>
                                        <p:tgtEl>
                                          <p:spTgt spid="514"/>
                                        </p:tgtEl>
                                      </p:cBhvr>
                                    </p:animEffect>
                                    <p:set>
                                      <p:cBhvr>
                                        <p:cTn id="205" dur="1" fill="hold">
                                          <p:stCondLst>
                                            <p:cond delay="499"/>
                                          </p:stCondLst>
                                        </p:cTn>
                                        <p:tgtEl>
                                          <p:spTgt spid="514"/>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714"/>
                                        </p:tgtEl>
                                      </p:cBhvr>
                                    </p:animEffect>
                                    <p:set>
                                      <p:cBhvr>
                                        <p:cTn id="208" dur="1" fill="hold">
                                          <p:stCondLst>
                                            <p:cond delay="499"/>
                                          </p:stCondLst>
                                        </p:cTn>
                                        <p:tgtEl>
                                          <p:spTgt spid="714"/>
                                        </p:tgtEl>
                                        <p:attrNameLst>
                                          <p:attrName>style.visibility</p:attrName>
                                        </p:attrNameLst>
                                      </p:cBhvr>
                                      <p:to>
                                        <p:strVal val="hidden"/>
                                      </p:to>
                                    </p:set>
                                  </p:childTnLst>
                                </p:cTn>
                              </p:par>
                            </p:childTnLst>
                          </p:cTn>
                        </p:par>
                        <p:par>
                          <p:cTn id="209" fill="hold">
                            <p:stCondLst>
                              <p:cond delay="500"/>
                            </p:stCondLst>
                            <p:childTnLst>
                              <p:par>
                                <p:cTn id="210" presetID="10" presetClass="entr" presetSubtype="0" fill="hold" nodeType="afterEffect">
                                  <p:stCondLst>
                                    <p:cond delay="0"/>
                                  </p:stCondLst>
                                  <p:childTnLst>
                                    <p:set>
                                      <p:cBhvr>
                                        <p:cTn id="211" dur="1" fill="hold">
                                          <p:stCondLst>
                                            <p:cond delay="0"/>
                                          </p:stCondLst>
                                        </p:cTn>
                                        <p:tgtEl>
                                          <p:spTgt spid="6">
                                            <p:txEl>
                                              <p:pRg st="10" end="10"/>
                                            </p:txEl>
                                          </p:spTgt>
                                        </p:tgtEl>
                                        <p:attrNameLst>
                                          <p:attrName>style.visibility</p:attrName>
                                        </p:attrNameLst>
                                      </p:cBhvr>
                                      <p:to>
                                        <p:strVal val="visible"/>
                                      </p:to>
                                    </p:set>
                                    <p:animEffect transition="in" filter="fade">
                                      <p:cBhvr>
                                        <p:cTn id="212" dur="500"/>
                                        <p:tgtEl>
                                          <p:spTgt spid="6">
                                            <p:txEl>
                                              <p:pRg st="10" end="10"/>
                                            </p:txEl>
                                          </p:spTgt>
                                        </p:tgtEl>
                                      </p:cBhvr>
                                    </p:animEffect>
                                  </p:childTnLst>
                                </p:cTn>
                              </p:par>
                            </p:childTnLst>
                          </p:cTn>
                        </p:par>
                        <p:par>
                          <p:cTn id="213" fill="hold">
                            <p:stCondLst>
                              <p:cond delay="1000"/>
                            </p:stCondLst>
                            <p:childTnLst>
                              <p:par>
                                <p:cTn id="214" presetID="10" presetClass="entr" presetSubtype="0" repeatCount="3000" fill="hold" nodeType="afterEffect">
                                  <p:stCondLst>
                                    <p:cond delay="0"/>
                                  </p:stCondLst>
                                  <p:childTnLst>
                                    <p:set>
                                      <p:cBhvr>
                                        <p:cTn id="215" dur="1" fill="hold">
                                          <p:stCondLst>
                                            <p:cond delay="0"/>
                                          </p:stCondLst>
                                        </p:cTn>
                                        <p:tgtEl>
                                          <p:spTgt spid="346"/>
                                        </p:tgtEl>
                                        <p:attrNameLst>
                                          <p:attrName>style.visibility</p:attrName>
                                        </p:attrNameLst>
                                      </p:cBhvr>
                                      <p:to>
                                        <p:strVal val="visible"/>
                                      </p:to>
                                    </p:set>
                                    <p:animEffect transition="in" filter="fade">
                                      <p:cBhvr>
                                        <p:cTn id="216" dur="500"/>
                                        <p:tgtEl>
                                          <p:spTgt spid="346"/>
                                        </p:tgtEl>
                                      </p:cBhvr>
                                    </p:animEffect>
                                  </p:childTnLst>
                                </p:cTn>
                              </p:par>
                            </p:childTnLst>
                          </p:cTn>
                        </p:par>
                        <p:par>
                          <p:cTn id="217" fill="hold">
                            <p:stCondLst>
                              <p:cond delay="2500"/>
                            </p:stCondLst>
                            <p:childTnLst>
                              <p:par>
                                <p:cTn id="218" presetID="10" presetClass="entr" presetSubtype="0" repeatCount="3000" fill="hold" grpId="0" nodeType="afterEffect">
                                  <p:stCondLst>
                                    <p:cond delay="0"/>
                                  </p:stCondLst>
                                  <p:childTnLst>
                                    <p:set>
                                      <p:cBhvr>
                                        <p:cTn id="219" dur="1" fill="hold">
                                          <p:stCondLst>
                                            <p:cond delay="0"/>
                                          </p:stCondLst>
                                        </p:cTn>
                                        <p:tgtEl>
                                          <p:spTgt spid="342"/>
                                        </p:tgtEl>
                                        <p:attrNameLst>
                                          <p:attrName>style.visibility</p:attrName>
                                        </p:attrNameLst>
                                      </p:cBhvr>
                                      <p:to>
                                        <p:strVal val="visible"/>
                                      </p:to>
                                    </p:set>
                                    <p:animEffect transition="in" filter="fade">
                                      <p:cBhvr>
                                        <p:cTn id="220" dur="500"/>
                                        <p:tgtEl>
                                          <p:spTgt spid="342"/>
                                        </p:tgtEl>
                                      </p:cBhvr>
                                    </p:animEffect>
                                  </p:childTnLst>
                                </p:cTn>
                              </p:par>
                              <p:par>
                                <p:cTn id="221" presetID="26" presetClass="emph" presetSubtype="0" repeatCount="3000" fill="hold" nodeType="withEffect">
                                  <p:stCondLst>
                                    <p:cond delay="0"/>
                                  </p:stCondLst>
                                  <p:childTnLst>
                                    <p:animEffect transition="out" filter="fade">
                                      <p:cBhvr>
                                        <p:cTn id="222" dur="500" tmFilter="0, 0; .2, .5; .8, .5; 1, 0"/>
                                        <p:tgtEl>
                                          <p:spTgt spid="242"/>
                                        </p:tgtEl>
                                      </p:cBhvr>
                                    </p:animEffect>
                                    <p:animScale>
                                      <p:cBhvr>
                                        <p:cTn id="223" dur="250" autoRev="1" fill="hold"/>
                                        <p:tgtEl>
                                          <p:spTgt spid="242"/>
                                        </p:tgtEl>
                                      </p:cBhvr>
                                      <p:by x="105000" y="105000"/>
                                    </p:animScale>
                                  </p:childTnLst>
                                </p:cTn>
                              </p:par>
                            </p:childTnLst>
                          </p:cTn>
                        </p:par>
                        <p:par>
                          <p:cTn id="224" fill="hold">
                            <p:stCondLst>
                              <p:cond delay="4000"/>
                            </p:stCondLst>
                            <p:childTnLst>
                              <p:par>
                                <p:cTn id="225" presetID="22" presetClass="entr" presetSubtype="8" fill="hold" nodeType="afterEffect">
                                  <p:stCondLst>
                                    <p:cond delay="0"/>
                                  </p:stCondLst>
                                  <p:childTnLst>
                                    <p:set>
                                      <p:cBhvr>
                                        <p:cTn id="226" dur="1" fill="hold">
                                          <p:stCondLst>
                                            <p:cond delay="0"/>
                                          </p:stCondLst>
                                        </p:cTn>
                                        <p:tgtEl>
                                          <p:spTgt spid="16"/>
                                        </p:tgtEl>
                                        <p:attrNameLst>
                                          <p:attrName>style.visibility</p:attrName>
                                        </p:attrNameLst>
                                      </p:cBhvr>
                                      <p:to>
                                        <p:strVal val="visible"/>
                                      </p:to>
                                    </p:set>
                                    <p:animEffect transition="in" filter="wipe(left)">
                                      <p:cBhvr>
                                        <p:cTn id="227" dur="500"/>
                                        <p:tgtEl>
                                          <p:spTgt spid="16"/>
                                        </p:tgtEl>
                                      </p:cBhvr>
                                    </p:animEffect>
                                  </p:childTnLst>
                                </p:cTn>
                              </p:par>
                            </p:childTnLst>
                          </p:cTn>
                        </p:par>
                        <p:par>
                          <p:cTn id="228" fill="hold">
                            <p:stCondLst>
                              <p:cond delay="4500"/>
                            </p:stCondLst>
                            <p:childTnLst>
                              <p:par>
                                <p:cTn id="229" presetID="10" presetClass="entr" presetSubtype="0" fill="hold" nodeType="afterEffect">
                                  <p:stCondLst>
                                    <p:cond delay="0"/>
                                  </p:stCondLst>
                                  <p:childTnLst>
                                    <p:set>
                                      <p:cBhvr>
                                        <p:cTn id="230" dur="1" fill="hold">
                                          <p:stCondLst>
                                            <p:cond delay="0"/>
                                          </p:stCondLst>
                                        </p:cTn>
                                        <p:tgtEl>
                                          <p:spTgt spid="18"/>
                                        </p:tgtEl>
                                        <p:attrNameLst>
                                          <p:attrName>style.visibility</p:attrName>
                                        </p:attrNameLst>
                                      </p:cBhvr>
                                      <p:to>
                                        <p:strVal val="visible"/>
                                      </p:to>
                                    </p:set>
                                    <p:animEffect transition="in" filter="fade">
                                      <p:cBhvr>
                                        <p:cTn id="231" dur="500"/>
                                        <p:tgtEl>
                                          <p:spTgt spid="18"/>
                                        </p:tgtEl>
                                      </p:cBhvr>
                                    </p:animEffect>
                                  </p:childTnLst>
                                </p:cTn>
                              </p:par>
                            </p:childTnLst>
                          </p:cTn>
                        </p:par>
                        <p:par>
                          <p:cTn id="232" fill="hold">
                            <p:stCondLst>
                              <p:cond delay="5000"/>
                            </p:stCondLst>
                            <p:childTnLst>
                              <p:par>
                                <p:cTn id="233" presetID="10" presetClass="entr" presetSubtype="0" fill="hold" grpId="10" nodeType="afterEffect">
                                  <p:stCondLst>
                                    <p:cond delay="0"/>
                                  </p:stCondLst>
                                  <p:childTnLst>
                                    <p:set>
                                      <p:cBhvr>
                                        <p:cTn id="234" dur="1" fill="hold">
                                          <p:stCondLst>
                                            <p:cond delay="0"/>
                                          </p:stCondLst>
                                        </p:cTn>
                                        <p:tgtEl>
                                          <p:spTgt spid="432"/>
                                        </p:tgtEl>
                                        <p:attrNameLst>
                                          <p:attrName>style.visibility</p:attrName>
                                        </p:attrNameLst>
                                      </p:cBhvr>
                                      <p:to>
                                        <p:strVal val="visible"/>
                                      </p:to>
                                    </p:set>
                                    <p:animEffect transition="in" filter="fade">
                                      <p:cBhvr>
                                        <p:cTn id="235" dur="500"/>
                                        <p:tgtEl>
                                          <p:spTgt spid="432"/>
                                        </p:tgtEl>
                                      </p:cBhvr>
                                    </p:animEffect>
                                  </p:childTnLst>
                                </p:cTn>
                              </p:par>
                            </p:childTnLst>
                          </p:cTn>
                        </p:par>
                      </p:childTnLst>
                    </p:cTn>
                  </p:par>
                  <p:par>
                    <p:cTn id="236" fill="hold">
                      <p:stCondLst>
                        <p:cond delay="indefinite"/>
                      </p:stCondLst>
                      <p:childTnLst>
                        <p:par>
                          <p:cTn id="237" fill="hold">
                            <p:stCondLst>
                              <p:cond delay="0"/>
                            </p:stCondLst>
                            <p:childTnLst>
                              <p:par>
                                <p:cTn id="238" presetID="10" presetClass="exit" presetSubtype="0" fill="hold" grpId="11" nodeType="clickEffect">
                                  <p:stCondLst>
                                    <p:cond delay="0"/>
                                  </p:stCondLst>
                                  <p:childTnLst>
                                    <p:animEffect transition="out" filter="fade">
                                      <p:cBhvr>
                                        <p:cTn id="239" dur="500"/>
                                        <p:tgtEl>
                                          <p:spTgt spid="432"/>
                                        </p:tgtEl>
                                      </p:cBhvr>
                                    </p:animEffect>
                                    <p:set>
                                      <p:cBhvr>
                                        <p:cTn id="240" dur="1" fill="hold">
                                          <p:stCondLst>
                                            <p:cond delay="499"/>
                                          </p:stCondLst>
                                        </p:cTn>
                                        <p:tgtEl>
                                          <p:spTgt spid="432"/>
                                        </p:tgtEl>
                                        <p:attrNameLst>
                                          <p:attrName>style.visibility</p:attrName>
                                        </p:attrNameLst>
                                      </p:cBhvr>
                                      <p:to>
                                        <p:strVal val="hidden"/>
                                      </p:to>
                                    </p:set>
                                  </p:childTnLst>
                                </p:cTn>
                              </p:par>
                              <p:par>
                                <p:cTn id="241" presetID="10" presetClass="exit" presetSubtype="0" fill="hold" nodeType="withEffect">
                                  <p:stCondLst>
                                    <p:cond delay="0"/>
                                  </p:stCondLst>
                                  <p:childTnLst>
                                    <p:animEffect transition="out" filter="fade">
                                      <p:cBhvr>
                                        <p:cTn id="242" dur="500"/>
                                        <p:tgtEl>
                                          <p:spTgt spid="18"/>
                                        </p:tgtEl>
                                      </p:cBhvr>
                                    </p:animEffect>
                                    <p:set>
                                      <p:cBhvr>
                                        <p:cTn id="243" dur="1" fill="hold">
                                          <p:stCondLst>
                                            <p:cond delay="499"/>
                                          </p:stCondLst>
                                        </p:cTn>
                                        <p:tgtEl>
                                          <p:spTgt spid="18"/>
                                        </p:tgtEl>
                                        <p:attrNameLst>
                                          <p:attrName>style.visibility</p:attrName>
                                        </p:attrNameLst>
                                      </p:cBhvr>
                                      <p:to>
                                        <p:strVal val="hidden"/>
                                      </p:to>
                                    </p:set>
                                  </p:childTnLst>
                                </p:cTn>
                              </p:par>
                              <p:par>
                                <p:cTn id="244" presetID="10" presetClass="exit" presetSubtype="0" fill="hold" nodeType="withEffect">
                                  <p:stCondLst>
                                    <p:cond delay="0"/>
                                  </p:stCondLst>
                                  <p:childTnLst>
                                    <p:animEffect transition="out" filter="fade">
                                      <p:cBhvr>
                                        <p:cTn id="245" dur="500"/>
                                        <p:tgtEl>
                                          <p:spTgt spid="346"/>
                                        </p:tgtEl>
                                      </p:cBhvr>
                                    </p:animEffect>
                                    <p:set>
                                      <p:cBhvr>
                                        <p:cTn id="246" dur="1" fill="hold">
                                          <p:stCondLst>
                                            <p:cond delay="499"/>
                                          </p:stCondLst>
                                        </p:cTn>
                                        <p:tgtEl>
                                          <p:spTgt spid="346"/>
                                        </p:tgtEl>
                                        <p:attrNameLst>
                                          <p:attrName>style.visibility</p:attrName>
                                        </p:attrNameLst>
                                      </p:cBhvr>
                                      <p:to>
                                        <p:strVal val="hidden"/>
                                      </p:to>
                                    </p:set>
                                  </p:childTnLst>
                                </p:cTn>
                              </p:par>
                              <p:par>
                                <p:cTn id="247" presetID="10" presetClass="exit" presetSubtype="0" fill="hold" grpId="1" nodeType="withEffect">
                                  <p:stCondLst>
                                    <p:cond delay="0"/>
                                  </p:stCondLst>
                                  <p:childTnLst>
                                    <p:animEffect transition="out" filter="fade">
                                      <p:cBhvr>
                                        <p:cTn id="248" dur="500"/>
                                        <p:tgtEl>
                                          <p:spTgt spid="342"/>
                                        </p:tgtEl>
                                      </p:cBhvr>
                                    </p:animEffect>
                                    <p:set>
                                      <p:cBhvr>
                                        <p:cTn id="249" dur="1" fill="hold">
                                          <p:stCondLst>
                                            <p:cond delay="499"/>
                                          </p:stCondLst>
                                        </p:cTn>
                                        <p:tgtEl>
                                          <p:spTgt spid="342"/>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500"/>
                                        <p:tgtEl>
                                          <p:spTgt spid="16"/>
                                        </p:tgtEl>
                                      </p:cBhvr>
                                    </p:animEffect>
                                    <p:set>
                                      <p:cBhvr>
                                        <p:cTn id="252" dur="1" fill="hold">
                                          <p:stCondLst>
                                            <p:cond delay="499"/>
                                          </p:stCondLst>
                                        </p:cTn>
                                        <p:tgtEl>
                                          <p:spTgt spid="16"/>
                                        </p:tgtEl>
                                        <p:attrNameLst>
                                          <p:attrName>style.visibility</p:attrName>
                                        </p:attrNameLst>
                                      </p:cBhvr>
                                      <p:to>
                                        <p:strVal val="hidden"/>
                                      </p:to>
                                    </p:set>
                                  </p:childTnLst>
                                </p:cTn>
                              </p:par>
                            </p:childTnLst>
                          </p:cTn>
                        </p:par>
                        <p:par>
                          <p:cTn id="253" fill="hold">
                            <p:stCondLst>
                              <p:cond delay="500"/>
                            </p:stCondLst>
                            <p:childTnLst>
                              <p:par>
                                <p:cTn id="254" presetID="10" presetClass="entr" presetSubtype="0" fill="hold" nodeType="afterEffect">
                                  <p:stCondLst>
                                    <p:cond delay="0"/>
                                  </p:stCondLst>
                                  <p:childTnLst>
                                    <p:set>
                                      <p:cBhvr>
                                        <p:cTn id="255" dur="1" fill="hold">
                                          <p:stCondLst>
                                            <p:cond delay="0"/>
                                          </p:stCondLst>
                                        </p:cTn>
                                        <p:tgtEl>
                                          <p:spTgt spid="6">
                                            <p:txEl>
                                              <p:pRg st="11" end="11"/>
                                            </p:txEl>
                                          </p:spTgt>
                                        </p:tgtEl>
                                        <p:attrNameLst>
                                          <p:attrName>style.visibility</p:attrName>
                                        </p:attrNameLst>
                                      </p:cBhvr>
                                      <p:to>
                                        <p:strVal val="visible"/>
                                      </p:to>
                                    </p:set>
                                    <p:animEffect transition="in" filter="fade">
                                      <p:cBhvr>
                                        <p:cTn id="256" dur="500"/>
                                        <p:tgtEl>
                                          <p:spTgt spid="6">
                                            <p:txEl>
                                              <p:pRg st="11" end="11"/>
                                            </p:txEl>
                                          </p:spTgt>
                                        </p:tgtEl>
                                      </p:cBhvr>
                                    </p:animEffect>
                                  </p:childTnLst>
                                </p:cTn>
                              </p:par>
                            </p:childTnLst>
                          </p:cTn>
                        </p:par>
                        <p:par>
                          <p:cTn id="257" fill="hold">
                            <p:stCondLst>
                              <p:cond delay="1000"/>
                            </p:stCondLst>
                            <p:childTnLst>
                              <p:par>
                                <p:cTn id="258" presetID="10" presetClass="entr" presetSubtype="0" repeatCount="3000" fill="hold" nodeType="afterEffect">
                                  <p:stCondLst>
                                    <p:cond delay="0"/>
                                  </p:stCondLst>
                                  <p:childTnLst>
                                    <p:set>
                                      <p:cBhvr>
                                        <p:cTn id="259" dur="1" fill="hold">
                                          <p:stCondLst>
                                            <p:cond delay="0"/>
                                          </p:stCondLst>
                                        </p:cTn>
                                        <p:tgtEl>
                                          <p:spTgt spid="412"/>
                                        </p:tgtEl>
                                        <p:attrNameLst>
                                          <p:attrName>style.visibility</p:attrName>
                                        </p:attrNameLst>
                                      </p:cBhvr>
                                      <p:to>
                                        <p:strVal val="visible"/>
                                      </p:to>
                                    </p:set>
                                    <p:animEffect transition="in" filter="fade">
                                      <p:cBhvr>
                                        <p:cTn id="260" dur="500"/>
                                        <p:tgtEl>
                                          <p:spTgt spid="412"/>
                                        </p:tgtEl>
                                      </p:cBhvr>
                                    </p:animEffect>
                                  </p:childTnLst>
                                </p:cTn>
                              </p:par>
                            </p:childTnLst>
                          </p:cTn>
                        </p:par>
                        <p:par>
                          <p:cTn id="261" fill="hold">
                            <p:stCondLst>
                              <p:cond delay="2500"/>
                            </p:stCondLst>
                            <p:childTnLst>
                              <p:par>
                                <p:cTn id="262" presetID="10" presetClass="exit" presetSubtype="0" fill="hold" nodeType="afterEffect">
                                  <p:stCondLst>
                                    <p:cond delay="0"/>
                                  </p:stCondLst>
                                  <p:childTnLst>
                                    <p:animEffect transition="out" filter="fade">
                                      <p:cBhvr>
                                        <p:cTn id="263" dur="500"/>
                                        <p:tgtEl>
                                          <p:spTgt spid="80"/>
                                        </p:tgtEl>
                                      </p:cBhvr>
                                    </p:animEffect>
                                    <p:set>
                                      <p:cBhvr>
                                        <p:cTn id="264" dur="1" fill="hold">
                                          <p:stCondLst>
                                            <p:cond delay="499"/>
                                          </p:stCondLst>
                                        </p:cTn>
                                        <p:tgtEl>
                                          <p:spTgt spid="80"/>
                                        </p:tgtEl>
                                        <p:attrNameLst>
                                          <p:attrName>style.visibility</p:attrName>
                                        </p:attrNameLst>
                                      </p:cBhvr>
                                      <p:to>
                                        <p:strVal val="hidden"/>
                                      </p:to>
                                    </p:set>
                                  </p:childTnLst>
                                </p:cTn>
                              </p:par>
                              <p:par>
                                <p:cTn id="265" presetID="1" presetClass="entr" presetSubtype="0" fill="hold" nodeType="withEffect">
                                  <p:stCondLst>
                                    <p:cond delay="0"/>
                                  </p:stCondLst>
                                  <p:childTnLst>
                                    <p:set>
                                      <p:cBhvr>
                                        <p:cTn id="266" dur="1" fill="hold">
                                          <p:stCondLst>
                                            <p:cond delay="0"/>
                                          </p:stCondLst>
                                        </p:cTn>
                                        <p:tgtEl>
                                          <p:spTgt spid="95"/>
                                        </p:tgtEl>
                                        <p:attrNameLst>
                                          <p:attrName>style.visibility</p:attrName>
                                        </p:attrNameLst>
                                      </p:cBhvr>
                                      <p:to>
                                        <p:strVal val="visible"/>
                                      </p:to>
                                    </p:set>
                                  </p:childTnLst>
                                </p:cTn>
                              </p:par>
                            </p:childTnLst>
                          </p:cTn>
                        </p:par>
                        <p:par>
                          <p:cTn id="267" fill="hold">
                            <p:stCondLst>
                              <p:cond delay="3000"/>
                            </p:stCondLst>
                            <p:childTnLst>
                              <p:par>
                                <p:cTn id="268" presetID="6" presetClass="emph" presetSubtype="0" fill="hold" nodeType="afterEffect">
                                  <p:stCondLst>
                                    <p:cond delay="0"/>
                                  </p:stCondLst>
                                  <p:childTnLst>
                                    <p:animScale>
                                      <p:cBhvr>
                                        <p:cTn id="269" dur="2000" fill="hold"/>
                                        <p:tgtEl>
                                          <p:spTgt spid="95"/>
                                        </p:tgtEl>
                                      </p:cBhvr>
                                      <p:by x="50000" y="50000"/>
                                    </p:animScale>
                                  </p:childTnLst>
                                </p:cTn>
                              </p:par>
                              <p:par>
                                <p:cTn id="270" presetID="22" presetClass="entr" presetSubtype="8" fill="hold" nodeType="withEffect">
                                  <p:stCondLst>
                                    <p:cond delay="0"/>
                                  </p:stCondLst>
                                  <p:childTnLst>
                                    <p:set>
                                      <p:cBhvr>
                                        <p:cTn id="271" dur="1" fill="hold">
                                          <p:stCondLst>
                                            <p:cond delay="0"/>
                                          </p:stCondLst>
                                        </p:cTn>
                                        <p:tgtEl>
                                          <p:spTgt spid="113"/>
                                        </p:tgtEl>
                                        <p:attrNameLst>
                                          <p:attrName>style.visibility</p:attrName>
                                        </p:attrNameLst>
                                      </p:cBhvr>
                                      <p:to>
                                        <p:strVal val="visible"/>
                                      </p:to>
                                    </p:set>
                                    <p:animEffect transition="in" filter="wipe(left)">
                                      <p:cBhvr>
                                        <p:cTn id="272" dur="500"/>
                                        <p:tgtEl>
                                          <p:spTgt spid="113"/>
                                        </p:tgtEl>
                                      </p:cBhvr>
                                    </p:animEffect>
                                  </p:childTnLst>
                                </p:cTn>
                              </p:par>
                              <p:par>
                                <p:cTn id="273" presetID="0" presetClass="path" presetSubtype="0" accel="50000" decel="50000" fill="hold" nodeType="withEffect">
                                  <p:stCondLst>
                                    <p:cond delay="0"/>
                                  </p:stCondLst>
                                  <p:childTnLst>
                                    <p:animMotion origin="layout" path="M 5E-6 2.22222E-6 C 0.04636 0.00046 0.21706 0.01412 0.22657 -0.00232 C 0.23529 -0.01945 0.23946 -0.06829 0.24037 -0.08102 C 0.24102 -0.09167 0.25248 -0.33681 0.25248 -0.41019 " pathEditMode="relative" rAng="0" ptsTypes="AAAA">
                                      <p:cBhvr>
                                        <p:cTn id="274" dur="2000" fill="hold"/>
                                        <p:tgtEl>
                                          <p:spTgt spid="95"/>
                                        </p:tgtEl>
                                        <p:attrNameLst>
                                          <p:attrName>ppt_x</p:attrName>
                                          <p:attrName>ppt_y</p:attrName>
                                        </p:attrNameLst>
                                      </p:cBhvr>
                                      <p:rCtr x="12617" y="-20231"/>
                                    </p:animMotion>
                                  </p:childTnLst>
                                </p:cTn>
                              </p:par>
                              <p:par>
                                <p:cTn id="275" presetID="22" presetClass="entr" presetSubtype="4" fill="hold" nodeType="withEffect">
                                  <p:stCondLst>
                                    <p:cond delay="500"/>
                                  </p:stCondLst>
                                  <p:childTnLst>
                                    <p:set>
                                      <p:cBhvr>
                                        <p:cTn id="276" dur="1" fill="hold">
                                          <p:stCondLst>
                                            <p:cond delay="0"/>
                                          </p:stCondLst>
                                        </p:cTn>
                                        <p:tgtEl>
                                          <p:spTgt spid="32"/>
                                        </p:tgtEl>
                                        <p:attrNameLst>
                                          <p:attrName>style.visibility</p:attrName>
                                        </p:attrNameLst>
                                      </p:cBhvr>
                                      <p:to>
                                        <p:strVal val="visible"/>
                                      </p:to>
                                    </p:set>
                                    <p:animEffect transition="in" filter="wipe(down)">
                                      <p:cBhvr>
                                        <p:cTn id="277" dur="500"/>
                                        <p:tgtEl>
                                          <p:spTgt spid="32"/>
                                        </p:tgtEl>
                                      </p:cBhvr>
                                    </p:animEffect>
                                  </p:childTnLst>
                                </p:cTn>
                              </p:par>
                            </p:childTnLst>
                          </p:cTn>
                        </p:par>
                        <p:par>
                          <p:cTn id="278" fill="hold">
                            <p:stCondLst>
                              <p:cond delay="5000"/>
                            </p:stCondLst>
                            <p:childTnLst>
                              <p:par>
                                <p:cTn id="279" presetID="1" presetClass="entr" presetSubtype="0" fill="hold" nodeType="afterEffect">
                                  <p:stCondLst>
                                    <p:cond delay="0"/>
                                  </p:stCondLst>
                                  <p:childTnLst>
                                    <p:set>
                                      <p:cBhvr>
                                        <p:cTn id="280" dur="1" fill="hold">
                                          <p:stCondLst>
                                            <p:cond delay="0"/>
                                          </p:stCondLst>
                                        </p:cTn>
                                        <p:tgtEl>
                                          <p:spTgt spid="100"/>
                                        </p:tgtEl>
                                        <p:attrNameLst>
                                          <p:attrName>style.visibility</p:attrName>
                                        </p:attrNameLst>
                                      </p:cBhvr>
                                      <p:to>
                                        <p:strVal val="visible"/>
                                      </p:to>
                                    </p:set>
                                  </p:childTnLst>
                                </p:cTn>
                              </p:par>
                            </p:childTnLst>
                          </p:cTn>
                        </p:par>
                        <p:par>
                          <p:cTn id="281" fill="hold">
                            <p:stCondLst>
                              <p:cond delay="5000"/>
                            </p:stCondLst>
                            <p:childTnLst>
                              <p:par>
                                <p:cTn id="282" presetID="26" presetClass="emph" presetSubtype="0" repeatCount="3000" fill="hold" nodeType="afterEffect">
                                  <p:stCondLst>
                                    <p:cond delay="0"/>
                                  </p:stCondLst>
                                  <p:childTnLst>
                                    <p:animEffect transition="out" filter="fade">
                                      <p:cBhvr>
                                        <p:cTn id="283" dur="500" tmFilter="0, 0; .2, .5; .8, .5; 1, 0"/>
                                        <p:tgtEl>
                                          <p:spTgt spid="100"/>
                                        </p:tgtEl>
                                      </p:cBhvr>
                                    </p:animEffect>
                                    <p:animScale>
                                      <p:cBhvr>
                                        <p:cTn id="284" dur="250" autoRev="1" fill="hold"/>
                                        <p:tgtEl>
                                          <p:spTgt spid="100"/>
                                        </p:tgtEl>
                                      </p:cBhvr>
                                      <p:by x="105000" y="105000"/>
                                    </p:animScale>
                                  </p:childTnLst>
                                </p:cTn>
                              </p:par>
                            </p:childTnLst>
                          </p:cTn>
                        </p:par>
                        <p:par>
                          <p:cTn id="285" fill="hold">
                            <p:stCondLst>
                              <p:cond delay="6500"/>
                            </p:stCondLst>
                            <p:childTnLst>
                              <p:par>
                                <p:cTn id="286" presetID="22" presetClass="entr" presetSubtype="1" fill="hold" nodeType="afterEffect">
                                  <p:stCondLst>
                                    <p:cond delay="0"/>
                                  </p:stCondLst>
                                  <p:childTnLst>
                                    <p:set>
                                      <p:cBhvr>
                                        <p:cTn id="287" dur="1" fill="hold">
                                          <p:stCondLst>
                                            <p:cond delay="0"/>
                                          </p:stCondLst>
                                        </p:cTn>
                                        <p:tgtEl>
                                          <p:spTgt spid="304"/>
                                        </p:tgtEl>
                                        <p:attrNameLst>
                                          <p:attrName>style.visibility</p:attrName>
                                        </p:attrNameLst>
                                      </p:cBhvr>
                                      <p:to>
                                        <p:strVal val="visible"/>
                                      </p:to>
                                    </p:set>
                                    <p:animEffect transition="in" filter="wipe(up)">
                                      <p:cBhvr>
                                        <p:cTn id="288" dur="500"/>
                                        <p:tgtEl>
                                          <p:spTgt spid="304"/>
                                        </p:tgtEl>
                                      </p:cBhvr>
                                    </p:animEffect>
                                  </p:childTnLst>
                                </p:cTn>
                              </p:par>
                            </p:childTnLst>
                          </p:cTn>
                        </p:par>
                        <p:par>
                          <p:cTn id="289" fill="hold">
                            <p:stCondLst>
                              <p:cond delay="7000"/>
                            </p:stCondLst>
                            <p:childTnLst>
                              <p:par>
                                <p:cTn id="290" presetID="10" presetClass="entr" presetSubtype="0" fill="hold" nodeType="afterEffect">
                                  <p:stCondLst>
                                    <p:cond delay="0"/>
                                  </p:stCondLst>
                                  <p:childTnLst>
                                    <p:set>
                                      <p:cBhvr>
                                        <p:cTn id="291" dur="1" fill="hold">
                                          <p:stCondLst>
                                            <p:cond delay="0"/>
                                          </p:stCondLst>
                                        </p:cTn>
                                        <p:tgtEl>
                                          <p:spTgt spid="2"/>
                                        </p:tgtEl>
                                        <p:attrNameLst>
                                          <p:attrName>style.visibility</p:attrName>
                                        </p:attrNameLst>
                                      </p:cBhvr>
                                      <p:to>
                                        <p:strVal val="visible"/>
                                      </p:to>
                                    </p:set>
                                    <p:animEffect transition="in" filter="fade">
                                      <p:cBhvr>
                                        <p:cTn id="292" dur="500"/>
                                        <p:tgtEl>
                                          <p:spTgt spid="2"/>
                                        </p:tgtEl>
                                      </p:cBhvr>
                                    </p:animEffect>
                                  </p:childTnLst>
                                </p:cTn>
                              </p:par>
                            </p:childTnLst>
                          </p:cTn>
                        </p:par>
                        <p:par>
                          <p:cTn id="293" fill="hold">
                            <p:stCondLst>
                              <p:cond delay="7500"/>
                            </p:stCondLst>
                            <p:childTnLst>
                              <p:par>
                                <p:cTn id="294" presetID="10" presetClass="entr" presetSubtype="0" fill="hold" grpId="12" nodeType="afterEffect">
                                  <p:stCondLst>
                                    <p:cond delay="0"/>
                                  </p:stCondLst>
                                  <p:childTnLst>
                                    <p:set>
                                      <p:cBhvr>
                                        <p:cTn id="295" dur="1" fill="hold">
                                          <p:stCondLst>
                                            <p:cond delay="0"/>
                                          </p:stCondLst>
                                        </p:cTn>
                                        <p:tgtEl>
                                          <p:spTgt spid="432"/>
                                        </p:tgtEl>
                                        <p:attrNameLst>
                                          <p:attrName>style.visibility</p:attrName>
                                        </p:attrNameLst>
                                      </p:cBhvr>
                                      <p:to>
                                        <p:strVal val="visible"/>
                                      </p:to>
                                    </p:set>
                                    <p:animEffect transition="in" filter="fade">
                                      <p:cBhvr>
                                        <p:cTn id="296" dur="500"/>
                                        <p:tgtEl>
                                          <p:spTgt spid="432"/>
                                        </p:tgtEl>
                                      </p:cBhvr>
                                    </p:animEffect>
                                  </p:childTnLst>
                                </p:cTn>
                              </p:par>
                            </p:childTnLst>
                          </p:cTn>
                        </p:par>
                      </p:childTnLst>
                    </p:cTn>
                  </p:par>
                  <p:par>
                    <p:cTn id="297" fill="hold">
                      <p:stCondLst>
                        <p:cond delay="indefinite"/>
                      </p:stCondLst>
                      <p:childTnLst>
                        <p:par>
                          <p:cTn id="298" fill="hold">
                            <p:stCondLst>
                              <p:cond delay="0"/>
                            </p:stCondLst>
                            <p:childTnLst>
                              <p:par>
                                <p:cTn id="299" presetID="10" presetClass="exit" presetSubtype="0" fill="hold" grpId="13" nodeType="clickEffect">
                                  <p:stCondLst>
                                    <p:cond delay="0"/>
                                  </p:stCondLst>
                                  <p:childTnLst>
                                    <p:animEffect transition="out" filter="fade">
                                      <p:cBhvr>
                                        <p:cTn id="300" dur="500"/>
                                        <p:tgtEl>
                                          <p:spTgt spid="432"/>
                                        </p:tgtEl>
                                      </p:cBhvr>
                                    </p:animEffect>
                                    <p:set>
                                      <p:cBhvr>
                                        <p:cTn id="301" dur="1" fill="hold">
                                          <p:stCondLst>
                                            <p:cond delay="499"/>
                                          </p:stCondLst>
                                        </p:cTn>
                                        <p:tgtEl>
                                          <p:spTgt spid="432"/>
                                        </p:tgtEl>
                                        <p:attrNameLst>
                                          <p:attrName>style.visibility</p:attrName>
                                        </p:attrNameLst>
                                      </p:cBhvr>
                                      <p:to>
                                        <p:strVal val="hidden"/>
                                      </p:to>
                                    </p:set>
                                  </p:childTnLst>
                                </p:cTn>
                              </p:par>
                              <p:par>
                                <p:cTn id="302" presetID="10" presetClass="exit" presetSubtype="0" fill="hold" nodeType="withEffect">
                                  <p:stCondLst>
                                    <p:cond delay="0"/>
                                  </p:stCondLst>
                                  <p:childTnLst>
                                    <p:animEffect transition="out" filter="fade">
                                      <p:cBhvr>
                                        <p:cTn id="303" dur="500"/>
                                        <p:tgtEl>
                                          <p:spTgt spid="113"/>
                                        </p:tgtEl>
                                      </p:cBhvr>
                                    </p:animEffect>
                                    <p:set>
                                      <p:cBhvr>
                                        <p:cTn id="304" dur="1" fill="hold">
                                          <p:stCondLst>
                                            <p:cond delay="499"/>
                                          </p:stCondLst>
                                        </p:cTn>
                                        <p:tgtEl>
                                          <p:spTgt spid="113"/>
                                        </p:tgtEl>
                                        <p:attrNameLst>
                                          <p:attrName>style.visibility</p:attrName>
                                        </p:attrNameLst>
                                      </p:cBhvr>
                                      <p:to>
                                        <p:strVal val="hidden"/>
                                      </p:to>
                                    </p:set>
                                  </p:childTnLst>
                                </p:cTn>
                              </p:par>
                              <p:par>
                                <p:cTn id="305" presetID="10" presetClass="exit" presetSubtype="0" fill="hold" nodeType="withEffect">
                                  <p:stCondLst>
                                    <p:cond delay="0"/>
                                  </p:stCondLst>
                                  <p:childTnLst>
                                    <p:animEffect transition="out" filter="fade">
                                      <p:cBhvr>
                                        <p:cTn id="306" dur="500"/>
                                        <p:tgtEl>
                                          <p:spTgt spid="412"/>
                                        </p:tgtEl>
                                      </p:cBhvr>
                                    </p:animEffect>
                                    <p:set>
                                      <p:cBhvr>
                                        <p:cTn id="307" dur="1" fill="hold">
                                          <p:stCondLst>
                                            <p:cond delay="499"/>
                                          </p:stCondLst>
                                        </p:cTn>
                                        <p:tgtEl>
                                          <p:spTgt spid="412"/>
                                        </p:tgtEl>
                                        <p:attrNameLst>
                                          <p:attrName>style.visibility</p:attrName>
                                        </p:attrNameLst>
                                      </p:cBhvr>
                                      <p:to>
                                        <p:strVal val="hidden"/>
                                      </p:to>
                                    </p:set>
                                  </p:childTnLst>
                                </p:cTn>
                              </p:par>
                              <p:par>
                                <p:cTn id="308" presetID="10" presetClass="exit" presetSubtype="0" fill="hold" nodeType="withEffect">
                                  <p:stCondLst>
                                    <p:cond delay="0"/>
                                  </p:stCondLst>
                                  <p:childTnLst>
                                    <p:animEffect transition="out" filter="fade">
                                      <p:cBhvr>
                                        <p:cTn id="309" dur="500"/>
                                        <p:tgtEl>
                                          <p:spTgt spid="32"/>
                                        </p:tgtEl>
                                      </p:cBhvr>
                                    </p:animEffect>
                                    <p:set>
                                      <p:cBhvr>
                                        <p:cTn id="310" dur="1" fill="hold">
                                          <p:stCondLst>
                                            <p:cond delay="499"/>
                                          </p:stCondLst>
                                        </p:cTn>
                                        <p:tgtEl>
                                          <p:spTgt spid="32"/>
                                        </p:tgtEl>
                                        <p:attrNameLst>
                                          <p:attrName>style.visibility</p:attrName>
                                        </p:attrNameLst>
                                      </p:cBhvr>
                                      <p:to>
                                        <p:strVal val="hidden"/>
                                      </p:to>
                                    </p:set>
                                  </p:childTnLst>
                                </p:cTn>
                              </p:par>
                              <p:par>
                                <p:cTn id="311" presetID="10" presetClass="exit" presetSubtype="0" fill="hold" nodeType="withEffect">
                                  <p:stCondLst>
                                    <p:cond delay="0"/>
                                  </p:stCondLst>
                                  <p:childTnLst>
                                    <p:animEffect transition="out" filter="fade">
                                      <p:cBhvr>
                                        <p:cTn id="312" dur="500"/>
                                        <p:tgtEl>
                                          <p:spTgt spid="304"/>
                                        </p:tgtEl>
                                      </p:cBhvr>
                                    </p:animEffect>
                                    <p:set>
                                      <p:cBhvr>
                                        <p:cTn id="313" dur="1" fill="hold">
                                          <p:stCondLst>
                                            <p:cond delay="499"/>
                                          </p:stCondLst>
                                        </p:cTn>
                                        <p:tgtEl>
                                          <p:spTgt spid="304"/>
                                        </p:tgtEl>
                                        <p:attrNameLst>
                                          <p:attrName>style.visibility</p:attrName>
                                        </p:attrNameLst>
                                      </p:cBhvr>
                                      <p:to>
                                        <p:strVal val="hidden"/>
                                      </p:to>
                                    </p:set>
                                  </p:childTnLst>
                                </p:cTn>
                              </p:par>
                              <p:par>
                                <p:cTn id="314" presetID="10" presetClass="exit" presetSubtype="0" fill="hold" nodeType="withEffect">
                                  <p:stCondLst>
                                    <p:cond delay="0"/>
                                  </p:stCondLst>
                                  <p:childTnLst>
                                    <p:animEffect transition="out" filter="fade">
                                      <p:cBhvr>
                                        <p:cTn id="315" dur="500"/>
                                        <p:tgtEl>
                                          <p:spTgt spid="95"/>
                                        </p:tgtEl>
                                      </p:cBhvr>
                                    </p:animEffect>
                                    <p:set>
                                      <p:cBhvr>
                                        <p:cTn id="316" dur="1" fill="hold">
                                          <p:stCondLst>
                                            <p:cond delay="499"/>
                                          </p:stCondLst>
                                        </p:cTn>
                                        <p:tgtEl>
                                          <p:spTgt spid="95"/>
                                        </p:tgtEl>
                                        <p:attrNameLst>
                                          <p:attrName>style.visibility</p:attrName>
                                        </p:attrNameLst>
                                      </p:cBhvr>
                                      <p:to>
                                        <p:strVal val="hidden"/>
                                      </p:to>
                                    </p:set>
                                  </p:childTnLst>
                                </p:cTn>
                              </p:par>
                            </p:childTnLst>
                          </p:cTn>
                        </p:par>
                        <p:par>
                          <p:cTn id="317" fill="hold">
                            <p:stCondLst>
                              <p:cond delay="500"/>
                            </p:stCondLst>
                            <p:childTnLst>
                              <p:par>
                                <p:cTn id="318" presetID="10" presetClass="entr" presetSubtype="0" fill="hold" nodeType="afterEffect">
                                  <p:stCondLst>
                                    <p:cond delay="0"/>
                                  </p:stCondLst>
                                  <p:childTnLst>
                                    <p:set>
                                      <p:cBhvr>
                                        <p:cTn id="319" dur="1" fill="hold">
                                          <p:stCondLst>
                                            <p:cond delay="0"/>
                                          </p:stCondLst>
                                        </p:cTn>
                                        <p:tgtEl>
                                          <p:spTgt spid="6">
                                            <p:txEl>
                                              <p:pRg st="12" end="12"/>
                                            </p:txEl>
                                          </p:spTgt>
                                        </p:tgtEl>
                                        <p:attrNameLst>
                                          <p:attrName>style.visibility</p:attrName>
                                        </p:attrNameLst>
                                      </p:cBhvr>
                                      <p:to>
                                        <p:strVal val="visible"/>
                                      </p:to>
                                    </p:set>
                                    <p:animEffect transition="in" filter="fade">
                                      <p:cBhvr>
                                        <p:cTn id="320" dur="500"/>
                                        <p:tgtEl>
                                          <p:spTgt spid="6">
                                            <p:txEl>
                                              <p:pRg st="12" end="12"/>
                                            </p:txEl>
                                          </p:spTgt>
                                        </p:tgtEl>
                                      </p:cBhvr>
                                    </p:animEffect>
                                  </p:childTnLst>
                                </p:cTn>
                              </p:par>
                            </p:childTnLst>
                          </p:cTn>
                        </p:par>
                        <p:par>
                          <p:cTn id="321" fill="hold">
                            <p:stCondLst>
                              <p:cond delay="1000"/>
                            </p:stCondLst>
                            <p:childTnLst>
                              <p:par>
                                <p:cTn id="322" presetID="10" presetClass="entr" presetSubtype="0" repeatCount="3000" fill="hold" grpId="0" nodeType="afterEffect">
                                  <p:stCondLst>
                                    <p:cond delay="0"/>
                                  </p:stCondLst>
                                  <p:childTnLst>
                                    <p:set>
                                      <p:cBhvr>
                                        <p:cTn id="323" dur="1" fill="hold">
                                          <p:stCondLst>
                                            <p:cond delay="0"/>
                                          </p:stCondLst>
                                        </p:cTn>
                                        <p:tgtEl>
                                          <p:spTgt spid="344"/>
                                        </p:tgtEl>
                                        <p:attrNameLst>
                                          <p:attrName>style.visibility</p:attrName>
                                        </p:attrNameLst>
                                      </p:cBhvr>
                                      <p:to>
                                        <p:strVal val="visible"/>
                                      </p:to>
                                    </p:set>
                                    <p:animEffect transition="in" filter="fade">
                                      <p:cBhvr>
                                        <p:cTn id="324" dur="500"/>
                                        <p:tgtEl>
                                          <p:spTgt spid="344"/>
                                        </p:tgtEl>
                                      </p:cBhvr>
                                    </p:animEffect>
                                  </p:childTnLst>
                                </p:cTn>
                              </p:par>
                              <p:par>
                                <p:cTn id="325" presetID="22" presetClass="entr" presetSubtype="1" fill="hold" nodeType="withEffect">
                                  <p:stCondLst>
                                    <p:cond delay="0"/>
                                  </p:stCondLst>
                                  <p:childTnLst>
                                    <p:set>
                                      <p:cBhvr>
                                        <p:cTn id="326" dur="1" fill="hold">
                                          <p:stCondLst>
                                            <p:cond delay="0"/>
                                          </p:stCondLst>
                                        </p:cTn>
                                        <p:tgtEl>
                                          <p:spTgt spid="123"/>
                                        </p:tgtEl>
                                        <p:attrNameLst>
                                          <p:attrName>style.visibility</p:attrName>
                                        </p:attrNameLst>
                                      </p:cBhvr>
                                      <p:to>
                                        <p:strVal val="visible"/>
                                      </p:to>
                                    </p:set>
                                    <p:animEffect transition="in" filter="wipe(up)">
                                      <p:cBhvr>
                                        <p:cTn id="327" dur="500"/>
                                        <p:tgtEl>
                                          <p:spTgt spid="123"/>
                                        </p:tgtEl>
                                      </p:cBhvr>
                                    </p:animEffect>
                                  </p:childTnLst>
                                </p:cTn>
                              </p:par>
                            </p:childTnLst>
                          </p:cTn>
                        </p:par>
                        <p:par>
                          <p:cTn id="328" fill="hold">
                            <p:stCondLst>
                              <p:cond delay="2500"/>
                            </p:stCondLst>
                            <p:childTnLst>
                              <p:par>
                                <p:cTn id="329" presetID="26" presetClass="emph" presetSubtype="0" repeatCount="3000" fill="hold" nodeType="afterEffect">
                                  <p:stCondLst>
                                    <p:cond delay="0"/>
                                  </p:stCondLst>
                                  <p:childTnLst>
                                    <p:animEffect transition="out" filter="fade">
                                      <p:cBhvr>
                                        <p:cTn id="330" dur="500" tmFilter="0, 0; .2, .5; .8, .5; 1, 0"/>
                                        <p:tgtEl>
                                          <p:spTgt spid="123"/>
                                        </p:tgtEl>
                                      </p:cBhvr>
                                    </p:animEffect>
                                    <p:animScale>
                                      <p:cBhvr>
                                        <p:cTn id="331" dur="250" autoRev="1" fill="hold"/>
                                        <p:tgtEl>
                                          <p:spTgt spid="123"/>
                                        </p:tgtEl>
                                      </p:cBhvr>
                                      <p:by x="105000" y="105000"/>
                                    </p:animScale>
                                  </p:childTnLst>
                                </p:cTn>
                              </p:par>
                            </p:childTnLst>
                          </p:cTn>
                        </p:par>
                        <p:par>
                          <p:cTn id="332" fill="hold">
                            <p:stCondLst>
                              <p:cond delay="4000"/>
                            </p:stCondLst>
                            <p:childTnLst>
                              <p:par>
                                <p:cTn id="333" presetID="10" presetClass="entr" presetSubtype="0" fill="hold" grpId="0" nodeType="afterEffect">
                                  <p:stCondLst>
                                    <p:cond delay="0"/>
                                  </p:stCondLst>
                                  <p:childTnLst>
                                    <p:set>
                                      <p:cBhvr>
                                        <p:cTn id="334" dur="1" fill="hold">
                                          <p:stCondLst>
                                            <p:cond delay="0"/>
                                          </p:stCondLst>
                                        </p:cTn>
                                        <p:tgtEl>
                                          <p:spTgt spid="608"/>
                                        </p:tgtEl>
                                        <p:attrNameLst>
                                          <p:attrName>style.visibility</p:attrName>
                                        </p:attrNameLst>
                                      </p:cBhvr>
                                      <p:to>
                                        <p:strVal val="visible"/>
                                      </p:to>
                                    </p:set>
                                    <p:animEffect transition="in" filter="fade">
                                      <p:cBhvr>
                                        <p:cTn id="335" dur="500"/>
                                        <p:tgtEl>
                                          <p:spTgt spid="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4" grpId="1"/>
      <p:bldP spid="182" grpId="0"/>
      <p:bldP spid="182" grpId="1"/>
      <p:bldP spid="341" grpId="0" animBg="1"/>
      <p:bldP spid="341" grpId="1" animBg="1"/>
      <p:bldP spid="342" grpId="0" animBg="1"/>
      <p:bldP spid="342" grpId="1" animBg="1"/>
      <p:bldP spid="343" grpId="0" animBg="1"/>
      <p:bldP spid="343" grpId="1" animBg="1"/>
      <p:bldP spid="344" grpId="0" animBg="1"/>
      <p:bldP spid="345" grpId="0" animBg="1"/>
      <p:bldP spid="345" grpId="1" animBg="1"/>
      <p:bldP spid="432" grpId="0" animBg="1"/>
      <p:bldP spid="432" grpId="1" animBg="1"/>
      <p:bldP spid="432" grpId="2" animBg="1"/>
      <p:bldP spid="432" grpId="3" animBg="1"/>
      <p:bldP spid="432" grpId="4" animBg="1"/>
      <p:bldP spid="432" grpId="5" animBg="1"/>
      <p:bldP spid="432" grpId="6" animBg="1"/>
      <p:bldP spid="432" grpId="7" animBg="1"/>
      <p:bldP spid="432" grpId="8" animBg="1"/>
      <p:bldP spid="432" grpId="9" animBg="1"/>
      <p:bldP spid="432" grpId="10" animBg="1"/>
      <p:bldP spid="432" grpId="11" animBg="1"/>
      <p:bldP spid="432" grpId="12" animBg="1"/>
      <p:bldP spid="432" grpId="13" animBg="1"/>
      <p:bldP spid="432" grpId="14" animBg="1"/>
      <p:bldP spid="432" grpId="15" animBg="1"/>
      <p:bldP spid="432" grpId="16" animBg="1"/>
      <p:bldP spid="432" grpId="17" animBg="1"/>
      <p:bldP spid="608" grpId="0" animBg="1"/>
      <p:bldP spid="714" grpId="0" animBg="1"/>
      <p:bldP spid="71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Gateway Malware logs are in Edge Node log INFO.</a:t>
            </a:r>
          </a:p>
          <a:p>
            <a:pPr marL="273050" lvl="1" indent="0">
              <a:spcBef>
                <a:spcPts val="0"/>
              </a:spcBef>
              <a:spcAft>
                <a:spcPts val="600"/>
              </a:spcAft>
              <a:buNone/>
            </a:pPr>
            <a:r>
              <a:rPr lang="en-US" sz="1200" dirty="0"/>
              <a:t>See slide notes to export Edge Node log to external syslog server.</a:t>
            </a:r>
            <a:endParaRPr lang="en-US" dirty="0"/>
          </a:p>
          <a:p>
            <a:pPr>
              <a:spcBef>
                <a:spcPts val="0"/>
              </a:spcBef>
              <a:spcAft>
                <a:spcPts val="600"/>
              </a:spcAft>
            </a:pPr>
            <a:r>
              <a:rPr lang="en-US" dirty="0"/>
              <a:t>Edge Node Log important fields:</a:t>
            </a:r>
          </a:p>
          <a:p>
            <a:pPr marL="285750" indent="-285750">
              <a:spcBef>
                <a:spcPts val="0"/>
              </a:spcBef>
              <a:buFont typeface="Arial" panose="020B0604020202020204" pitchFamily="34" charset="0"/>
              <a:buChar char="•"/>
            </a:pPr>
            <a:r>
              <a:rPr lang="en-US" sz="1400" dirty="0"/>
              <a:t>sha256_hash</a:t>
            </a:r>
          </a:p>
          <a:p>
            <a:pPr lvl="1" indent="0">
              <a:spcBef>
                <a:spcPts val="0"/>
              </a:spcBef>
              <a:buNone/>
            </a:pPr>
            <a:r>
              <a:rPr lang="en-US" sz="1050" dirty="0">
                <a:latin typeface="Courier New" panose="02070309020205020404" pitchFamily="49" charset="0"/>
                <a:cs typeface="Courier New" panose="02070309020205020404" pitchFamily="49" charset="0"/>
              </a:rPr>
              <a:t>275a021bbfb6489e54d471899f7db9d1663fc695ec2fe2a2c4538aabf651fd0f</a:t>
            </a:r>
          </a:p>
          <a:p>
            <a:pPr marL="285750" indent="-285750">
              <a:spcBef>
                <a:spcPts val="0"/>
              </a:spcBef>
              <a:buFont typeface="Arial" panose="020B0604020202020204" pitchFamily="34" charset="0"/>
              <a:buChar char="•"/>
            </a:pPr>
            <a:r>
              <a:rPr lang="en-US" sz="1400" dirty="0" err="1"/>
              <a:t>file_name</a:t>
            </a:r>
            <a:endParaRPr lang="en-US" sz="1400" dirty="0"/>
          </a:p>
          <a:p>
            <a:pPr lvl="1" indent="0">
              <a:spcBef>
                <a:spcPts val="0"/>
              </a:spcBef>
              <a:buNone/>
            </a:pPr>
            <a:r>
              <a:rPr lang="en-US" sz="1050" dirty="0" err="1">
                <a:latin typeface="Courier New" panose="02070309020205020404" pitchFamily="49" charset="0"/>
                <a:cs typeface="Courier New" panose="02070309020205020404" pitchFamily="49" charset="0"/>
              </a:rPr>
              <a:t>eicar.com.txt</a:t>
            </a:r>
            <a:endParaRPr lang="en-US" sz="1050" dirty="0">
              <a:latin typeface="Courier New" panose="02070309020205020404" pitchFamily="49" charset="0"/>
              <a:cs typeface="Courier New" panose="02070309020205020404" pitchFamily="49" charset="0"/>
            </a:endParaRPr>
          </a:p>
          <a:p>
            <a:pPr marL="285750" indent="-285750">
              <a:spcBef>
                <a:spcPts val="0"/>
              </a:spcBef>
              <a:buFont typeface="Arial" panose="020B0604020202020204" pitchFamily="34" charset="0"/>
              <a:buChar char="•"/>
            </a:pPr>
            <a:r>
              <a:rPr lang="en-US" sz="1400" dirty="0" err="1"/>
              <a:t>asds_verdict</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VERDICT_MALICIOUS</a:t>
            </a:r>
          </a:p>
          <a:p>
            <a:pPr lvl="1" indent="0">
              <a:spcBef>
                <a:spcPts val="0"/>
              </a:spcBef>
              <a:buNone/>
            </a:pPr>
            <a:r>
              <a:rPr lang="en-US" sz="1050" dirty="0">
                <a:latin typeface="Courier New" panose="02070309020205020404" pitchFamily="49" charset="0"/>
                <a:cs typeface="Courier New" panose="02070309020205020404" pitchFamily="49" charset="0"/>
              </a:rPr>
              <a:t>VERDICT_BENIGN</a:t>
            </a:r>
          </a:p>
          <a:p>
            <a:pPr marL="742950" lvl="1" indent="-285750">
              <a:spcBef>
                <a:spcPts val="0"/>
              </a:spcBef>
            </a:pPr>
            <a:r>
              <a:rPr lang="en-US" sz="1100" i="1" dirty="0"/>
              <a:t>Instead of </a:t>
            </a:r>
            <a:r>
              <a:rPr lang="en-US" sz="1100" i="1" dirty="0" err="1"/>
              <a:t>asds_verdict</a:t>
            </a:r>
            <a:r>
              <a:rPr lang="en-US" sz="1100" i="1" dirty="0"/>
              <a:t>, it could be “</a:t>
            </a:r>
            <a:r>
              <a:rPr lang="en-US" sz="1100" i="1" dirty="0" err="1"/>
              <a:t>rapid_verdict</a:t>
            </a:r>
            <a:r>
              <a:rPr lang="en-US" sz="1100" i="1" dirty="0"/>
              <a:t>: INVALID” if dynamic analysis is required</a:t>
            </a:r>
          </a:p>
          <a:p>
            <a:pPr marL="285750" indent="-285750">
              <a:spcBef>
                <a:spcPts val="0"/>
              </a:spcBef>
              <a:buFont typeface="Arial" panose="020B0604020202020204" pitchFamily="34" charset="0"/>
              <a:buChar char="•"/>
            </a:pPr>
            <a:r>
              <a:rPr lang="en-US" sz="1400" dirty="0" err="1"/>
              <a:t>application_protocol</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APPLICATION_PROTOCOL_HTTP</a:t>
            </a:r>
          </a:p>
          <a:p>
            <a:pPr marL="285750" indent="-285750">
              <a:spcBef>
                <a:spcPts val="0"/>
              </a:spcBef>
              <a:buFont typeface="Arial" panose="020B0604020202020204" pitchFamily="34" charset="0"/>
              <a:buChar char="•"/>
            </a:pPr>
            <a:r>
              <a:rPr lang="en-US" sz="1400" dirty="0" err="1"/>
              <a:t>gateway_id</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9eaaad87-1a3b-4900-be95-3b7d69ab7540</a:t>
            </a:r>
          </a:p>
          <a:p>
            <a:pPr marL="742950" lvl="1" indent="-285750">
              <a:spcBef>
                <a:spcPts val="0"/>
              </a:spcBef>
            </a:pPr>
            <a:r>
              <a:rPr lang="en-US" sz="1100" i="1" dirty="0"/>
              <a:t>That’s T1 MP UUID</a:t>
            </a:r>
            <a:endParaRPr lang="en-US" sz="1100" dirty="0"/>
          </a:p>
          <a:p>
            <a:pPr marL="285750" indent="-285750">
              <a:spcBef>
                <a:spcPts val="0"/>
              </a:spcBef>
              <a:buFont typeface="Arial" panose="020B0604020202020204" pitchFamily="34" charset="0"/>
              <a:buChar char="•"/>
            </a:pPr>
            <a:r>
              <a:rPr lang="en-US" sz="1400" dirty="0"/>
              <a:t>client</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"20.20.21.11"</a:t>
            </a:r>
          </a:p>
          <a:p>
            <a:pPr marL="285750" indent="-285750">
              <a:spcBef>
                <a:spcPts val="0"/>
              </a:spcBef>
              <a:buFont typeface="Arial" panose="020B0604020202020204" pitchFamily="34" charset="0"/>
              <a:buChar char="•"/>
            </a:pPr>
            <a:r>
              <a:rPr lang="en-US" sz="1400" dirty="0"/>
              <a:t>server</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"175.45.176.11"</a:t>
            </a:r>
            <a:endParaRPr lang="en-US" sz="1200"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17" name="TextBox 16">
            <a:extLst>
              <a:ext uri="{FF2B5EF4-FFF2-40B4-BE49-F238E27FC236}">
                <a16:creationId xmlns:a16="http://schemas.microsoft.com/office/drawing/2014/main" id="{1BCE590D-6A44-FFCA-0546-33BF1AF07C31}"/>
              </a:ext>
            </a:extLst>
          </p:cNvPr>
          <p:cNvSpPr txBox="1"/>
          <p:nvPr/>
        </p:nvSpPr>
        <p:spPr>
          <a:xfrm flipH="1">
            <a:off x="95534" y="1737297"/>
            <a:ext cx="7710984" cy="3508653"/>
          </a:xfrm>
          <a:prstGeom prst="rect">
            <a:avLst/>
          </a:prstGeom>
        </p:spPr>
        <p:txBody>
          <a:bodyPr wrap="square" lIns="0" tIns="0" rIns="0" bIns="0" rtlCol="0">
            <a:spAutoFit/>
          </a:bodyPr>
          <a:lstStyle/>
          <a:p>
            <a:pPr algn="l">
              <a:spcAft>
                <a:spcPts val="600"/>
              </a:spcAft>
            </a:pPr>
            <a:r>
              <a:rPr lang="en-US" sz="1200" dirty="0">
                <a:latin typeface="Courier New" panose="02070309020205020404" pitchFamily="49" charset="0"/>
                <a:cs typeface="Courier New" panose="02070309020205020404" pitchFamily="49" charset="0"/>
              </a:rPr>
              <a:t>2023-04-11T21:43:59.475Z edgenode-03a.corp.local NSX 33 - [nsx@6876 comp="</a:t>
            </a:r>
            <a:r>
              <a:rPr lang="en-US" sz="1200" dirty="0" err="1">
                <a:latin typeface="Courier New" panose="02070309020205020404" pitchFamily="49" charset="0"/>
                <a:cs typeface="Courier New" panose="02070309020205020404" pitchFamily="49" charset="0"/>
              </a:rPr>
              <a:t>nsx</a:t>
            </a:r>
            <a:r>
              <a:rPr lang="en-US" sz="1200" dirty="0">
                <a:latin typeface="Courier New" panose="02070309020205020404" pitchFamily="49" charset="0"/>
                <a:cs typeface="Courier New" panose="02070309020205020404" pitchFamily="49" charset="0"/>
              </a:rPr>
              <a:t>-edge" </a:t>
            </a:r>
            <a:r>
              <a:rPr lang="en-US" sz="1200" dirty="0" err="1">
                <a:latin typeface="Courier New" panose="02070309020205020404" pitchFamily="49" charset="0"/>
                <a:cs typeface="Courier New" panose="02070309020205020404" pitchFamily="49" charset="0"/>
              </a:rPr>
              <a:t>subcomp</a:t>
            </a:r>
            <a:r>
              <a:rPr lang="en-US" sz="1200" dirty="0">
                <a:latin typeface="Courier New" panose="02070309020205020404" pitchFamily="49" charset="0"/>
                <a:cs typeface="Courier New" panose="02070309020205020404" pitchFamily="49" charset="0"/>
              </a:rPr>
              <a:t>="</a:t>
            </a:r>
            <a:r>
              <a:rPr lang="en-US" sz="1200" dirty="0" err="1">
                <a:latin typeface="Courier New" panose="02070309020205020404" pitchFamily="49" charset="0"/>
                <a:cs typeface="Courier New" panose="02070309020205020404" pitchFamily="49" charset="0"/>
              </a:rPr>
              <a:t>nsxsh</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tid</a:t>
            </a:r>
            <a:r>
              <a:rPr lang="en-US" sz="1200" dirty="0">
                <a:latin typeface="Courier New" panose="02070309020205020404" pitchFamily="49" charset="0"/>
                <a:cs typeface="Courier New" panose="02070309020205020404" pitchFamily="49" charset="0"/>
              </a:rPr>
              <a:t>="50" level="INFO"] Security hub inspection event to </a:t>
            </a:r>
            <a:r>
              <a:rPr lang="en-US" sz="1200" dirty="0" err="1">
                <a:latin typeface="Courier New" panose="02070309020205020404" pitchFamily="49" charset="0"/>
                <a:cs typeface="Courier New" panose="02070309020205020404" pitchFamily="49" charset="0"/>
              </a:rPr>
              <a:t>sa</a:t>
            </a:r>
            <a:r>
              <a:rPr lang="en-US" sz="1200" dirty="0">
                <a:latin typeface="Courier New" panose="02070309020205020404" pitchFamily="49" charset="0"/>
                <a:cs typeface="Courier New" panose="02070309020205020404" pitchFamily="49" charset="0"/>
              </a:rPr>
              <a:t>-event-processor service. Event details - file {#012  md5_hash: "44d88612fea8a8f36de82e1278abb02f"#012  sha1_hash: "3395856ce81f2b7382dee72602f798b642f14140"#012  </a:t>
            </a:r>
            <a:r>
              <a:rPr lang="en-US" sz="1200" dirty="0">
                <a:solidFill>
                  <a:schemeClr val="accent1"/>
                </a:solidFill>
                <a:latin typeface="Courier New" panose="02070309020205020404" pitchFamily="49" charset="0"/>
                <a:cs typeface="Courier New" panose="02070309020205020404" pitchFamily="49" charset="0"/>
              </a:rPr>
              <a:t>sha256_hash: "275a021bbfb6489e54d471899f7db9d1663fc695ec2fe2a2c4538aabf651fd0f"</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lastline_file_class</a:t>
            </a:r>
            <a:r>
              <a:rPr lang="en-US" sz="1200" dirty="0">
                <a:latin typeface="Courier New" panose="02070309020205020404" pitchFamily="49" charset="0"/>
                <a:cs typeface="Courier New" panose="02070309020205020404" pitchFamily="49" charset="0"/>
              </a:rPr>
              <a:t>: "EicarComExeF"#012  </a:t>
            </a:r>
            <a:r>
              <a:rPr lang="en-US" sz="1200" dirty="0" err="1">
                <a:latin typeface="Courier New" panose="02070309020205020404" pitchFamily="49" charset="0"/>
                <a:cs typeface="Courier New" panose="02070309020205020404" pitchFamily="49" charset="0"/>
              </a:rPr>
              <a:t>file_size</a:t>
            </a: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68#012  </a:t>
            </a:r>
            <a:r>
              <a:rPr lang="en-US" sz="1200" dirty="0" err="1">
                <a:solidFill>
                  <a:schemeClr val="accent1"/>
                </a:solidFill>
                <a:latin typeface="Courier New" panose="02070309020205020404" pitchFamily="49" charset="0"/>
                <a:cs typeface="Courier New" panose="02070309020205020404" pitchFamily="49" charset="0"/>
              </a:rPr>
              <a:t>file_name</a:t>
            </a:r>
            <a:r>
              <a:rPr lang="en-US" sz="1200" dirty="0">
                <a:solidFill>
                  <a:schemeClr val="accent1"/>
                </a:solidFill>
                <a:latin typeface="Courier New" panose="02070309020205020404" pitchFamily="49" charset="0"/>
                <a:cs typeface="Courier New" panose="02070309020205020404" pitchFamily="49" charset="0"/>
              </a:rPr>
              <a:t>: "eicar.com.txt"</a:t>
            </a:r>
            <a:r>
              <a:rPr lang="en-US" sz="1200" dirty="0">
                <a:latin typeface="Courier New" panose="02070309020205020404" pitchFamily="49" charset="0"/>
                <a:cs typeface="Courier New" panose="02070309020205020404" pitchFamily="49" charset="0"/>
              </a:rPr>
              <a:t>#012}#012file_seen_info {#012  score: 70#012  </a:t>
            </a:r>
            <a:r>
              <a:rPr lang="en-US" sz="1200" dirty="0" err="1">
                <a:solidFill>
                  <a:schemeClr val="accent1"/>
                </a:solidFill>
                <a:latin typeface="Courier New" panose="02070309020205020404" pitchFamily="49" charset="0"/>
                <a:cs typeface="Courier New" panose="02070309020205020404" pitchFamily="49" charset="0"/>
              </a:rPr>
              <a:t>asds_verdict</a:t>
            </a:r>
            <a:r>
              <a:rPr lang="en-US" sz="1200" dirty="0">
                <a:solidFill>
                  <a:schemeClr val="accent1"/>
                </a:solidFill>
                <a:latin typeface="Courier New" panose="02070309020205020404" pitchFamily="49" charset="0"/>
                <a:cs typeface="Courier New" panose="02070309020205020404" pitchFamily="49" charset="0"/>
              </a:rPr>
              <a:t>: VERDICT_MALICIOUS</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application_protocol</a:t>
            </a:r>
            <a:r>
              <a:rPr lang="en-US" sz="1200" dirty="0">
                <a:solidFill>
                  <a:schemeClr val="accent1"/>
                </a:solidFill>
                <a:latin typeface="Courier New" panose="02070309020205020404" pitchFamily="49" charset="0"/>
                <a:cs typeface="Courier New" panose="02070309020205020404" pitchFamily="49" charset="0"/>
              </a:rPr>
              <a:t>: APPLICATION_PROTOCOL_HTTP</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http_request_details</a:t>
            </a:r>
            <a:r>
              <a:rPr lang="en-US" sz="1200" dirty="0">
                <a:latin typeface="Courier New" panose="02070309020205020404" pitchFamily="49" charset="0"/>
                <a:cs typeface="Courier New" panose="02070309020205020404" pitchFamily="49" charset="0"/>
              </a:rPr>
              <a:t> {#012    domain {#012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"175.45.176.11"#012    }#012    method: HTTP_METHOD_GET#012    path: "/eicar.com.txt"#012    </a:t>
            </a:r>
            <a:r>
              <a:rPr lang="en-US" sz="1200" dirty="0" err="1">
                <a:latin typeface="Courier New" panose="02070309020205020404" pitchFamily="49" charset="0"/>
                <a:cs typeface="Courier New" panose="02070309020205020404" pitchFamily="49" charset="0"/>
              </a:rPr>
              <a:t>referer</a:t>
            </a:r>
            <a:r>
              <a:rPr lang="en-US" sz="1200" dirty="0">
                <a:latin typeface="Courier New" panose="02070309020205020404" pitchFamily="49" charset="0"/>
                <a:cs typeface="Courier New" panose="02070309020205020404" pitchFamily="49" charset="0"/>
              </a:rPr>
              <a:t>: ""#012    </a:t>
            </a:r>
            <a:r>
              <a:rPr lang="en-US" sz="1200" dirty="0" err="1">
                <a:latin typeface="Courier New" panose="02070309020205020404" pitchFamily="49" charset="0"/>
                <a:cs typeface="Courier New" panose="02070309020205020404" pitchFamily="49" charset="0"/>
              </a:rPr>
              <a:t>user_agent</a:t>
            </a:r>
            <a:r>
              <a:rPr lang="en-US" sz="1200" dirty="0">
                <a:latin typeface="Courier New" panose="02070309020205020404" pitchFamily="49" charset="0"/>
                <a:cs typeface="Courier New" panose="02070309020205020404" pitchFamily="49" charset="0"/>
              </a:rPr>
              <a:t>: "curl/7.82.0"#012    </a:t>
            </a:r>
            <a:r>
              <a:rPr lang="en-US" sz="1200" dirty="0" err="1">
                <a:latin typeface="Courier New" panose="02070309020205020404" pitchFamily="49" charset="0"/>
                <a:cs typeface="Courier New" panose="02070309020205020404" pitchFamily="49" charset="0"/>
              </a:rPr>
              <a:t>content_disposition_filename</a:t>
            </a:r>
            <a:r>
              <a:rPr lang="en-US" sz="1200" dirty="0">
                <a:latin typeface="Courier New" panose="02070309020205020404" pitchFamily="49" charset="0"/>
                <a:cs typeface="Courier New" panose="02070309020205020404" pitchFamily="49" charset="0"/>
              </a:rPr>
              <a:t>: "eicar.com.txt"#012  }#012  </a:t>
            </a:r>
            <a:r>
              <a:rPr lang="en-US" sz="1200" dirty="0" err="1">
                <a:latin typeface="Courier New" panose="02070309020205020404" pitchFamily="49" charset="0"/>
                <a:cs typeface="Courier New" panose="02070309020205020404" pitchFamily="49" charset="0"/>
              </a:rPr>
              <a:t>node_id</a:t>
            </a:r>
            <a:r>
              <a:rPr lang="en-US" sz="1200" dirty="0">
                <a:latin typeface="Courier New" panose="02070309020205020404" pitchFamily="49" charset="0"/>
                <a:cs typeface="Courier New" panose="02070309020205020404" pitchFamily="49" charset="0"/>
              </a:rPr>
              <a:t>: "818e476e-2292-4eeb-bcae-a9140129ae8d"#012  </a:t>
            </a:r>
            <a:r>
              <a:rPr lang="en-US" sz="1200" dirty="0" err="1">
                <a:latin typeface="Courier New" panose="02070309020205020404" pitchFamily="49" charset="0"/>
                <a:cs typeface="Courier New" panose="02070309020205020404" pitchFamily="49" charset="0"/>
              </a:rPr>
              <a:t>node_type</a:t>
            </a:r>
            <a:r>
              <a:rPr lang="en-US" sz="1200" dirty="0">
                <a:latin typeface="Courier New" panose="02070309020205020404" pitchFamily="49" charset="0"/>
                <a:cs typeface="Courier New" panose="02070309020205020404" pitchFamily="49" charset="0"/>
              </a:rPr>
              <a:t>: EDGE#012  </a:t>
            </a:r>
            <a:r>
              <a:rPr lang="en-US" sz="1200" dirty="0" err="1">
                <a:solidFill>
                  <a:schemeClr val="accent1"/>
                </a:solidFill>
                <a:latin typeface="Courier New" panose="02070309020205020404" pitchFamily="49" charset="0"/>
                <a:cs typeface="Courier New" panose="02070309020205020404" pitchFamily="49" charset="0"/>
              </a:rPr>
              <a:t>gateway_id</a:t>
            </a:r>
            <a:r>
              <a:rPr lang="en-US" sz="1200" dirty="0">
                <a:solidFill>
                  <a:schemeClr val="accent1"/>
                </a:solidFill>
                <a:latin typeface="Courier New" panose="02070309020205020404" pitchFamily="49" charset="0"/>
                <a:cs typeface="Courier New" panose="02070309020205020404" pitchFamily="49" charset="0"/>
              </a:rPr>
              <a:t>: "9eaaad87-1a3b-4900-be95-3b7d69ab7540"</a:t>
            </a:r>
            <a:r>
              <a:rPr lang="en-US" sz="1200" dirty="0">
                <a:latin typeface="Courier New" panose="02070309020205020404" pitchFamily="49" charset="0"/>
                <a:cs typeface="Courier New" panose="02070309020205020404" pitchFamily="49" charset="0"/>
              </a:rPr>
              <a:t>#012  status: DONE#012  </a:t>
            </a:r>
            <a:r>
              <a:rPr lang="en-US" sz="1200" dirty="0" err="1">
                <a:latin typeface="Courier New" panose="02070309020205020404" pitchFamily="49" charset="0"/>
                <a:cs typeface="Courier New" panose="02070309020205020404" pitchFamily="49" charset="0"/>
              </a:rPr>
              <a:t>found_in_asds</a:t>
            </a:r>
            <a:r>
              <a:rPr lang="en-US" sz="1200" dirty="0">
                <a:latin typeface="Courier New" panose="02070309020205020404" pitchFamily="49" charset="0"/>
                <a:cs typeface="Courier New" panose="02070309020205020404" pitchFamily="49" charset="0"/>
              </a:rPr>
              <a:t>: true#012  </a:t>
            </a:r>
            <a:r>
              <a:rPr lang="en-US" sz="1200" dirty="0">
                <a:solidFill>
                  <a:schemeClr val="accent1"/>
                </a:solidFill>
                <a:latin typeface="Courier New" panose="02070309020205020404" pitchFamily="49" charset="0"/>
                <a:cs typeface="Courier New" panose="02070309020205020404" pitchFamily="49" charset="0"/>
              </a:rPr>
              <a:t>client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"20.20.21.11"</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""#012    port: 49839#012  }#012  </a:t>
            </a:r>
            <a:r>
              <a:rPr lang="en-US" sz="1200" dirty="0">
                <a:solidFill>
                  <a:schemeClr val="accent1"/>
                </a:solidFill>
                <a:latin typeface="Courier New" panose="02070309020205020404" pitchFamily="49" charset="0"/>
                <a:cs typeface="Courier New" panose="02070309020205020404" pitchFamily="49" charset="0"/>
              </a:rPr>
              <a:t>server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"175.45.176.11"</a:t>
            </a:r>
            <a:r>
              <a:rPr lang="en-US" sz="1200" dirty="0">
                <a:latin typeface="Courier New" panose="02070309020205020404" pitchFamily="49" charset="0"/>
                <a:cs typeface="Courier New" panose="02070309020205020404" pitchFamily="49" charset="0"/>
              </a:rPr>
              <a:t>#012    port: 80#012  }#012  timestamp: 1681249439475#012  </a:t>
            </a:r>
            <a:r>
              <a:rPr lang="en-US" sz="1200" dirty="0" err="1">
                <a:latin typeface="Courier New" panose="02070309020205020404" pitchFamily="49" charset="0"/>
                <a:cs typeface="Courier New" panose="02070309020205020404" pitchFamily="49" charset="0"/>
              </a:rPr>
              <a:t>is_allow_listed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ttl</a:t>
            </a:r>
            <a:r>
              <a:rPr lang="en-US" sz="1200" dirty="0">
                <a:latin typeface="Courier New" panose="02070309020205020404" pitchFamily="49" charset="0"/>
                <a:cs typeface="Courier New" panose="02070309020205020404" pitchFamily="49" charset="0"/>
              </a:rPr>
              <a:t>: 1681422239475#012}#012file_transfer_details {#012  </a:t>
            </a:r>
            <a:r>
              <a:rPr lang="en-US" sz="1200" dirty="0" err="1">
                <a:latin typeface="Courier New" panose="02070309020205020404" pitchFamily="49" charset="0"/>
                <a:cs typeface="Courier New" panose="02070309020205020404" pitchFamily="49" charset="0"/>
              </a:rPr>
              <a:t>is_file_upload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start_time</a:t>
            </a:r>
            <a:r>
              <a:rPr lang="en-US" sz="1200" dirty="0">
                <a:latin typeface="Courier New" panose="02070309020205020404" pitchFamily="49" charset="0"/>
                <a:cs typeface="Courier New" panose="02070309020205020404" pitchFamily="49" charset="0"/>
              </a:rPr>
              <a:t>: 1681249438396#012  </a:t>
            </a:r>
            <a:r>
              <a:rPr lang="en-US" sz="1200" dirty="0" err="1">
                <a:latin typeface="Courier New" panose="02070309020205020404" pitchFamily="49" charset="0"/>
                <a:cs typeface="Courier New" panose="02070309020205020404" pitchFamily="49" charset="0"/>
              </a:rPr>
              <a:t>end_time</a:t>
            </a:r>
            <a:r>
              <a:rPr lang="en-US" sz="1200" dirty="0">
                <a:latin typeface="Courier New" panose="02070309020205020404" pitchFamily="49" charset="0"/>
                <a:cs typeface="Courier New" panose="02070309020205020404" pitchFamily="49" charset="0"/>
              </a:rPr>
              <a:t>: 1681249438396#012}</a:t>
            </a:r>
          </a:p>
        </p:txBody>
      </p:sp>
    </p:spTree>
    <p:extLst>
      <p:ext uri="{BB962C8B-B14F-4D97-AF65-F5344CB8AC3E}">
        <p14:creationId xmlns:p14="http://schemas.microsoft.com/office/powerpoint/2010/main" val="345100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307787808"/>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415016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Distributed Malware Detection and Prevention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sz="1800" b="1" dirty="0"/>
              <a:t>Network-Independent Detection &amp; Prevention of known and unknown malicious files</a:t>
            </a:r>
          </a:p>
          <a:p>
            <a:pPr marL="285664" indent="-285664">
              <a:spcBef>
                <a:spcPts val="600"/>
              </a:spcBef>
              <a:buFont typeface="Arial" panose="020B0604020202020204" pitchFamily="34" charset="0"/>
              <a:buChar char="•"/>
            </a:pPr>
            <a:r>
              <a:rPr lang="en-US" dirty="0"/>
              <a:t>Windows and </a:t>
            </a:r>
            <a:r>
              <a:rPr lang="en-US" u="sng" dirty="0">
                <a:solidFill>
                  <a:schemeClr val="accent1"/>
                </a:solidFill>
              </a:rPr>
              <a:t>Linux</a:t>
            </a:r>
            <a:r>
              <a:rPr lang="en-US" dirty="0"/>
              <a:t> VMs</a:t>
            </a:r>
            <a:endParaRPr lang="en-US" sz="1800" dirty="0"/>
          </a:p>
          <a:p>
            <a:pPr marL="285664" indent="-285664">
              <a:spcBef>
                <a:spcPts val="600"/>
              </a:spcBef>
              <a:buFont typeface="Arial" panose="020B0604020202020204" pitchFamily="34" charset="0"/>
              <a:buChar char="•"/>
            </a:pPr>
            <a:r>
              <a:rPr lang="en-US" u="sng" dirty="0">
                <a:solidFill>
                  <a:schemeClr val="accent1"/>
                </a:solidFill>
              </a:rPr>
              <a:t>All</a:t>
            </a:r>
            <a:r>
              <a:rPr lang="en-US" sz="1800" u="sng" dirty="0">
                <a:solidFill>
                  <a:schemeClr val="accent1"/>
                </a:solidFill>
              </a:rPr>
              <a:t> files type</a:t>
            </a:r>
          </a:p>
          <a:p>
            <a:pPr marL="285664" indent="-285664">
              <a:spcBef>
                <a:spcPts val="600"/>
              </a:spcBef>
              <a:buFont typeface="Arial" panose="020B0604020202020204" pitchFamily="34" charset="0"/>
              <a:buChar char="•"/>
            </a:pPr>
            <a:r>
              <a:rPr lang="en-US" sz="1800" dirty="0"/>
              <a:t>Hash lookup, Local analysis and Cloud-based dynamic analysis </a:t>
            </a:r>
          </a:p>
          <a:p>
            <a:pPr marL="285664" indent="-285664">
              <a:spcBef>
                <a:spcPts val="600"/>
              </a:spcBef>
              <a:buFont typeface="Arial" panose="020B0604020202020204" pitchFamily="34" charset="0"/>
              <a:buChar char="•"/>
            </a:pPr>
            <a:r>
              <a:rPr lang="en-US" sz="1800" dirty="0"/>
              <a:t>No </a:t>
            </a:r>
            <a:r>
              <a:rPr lang="en-US" sz="1800" dirty="0" err="1"/>
              <a:t>hairpinning</a:t>
            </a:r>
            <a:r>
              <a:rPr lang="en-US" sz="1800" dirty="0"/>
              <a:t>, network-latency or re-architecture</a:t>
            </a:r>
          </a:p>
          <a:p>
            <a:pPr marL="285664" indent="-285664">
              <a:spcBef>
                <a:spcPts val="600"/>
              </a:spcBef>
              <a:buFont typeface="Arial" panose="020B0604020202020204" pitchFamily="34" charset="0"/>
              <a:buChar char="•"/>
            </a:pPr>
            <a:r>
              <a:rPr lang="en-US" sz="1800" dirty="0"/>
              <a:t>Full system-emulation cloud sandbox enables detection of evasive malware</a:t>
            </a:r>
          </a:p>
          <a:p>
            <a:pPr marL="285664" indent="-285664">
              <a:spcBef>
                <a:spcPts val="600"/>
              </a:spcBef>
              <a:buFont typeface="Arial" panose="020B0604020202020204" pitchFamily="34" charset="0"/>
              <a:buChar char="•"/>
            </a:pPr>
            <a:r>
              <a:rPr lang="en-US" dirty="0"/>
              <a:t>Guest-introspection based file-extraction and blocking for DFW</a:t>
            </a:r>
          </a:p>
          <a:p>
            <a:pPr marL="285664" indent="-285664">
              <a:spcBef>
                <a:spcPts val="600"/>
              </a:spcBef>
              <a:buFont typeface="Arial" panose="020B0604020202020204" pitchFamily="34" charset="0"/>
              <a:buChar char="•"/>
            </a:pPr>
            <a:endParaRPr lang="en-US" sz="1800" dirty="0"/>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sp>
        <p:nvSpPr>
          <p:cNvPr id="8" name="Rectangle 7">
            <a:extLst>
              <a:ext uri="{FF2B5EF4-FFF2-40B4-BE49-F238E27FC236}">
                <a16:creationId xmlns:a16="http://schemas.microsoft.com/office/drawing/2014/main" id="{9055E1FA-763E-991C-A739-64DFE86C6DB0}"/>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grpSp>
        <p:nvGrpSpPr>
          <p:cNvPr id="14" name="Group 13">
            <a:extLst>
              <a:ext uri="{FF2B5EF4-FFF2-40B4-BE49-F238E27FC236}">
                <a16:creationId xmlns:a16="http://schemas.microsoft.com/office/drawing/2014/main" id="{3BCB2E6A-92E9-B717-754A-A01FECDEEFD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15" name="Freeform: Shape 1">
              <a:extLst>
                <a:ext uri="{FF2B5EF4-FFF2-40B4-BE49-F238E27FC236}">
                  <a16:creationId xmlns:a16="http://schemas.microsoft.com/office/drawing/2014/main" id="{F9FC8E50-94B6-D149-668F-85FB1485825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6" name="Freeform: Shape 2">
              <a:extLst>
                <a:ext uri="{FF2B5EF4-FFF2-40B4-BE49-F238E27FC236}">
                  <a16:creationId xmlns:a16="http://schemas.microsoft.com/office/drawing/2014/main" id="{D07BCAB5-E9E6-70CA-F7DE-1DCC6002A5C4}"/>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7" name="Freeform: Shape 3">
              <a:extLst>
                <a:ext uri="{FF2B5EF4-FFF2-40B4-BE49-F238E27FC236}">
                  <a16:creationId xmlns:a16="http://schemas.microsoft.com/office/drawing/2014/main" id="{58516105-EDBE-9EFF-3828-712E45AD4880}"/>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8" name="Freeform: Shape 4">
              <a:extLst>
                <a:ext uri="{FF2B5EF4-FFF2-40B4-BE49-F238E27FC236}">
                  <a16:creationId xmlns:a16="http://schemas.microsoft.com/office/drawing/2014/main" id="{6C0A78ED-9DF8-16F9-966F-9C8241965D0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9" name="Freeform: Shape 5">
              <a:extLst>
                <a:ext uri="{FF2B5EF4-FFF2-40B4-BE49-F238E27FC236}">
                  <a16:creationId xmlns:a16="http://schemas.microsoft.com/office/drawing/2014/main" id="{C0998A4B-9F0A-8A52-B4A2-B765CBE2957E}"/>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0" name="TextBox 19">
            <a:extLst>
              <a:ext uri="{FF2B5EF4-FFF2-40B4-BE49-F238E27FC236}">
                <a16:creationId xmlns:a16="http://schemas.microsoft.com/office/drawing/2014/main" id="{1783CE21-A13C-EFE4-F1EA-D4A2831F4F9C}"/>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21" name="Straight Connector 20">
            <a:extLst>
              <a:ext uri="{FF2B5EF4-FFF2-40B4-BE49-F238E27FC236}">
                <a16:creationId xmlns:a16="http://schemas.microsoft.com/office/drawing/2014/main" id="{39DE6DFA-898C-4872-D563-8C028978D82B}"/>
              </a:ext>
            </a:extLst>
          </p:cNvPr>
          <p:cNvCxnSpPr>
            <a:cxnSpLocks/>
            <a:stCxn id="26" idx="46"/>
            <a:endCxn id="15"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68FEFC-4BAC-C02C-3A92-5D63DCD5AEEA}"/>
              </a:ext>
            </a:extLst>
          </p:cNvPr>
          <p:cNvCxnSpPr>
            <a:cxnSpLocks/>
            <a:stCxn id="15" idx="2"/>
            <a:endCxn id="29"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08C1F23-24C8-AC9F-7AB7-ED5E3A8C8029}"/>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A278D46-14BB-1F5C-60A1-B50C3C6C73D5}"/>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75A07EB-0F0F-C05A-ACFC-B03C83E6767B}"/>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6" name="Freeform 180">
            <a:extLst>
              <a:ext uri="{FF2B5EF4-FFF2-40B4-BE49-F238E27FC236}">
                <a16:creationId xmlns:a16="http://schemas.microsoft.com/office/drawing/2014/main" id="{F4E30CE5-077E-AAB3-005E-E86267D280D1}"/>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7" name="TextBox 26">
            <a:extLst>
              <a:ext uri="{FF2B5EF4-FFF2-40B4-BE49-F238E27FC236}">
                <a16:creationId xmlns:a16="http://schemas.microsoft.com/office/drawing/2014/main" id="{351C4043-337A-0227-3316-50E133DD6174}"/>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28" name="Group 27">
            <a:extLst>
              <a:ext uri="{FF2B5EF4-FFF2-40B4-BE49-F238E27FC236}">
                <a16:creationId xmlns:a16="http://schemas.microsoft.com/office/drawing/2014/main" id="{4223E76F-3EA0-B551-C528-E1801907132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9" name="Freeform: Shape 1">
              <a:extLst>
                <a:ext uri="{FF2B5EF4-FFF2-40B4-BE49-F238E27FC236}">
                  <a16:creationId xmlns:a16="http://schemas.microsoft.com/office/drawing/2014/main" id="{0755CFF5-BD55-2FDF-479F-7E5EEF82A2F9}"/>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0" name="Freeform: Shape 2">
              <a:extLst>
                <a:ext uri="{FF2B5EF4-FFF2-40B4-BE49-F238E27FC236}">
                  <a16:creationId xmlns:a16="http://schemas.microsoft.com/office/drawing/2014/main" id="{F7C852DD-0B50-507D-DD0E-2DE06E1BD141}"/>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1" name="Freeform: Shape 3">
              <a:extLst>
                <a:ext uri="{FF2B5EF4-FFF2-40B4-BE49-F238E27FC236}">
                  <a16:creationId xmlns:a16="http://schemas.microsoft.com/office/drawing/2014/main" id="{D85D4890-B5DB-D313-388F-6FC12EB6F56B}"/>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2" name="Freeform: Shape 4">
              <a:extLst>
                <a:ext uri="{FF2B5EF4-FFF2-40B4-BE49-F238E27FC236}">
                  <a16:creationId xmlns:a16="http://schemas.microsoft.com/office/drawing/2014/main" id="{3C5B72CD-7D5B-0EB9-8962-D46E863948BD}"/>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3" name="Freeform: Shape 5">
              <a:extLst>
                <a:ext uri="{FF2B5EF4-FFF2-40B4-BE49-F238E27FC236}">
                  <a16:creationId xmlns:a16="http://schemas.microsoft.com/office/drawing/2014/main" id="{7EF38AB2-AB1B-FBF6-9A20-5638DAAF87E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4" name="TextBox 33">
            <a:extLst>
              <a:ext uri="{FF2B5EF4-FFF2-40B4-BE49-F238E27FC236}">
                <a16:creationId xmlns:a16="http://schemas.microsoft.com/office/drawing/2014/main" id="{C0A10CA9-44CE-6601-B244-11C354812DF9}"/>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35" name="Straight Connector 34">
            <a:extLst>
              <a:ext uri="{FF2B5EF4-FFF2-40B4-BE49-F238E27FC236}">
                <a16:creationId xmlns:a16="http://schemas.microsoft.com/office/drawing/2014/main" id="{BA050595-CEF8-D583-99C9-688213701950}"/>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90A5D8B-FEFC-54E0-EAE6-2B1E8A6DCAE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25D1918-2433-8E6E-E1B8-C1D63A8CEB47}"/>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043A1CC-7A8F-16F0-15AF-7C4A9EDB9D69}"/>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F0BBB27-24AB-576B-7850-D26D666B0154}"/>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40" name="TextBox 39">
            <a:extLst>
              <a:ext uri="{FF2B5EF4-FFF2-40B4-BE49-F238E27FC236}">
                <a16:creationId xmlns:a16="http://schemas.microsoft.com/office/drawing/2014/main" id="{2784C154-F83D-2122-9CB9-B6EA8666A77C}"/>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41" name="Straight Connector 40">
            <a:extLst>
              <a:ext uri="{FF2B5EF4-FFF2-40B4-BE49-F238E27FC236}">
                <a16:creationId xmlns:a16="http://schemas.microsoft.com/office/drawing/2014/main" id="{96A2A559-D5BB-1520-FE38-0A63106F193E}"/>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27B5ACB3-78D5-14F8-337A-AC96520453C8}"/>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43" name="Group 42">
            <a:extLst>
              <a:ext uri="{FF2B5EF4-FFF2-40B4-BE49-F238E27FC236}">
                <a16:creationId xmlns:a16="http://schemas.microsoft.com/office/drawing/2014/main" id="{D013555D-7E24-84E0-DA7A-267171BE1F22}"/>
              </a:ext>
            </a:extLst>
          </p:cNvPr>
          <p:cNvGrpSpPr/>
          <p:nvPr/>
        </p:nvGrpSpPr>
        <p:grpSpPr>
          <a:xfrm>
            <a:off x="4237129" y="3090794"/>
            <a:ext cx="657699" cy="540490"/>
            <a:chOff x="6855481" y="3612066"/>
            <a:chExt cx="657699" cy="540490"/>
          </a:xfrm>
        </p:grpSpPr>
        <p:cxnSp>
          <p:nvCxnSpPr>
            <p:cNvPr id="44" name="Straight Connector 43">
              <a:extLst>
                <a:ext uri="{FF2B5EF4-FFF2-40B4-BE49-F238E27FC236}">
                  <a16:creationId xmlns:a16="http://schemas.microsoft.com/office/drawing/2014/main" id="{F830E6E4-5883-6D29-6CB8-5792892A85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5" name="Freeform 86">
              <a:extLst>
                <a:ext uri="{FF2B5EF4-FFF2-40B4-BE49-F238E27FC236}">
                  <a16:creationId xmlns:a16="http://schemas.microsoft.com/office/drawing/2014/main" id="{107BC817-FD58-8D16-4445-B4AA87C492A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6" name="Group 45">
            <a:extLst>
              <a:ext uri="{FF2B5EF4-FFF2-40B4-BE49-F238E27FC236}">
                <a16:creationId xmlns:a16="http://schemas.microsoft.com/office/drawing/2014/main" id="{49408BAD-3784-6A35-535A-A5F20CAC6DA9}"/>
              </a:ext>
            </a:extLst>
          </p:cNvPr>
          <p:cNvGrpSpPr/>
          <p:nvPr/>
        </p:nvGrpSpPr>
        <p:grpSpPr>
          <a:xfrm>
            <a:off x="2227331" y="4114657"/>
            <a:ext cx="657699" cy="540490"/>
            <a:chOff x="6855481" y="3612066"/>
            <a:chExt cx="657699" cy="540490"/>
          </a:xfrm>
        </p:grpSpPr>
        <p:cxnSp>
          <p:nvCxnSpPr>
            <p:cNvPr id="47" name="Straight Connector 46">
              <a:extLst>
                <a:ext uri="{FF2B5EF4-FFF2-40B4-BE49-F238E27FC236}">
                  <a16:creationId xmlns:a16="http://schemas.microsoft.com/office/drawing/2014/main" id="{061E2340-D372-6110-C5A3-9D8E5DD11D34}"/>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Freeform 86">
              <a:extLst>
                <a:ext uri="{FF2B5EF4-FFF2-40B4-BE49-F238E27FC236}">
                  <a16:creationId xmlns:a16="http://schemas.microsoft.com/office/drawing/2014/main" id="{550A4B49-60E7-A514-F9B0-261D10A26DD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0F1A4964-A4EE-84B0-1D3D-8BFDE91EF63B}"/>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D7290FA9-6918-A7F7-8711-92469716779C}"/>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9F785583-9300-D92F-03C4-DF35CA6D0B6E}"/>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B3A00F30-6A96-AC76-2939-5AB7EBD77F10}"/>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A1892C78-E718-E3F3-8F19-5C1DC8221D2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BF92CEF6-B604-3AC5-1F4E-DCCEE1A37F49}"/>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2FA330C3-ECFB-95DF-B63F-DA99C8903A47}"/>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404B0827-604A-C0E2-F1A9-E324CC8EE8C8}"/>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073E841-B38F-CB77-0D2C-FEA52FD0D228}"/>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0E96C93-2872-2A73-902C-E51CC45CA94F}"/>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9" name="Straight Connector 58">
            <a:extLst>
              <a:ext uri="{FF2B5EF4-FFF2-40B4-BE49-F238E27FC236}">
                <a16:creationId xmlns:a16="http://schemas.microsoft.com/office/drawing/2014/main" id="{B1E1C864-0895-9EC6-1FDE-A506615A0DC4}"/>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4BDEC99-D078-3506-31C7-8F711E52C57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1" name="Group 60">
            <a:extLst>
              <a:ext uri="{FF2B5EF4-FFF2-40B4-BE49-F238E27FC236}">
                <a16:creationId xmlns:a16="http://schemas.microsoft.com/office/drawing/2014/main" id="{0FBD301B-2E61-A649-D29D-D962637EBD54}"/>
              </a:ext>
            </a:extLst>
          </p:cNvPr>
          <p:cNvGrpSpPr/>
          <p:nvPr/>
        </p:nvGrpSpPr>
        <p:grpSpPr>
          <a:xfrm>
            <a:off x="3329793" y="5299000"/>
            <a:ext cx="657699" cy="540490"/>
            <a:chOff x="6855481" y="3612066"/>
            <a:chExt cx="657699" cy="540490"/>
          </a:xfrm>
        </p:grpSpPr>
        <p:cxnSp>
          <p:nvCxnSpPr>
            <p:cNvPr id="62" name="Straight Connector 61">
              <a:extLst>
                <a:ext uri="{FF2B5EF4-FFF2-40B4-BE49-F238E27FC236}">
                  <a16:creationId xmlns:a16="http://schemas.microsoft.com/office/drawing/2014/main" id="{ED4B00B3-35A1-7CCC-DE6C-5357245F7B85}"/>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3" name="Freeform 86">
              <a:extLst>
                <a:ext uri="{FF2B5EF4-FFF2-40B4-BE49-F238E27FC236}">
                  <a16:creationId xmlns:a16="http://schemas.microsoft.com/office/drawing/2014/main" id="{5D7F4562-1F9E-B627-652D-01E621704FE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5" name="Straight Connector 64">
            <a:extLst>
              <a:ext uri="{FF2B5EF4-FFF2-40B4-BE49-F238E27FC236}">
                <a16:creationId xmlns:a16="http://schemas.microsoft.com/office/drawing/2014/main" id="{1ECB6808-1DA6-AB72-6DF2-E86394D65328}"/>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AB3B6279-6D58-35DE-11BC-3BC3DDCE8513}"/>
              </a:ext>
            </a:extLst>
          </p:cNvPr>
          <p:cNvGrpSpPr/>
          <p:nvPr/>
        </p:nvGrpSpPr>
        <p:grpSpPr>
          <a:xfrm>
            <a:off x="5486625" y="4227548"/>
            <a:ext cx="657699" cy="540490"/>
            <a:chOff x="6855481" y="3612066"/>
            <a:chExt cx="657699" cy="540490"/>
          </a:xfrm>
        </p:grpSpPr>
        <p:cxnSp>
          <p:nvCxnSpPr>
            <p:cNvPr id="67" name="Straight Connector 66">
              <a:extLst>
                <a:ext uri="{FF2B5EF4-FFF2-40B4-BE49-F238E27FC236}">
                  <a16:creationId xmlns:a16="http://schemas.microsoft.com/office/drawing/2014/main" id="{C08B6B85-B9BC-E435-6B44-DC370D7DAE1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8" name="Freeform 86">
              <a:extLst>
                <a:ext uri="{FF2B5EF4-FFF2-40B4-BE49-F238E27FC236}">
                  <a16:creationId xmlns:a16="http://schemas.microsoft.com/office/drawing/2014/main" id="{A2F30668-7C60-B808-9C22-0824020FCA61}"/>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69" name="Group 68">
            <a:extLst>
              <a:ext uri="{FF2B5EF4-FFF2-40B4-BE49-F238E27FC236}">
                <a16:creationId xmlns:a16="http://schemas.microsoft.com/office/drawing/2014/main" id="{3C21D87C-F2BC-ACFF-53DB-64FFAD4C0C6A}"/>
              </a:ext>
            </a:extLst>
          </p:cNvPr>
          <p:cNvGrpSpPr/>
          <p:nvPr/>
        </p:nvGrpSpPr>
        <p:grpSpPr>
          <a:xfrm>
            <a:off x="1836792" y="5300480"/>
            <a:ext cx="274320" cy="632993"/>
            <a:chOff x="1693658" y="4666427"/>
            <a:chExt cx="274320" cy="632993"/>
          </a:xfrm>
        </p:grpSpPr>
        <p:cxnSp>
          <p:nvCxnSpPr>
            <p:cNvPr id="70" name="Straight Connector 69">
              <a:extLst>
                <a:ext uri="{FF2B5EF4-FFF2-40B4-BE49-F238E27FC236}">
                  <a16:creationId xmlns:a16="http://schemas.microsoft.com/office/drawing/2014/main" id="{CE36D34E-2137-A05F-18F2-2D634D309781}"/>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5515E68-3BA5-2C1A-5719-CEC3439704A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72" name="Group 71">
            <a:extLst>
              <a:ext uri="{FF2B5EF4-FFF2-40B4-BE49-F238E27FC236}">
                <a16:creationId xmlns:a16="http://schemas.microsoft.com/office/drawing/2014/main" id="{67B9DEC6-AE5D-6704-EAF3-A31B8226C578}"/>
              </a:ext>
            </a:extLst>
          </p:cNvPr>
          <p:cNvGrpSpPr/>
          <p:nvPr/>
        </p:nvGrpSpPr>
        <p:grpSpPr>
          <a:xfrm>
            <a:off x="767903" y="4124174"/>
            <a:ext cx="274320" cy="632993"/>
            <a:chOff x="1693658" y="4666427"/>
            <a:chExt cx="274320" cy="632993"/>
          </a:xfrm>
        </p:grpSpPr>
        <p:cxnSp>
          <p:nvCxnSpPr>
            <p:cNvPr id="73" name="Straight Connector 72">
              <a:extLst>
                <a:ext uri="{FF2B5EF4-FFF2-40B4-BE49-F238E27FC236}">
                  <a16:creationId xmlns:a16="http://schemas.microsoft.com/office/drawing/2014/main" id="{85ACFA1D-BDDB-CE4D-A1B9-805D7B4D82F7}"/>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990F6D8C-8222-C0DE-5C61-53DACEFAA9C3}"/>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75" name="Straight Connector 74">
            <a:extLst>
              <a:ext uri="{FF2B5EF4-FFF2-40B4-BE49-F238E27FC236}">
                <a16:creationId xmlns:a16="http://schemas.microsoft.com/office/drawing/2014/main" id="{594DC3DF-E866-1F4B-1846-95E9D2BE67D3}"/>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DBCB1EA-4597-9BB1-DBF8-0442CAEC4BD6}"/>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1" name="Group 100">
            <a:extLst>
              <a:ext uri="{FF2B5EF4-FFF2-40B4-BE49-F238E27FC236}">
                <a16:creationId xmlns:a16="http://schemas.microsoft.com/office/drawing/2014/main" id="{3878BB4F-BEF1-15C3-7A55-39D0DD667544}"/>
              </a:ext>
            </a:extLst>
          </p:cNvPr>
          <p:cNvGrpSpPr/>
          <p:nvPr/>
        </p:nvGrpSpPr>
        <p:grpSpPr>
          <a:xfrm>
            <a:off x="5029238" y="3093965"/>
            <a:ext cx="274320" cy="632993"/>
            <a:chOff x="1693658" y="4666427"/>
            <a:chExt cx="274320" cy="632993"/>
          </a:xfrm>
        </p:grpSpPr>
        <p:cxnSp>
          <p:nvCxnSpPr>
            <p:cNvPr id="102" name="Straight Connector 101">
              <a:extLst>
                <a:ext uri="{FF2B5EF4-FFF2-40B4-BE49-F238E27FC236}">
                  <a16:creationId xmlns:a16="http://schemas.microsoft.com/office/drawing/2014/main" id="{61AAC026-5366-BEA0-16D8-B5EBAE925A2B}"/>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3" name="Rectangle 102">
              <a:extLst>
                <a:ext uri="{FF2B5EF4-FFF2-40B4-BE49-F238E27FC236}">
                  <a16:creationId xmlns:a16="http://schemas.microsoft.com/office/drawing/2014/main" id="{F3DF3B70-06B8-382D-4006-46913FF74B08}"/>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4" name="Straight Connector 103">
            <a:extLst>
              <a:ext uri="{FF2B5EF4-FFF2-40B4-BE49-F238E27FC236}">
                <a16:creationId xmlns:a16="http://schemas.microsoft.com/office/drawing/2014/main" id="{61C16173-1E42-C912-60CF-D5BA9031ECAB}"/>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3D242AE8-DEC8-7AD0-6332-9FB2A57F1E7A}"/>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6" name="Group 105">
            <a:extLst>
              <a:ext uri="{FF2B5EF4-FFF2-40B4-BE49-F238E27FC236}">
                <a16:creationId xmlns:a16="http://schemas.microsoft.com/office/drawing/2014/main" id="{A7E762E3-B2D5-D8A8-0190-A2101D42C5E3}"/>
              </a:ext>
            </a:extLst>
          </p:cNvPr>
          <p:cNvGrpSpPr/>
          <p:nvPr/>
        </p:nvGrpSpPr>
        <p:grpSpPr>
          <a:xfrm>
            <a:off x="6252588" y="4227090"/>
            <a:ext cx="274320" cy="632993"/>
            <a:chOff x="1693658" y="4666427"/>
            <a:chExt cx="274320" cy="632993"/>
          </a:xfrm>
        </p:grpSpPr>
        <p:cxnSp>
          <p:nvCxnSpPr>
            <p:cNvPr id="107" name="Straight Connector 106">
              <a:extLst>
                <a:ext uri="{FF2B5EF4-FFF2-40B4-BE49-F238E27FC236}">
                  <a16:creationId xmlns:a16="http://schemas.microsoft.com/office/drawing/2014/main" id="{33F353A3-5B18-14B8-B8EE-8BECB694DD03}"/>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3" name="Rectangle 162">
              <a:extLst>
                <a:ext uri="{FF2B5EF4-FFF2-40B4-BE49-F238E27FC236}">
                  <a16:creationId xmlns:a16="http://schemas.microsoft.com/office/drawing/2014/main" id="{8F745826-D5B1-5EE5-FD05-5988F645E18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64" name="Picture 163">
            <a:extLst>
              <a:ext uri="{FF2B5EF4-FFF2-40B4-BE49-F238E27FC236}">
                <a16:creationId xmlns:a16="http://schemas.microsoft.com/office/drawing/2014/main" id="{22086CE9-D5A6-56E2-39A8-35DE035B7FF3}"/>
              </a:ext>
            </a:extLst>
          </p:cNvPr>
          <p:cNvPicPr>
            <a:picLocks noChangeAspect="1"/>
          </p:cNvPicPr>
          <p:nvPr/>
        </p:nvPicPr>
        <p:blipFill>
          <a:blip r:embed="rId5"/>
          <a:stretch>
            <a:fillRect/>
          </a:stretch>
        </p:blipFill>
        <p:spPr>
          <a:xfrm>
            <a:off x="5029013" y="3650034"/>
            <a:ext cx="285750" cy="285750"/>
          </a:xfrm>
          <a:prstGeom prst="rect">
            <a:avLst/>
          </a:prstGeom>
        </p:spPr>
      </p:pic>
      <p:pic>
        <p:nvPicPr>
          <p:cNvPr id="165" name="Picture 164">
            <a:extLst>
              <a:ext uri="{FF2B5EF4-FFF2-40B4-BE49-F238E27FC236}">
                <a16:creationId xmlns:a16="http://schemas.microsoft.com/office/drawing/2014/main" id="{A3C3EA8F-675C-D564-55A9-9D0FCEDA9DB1}"/>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66" name="Picture 165">
            <a:extLst>
              <a:ext uri="{FF2B5EF4-FFF2-40B4-BE49-F238E27FC236}">
                <a16:creationId xmlns:a16="http://schemas.microsoft.com/office/drawing/2014/main" id="{9AB8FE84-F6AB-BE1B-89AC-5B0E66A90623}"/>
              </a:ext>
            </a:extLst>
          </p:cNvPr>
          <p:cNvPicPr>
            <a:picLocks noChangeAspect="1"/>
          </p:cNvPicPr>
          <p:nvPr/>
        </p:nvPicPr>
        <p:blipFill>
          <a:blip r:embed="rId5"/>
          <a:stretch>
            <a:fillRect/>
          </a:stretch>
        </p:blipFill>
        <p:spPr>
          <a:xfrm>
            <a:off x="6253607" y="4781645"/>
            <a:ext cx="285750" cy="285750"/>
          </a:xfrm>
          <a:prstGeom prst="rect">
            <a:avLst/>
          </a:prstGeom>
        </p:spPr>
      </p:pic>
      <p:pic>
        <p:nvPicPr>
          <p:cNvPr id="167" name="Picture 166">
            <a:extLst>
              <a:ext uri="{FF2B5EF4-FFF2-40B4-BE49-F238E27FC236}">
                <a16:creationId xmlns:a16="http://schemas.microsoft.com/office/drawing/2014/main" id="{ED54DE3E-96DA-A8D6-B247-57EB41C8D8E0}"/>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68" name="Picture 167">
            <a:extLst>
              <a:ext uri="{FF2B5EF4-FFF2-40B4-BE49-F238E27FC236}">
                <a16:creationId xmlns:a16="http://schemas.microsoft.com/office/drawing/2014/main" id="{C09723A7-821D-2E2C-E6BE-6F5B44F703FD}"/>
              </a:ext>
            </a:extLst>
          </p:cNvPr>
          <p:cNvPicPr>
            <a:picLocks noChangeAspect="1"/>
          </p:cNvPicPr>
          <p:nvPr/>
        </p:nvPicPr>
        <p:blipFill>
          <a:blip r:embed="rId5"/>
          <a:stretch>
            <a:fillRect/>
          </a:stretch>
        </p:blipFill>
        <p:spPr>
          <a:xfrm>
            <a:off x="774843" y="4678215"/>
            <a:ext cx="285750" cy="285750"/>
          </a:xfrm>
          <a:prstGeom prst="rect">
            <a:avLst/>
          </a:prstGeom>
        </p:spPr>
      </p:pic>
      <p:pic>
        <p:nvPicPr>
          <p:cNvPr id="169" name="Picture 168">
            <a:extLst>
              <a:ext uri="{FF2B5EF4-FFF2-40B4-BE49-F238E27FC236}">
                <a16:creationId xmlns:a16="http://schemas.microsoft.com/office/drawing/2014/main" id="{158F2717-03ED-DDFE-12E2-AEDBF01ACED0}"/>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70" name="Picture 169">
            <a:extLst>
              <a:ext uri="{FF2B5EF4-FFF2-40B4-BE49-F238E27FC236}">
                <a16:creationId xmlns:a16="http://schemas.microsoft.com/office/drawing/2014/main" id="{17A358DC-E2D0-6B83-D71D-627EE21F04BA}"/>
              </a:ext>
            </a:extLst>
          </p:cNvPr>
          <p:cNvPicPr>
            <a:picLocks noChangeAspect="1"/>
          </p:cNvPicPr>
          <p:nvPr/>
        </p:nvPicPr>
        <p:blipFill>
          <a:blip r:embed="rId5"/>
          <a:stretch>
            <a:fillRect/>
          </a:stretch>
        </p:blipFill>
        <p:spPr>
          <a:xfrm>
            <a:off x="1825362" y="5849470"/>
            <a:ext cx="285750" cy="285750"/>
          </a:xfrm>
          <a:prstGeom prst="rect">
            <a:avLst/>
          </a:prstGeom>
        </p:spPr>
      </p:pic>
      <p:pic>
        <p:nvPicPr>
          <p:cNvPr id="171" name="Picture 170">
            <a:extLst>
              <a:ext uri="{FF2B5EF4-FFF2-40B4-BE49-F238E27FC236}">
                <a16:creationId xmlns:a16="http://schemas.microsoft.com/office/drawing/2014/main" id="{EC0F64FB-5745-C168-A3FA-27DDC07D027C}"/>
              </a:ext>
            </a:extLst>
          </p:cNvPr>
          <p:cNvPicPr>
            <a:picLocks noChangeAspect="1"/>
          </p:cNvPicPr>
          <p:nvPr/>
        </p:nvPicPr>
        <p:blipFill>
          <a:blip r:embed="rId6"/>
          <a:stretch>
            <a:fillRect/>
          </a:stretch>
        </p:blipFill>
        <p:spPr>
          <a:xfrm>
            <a:off x="2370036" y="5848357"/>
            <a:ext cx="286893" cy="285750"/>
          </a:xfrm>
          <a:prstGeom prst="rect">
            <a:avLst/>
          </a:prstGeom>
        </p:spPr>
      </p:pic>
      <p:sp>
        <p:nvSpPr>
          <p:cNvPr id="179" name="Picture Placeholder 80" descr="Defense Preventions&#10;">
            <a:extLst>
              <a:ext uri="{FF2B5EF4-FFF2-40B4-BE49-F238E27FC236}">
                <a16:creationId xmlns:a16="http://schemas.microsoft.com/office/drawing/2014/main" id="{2C7B69F6-68AC-C3BA-D717-24CBF82800DC}"/>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0" name="Picture Placeholder 80" descr="Defense Preventions&#10;">
            <a:extLst>
              <a:ext uri="{FF2B5EF4-FFF2-40B4-BE49-F238E27FC236}">
                <a16:creationId xmlns:a16="http://schemas.microsoft.com/office/drawing/2014/main" id="{22AD7268-79F9-DB56-B6C4-673080A799AD}"/>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1" name="Picture Placeholder 80" descr="Defense Preventions&#10;">
            <a:extLst>
              <a:ext uri="{FF2B5EF4-FFF2-40B4-BE49-F238E27FC236}">
                <a16:creationId xmlns:a16="http://schemas.microsoft.com/office/drawing/2014/main" id="{51C3E6CB-5F8D-805A-156E-314C24E6D318}"/>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2" name="Picture Placeholder 80" descr="Defense Preventions&#10;">
            <a:extLst>
              <a:ext uri="{FF2B5EF4-FFF2-40B4-BE49-F238E27FC236}">
                <a16:creationId xmlns:a16="http://schemas.microsoft.com/office/drawing/2014/main" id="{FD154E6E-C6BA-B291-C673-D457C551D076}"/>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3" name="Picture Placeholder 80" descr="Defense Preventions&#10;">
            <a:extLst>
              <a:ext uri="{FF2B5EF4-FFF2-40B4-BE49-F238E27FC236}">
                <a16:creationId xmlns:a16="http://schemas.microsoft.com/office/drawing/2014/main" id="{581F3BE4-65F7-3D22-5F20-580B272CCF16}"/>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4" name="Picture Placeholder 80" descr="Defense Preventions&#10;">
            <a:extLst>
              <a:ext uri="{FF2B5EF4-FFF2-40B4-BE49-F238E27FC236}">
                <a16:creationId xmlns:a16="http://schemas.microsoft.com/office/drawing/2014/main" id="{ABE7AC6A-C169-4243-DC74-1F43069D646A}"/>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5" name="Picture Placeholder 80" descr="Defense Preventions&#10;">
            <a:extLst>
              <a:ext uri="{FF2B5EF4-FFF2-40B4-BE49-F238E27FC236}">
                <a16:creationId xmlns:a16="http://schemas.microsoft.com/office/drawing/2014/main" id="{8118D9E2-A78B-C488-C06D-053C0126643F}"/>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6" name="Picture Placeholder 80" descr="Defense Preventions&#10;">
            <a:extLst>
              <a:ext uri="{FF2B5EF4-FFF2-40B4-BE49-F238E27FC236}">
                <a16:creationId xmlns:a16="http://schemas.microsoft.com/office/drawing/2014/main" id="{8C2A0FDF-7597-B6CA-1867-CD4285208241}"/>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55973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500"/>
                                        <p:tgtEl>
                                          <p:spTgt spid="179"/>
                                        </p:tgtEl>
                                      </p:cBhvr>
                                    </p:animEffect>
                                  </p:childTnLst>
                                </p:cTn>
                              </p:par>
                              <p:par>
                                <p:cTn id="8" presetID="10" presetClass="entr" presetSubtype="0" repeatCount="3000" fill="hold" grpId="0" nodeType="withEffect">
                                  <p:stCondLst>
                                    <p:cond delay="0"/>
                                  </p:stCondLst>
                                  <p:childTnLst>
                                    <p:set>
                                      <p:cBhvr>
                                        <p:cTn id="9" dur="1" fill="hold">
                                          <p:stCondLst>
                                            <p:cond delay="0"/>
                                          </p:stCondLst>
                                        </p:cTn>
                                        <p:tgtEl>
                                          <p:spTgt spid="183"/>
                                        </p:tgtEl>
                                        <p:attrNameLst>
                                          <p:attrName>style.visibility</p:attrName>
                                        </p:attrNameLst>
                                      </p:cBhvr>
                                      <p:to>
                                        <p:strVal val="visible"/>
                                      </p:to>
                                    </p:set>
                                    <p:animEffect transition="in" filter="fade">
                                      <p:cBhvr>
                                        <p:cTn id="10" dur="500"/>
                                        <p:tgtEl>
                                          <p:spTgt spid="183"/>
                                        </p:tgtEl>
                                      </p:cBhvr>
                                    </p:animEffect>
                                  </p:childTnLst>
                                </p:cTn>
                              </p:par>
                              <p:par>
                                <p:cTn id="11" presetID="10" presetClass="entr" presetSubtype="0" repeatCount="3000" fill="hold" grpId="0" nodeType="withEffect">
                                  <p:stCondLst>
                                    <p:cond delay="0"/>
                                  </p:stCondLst>
                                  <p:childTnLst>
                                    <p:set>
                                      <p:cBhvr>
                                        <p:cTn id="12" dur="1" fill="hold">
                                          <p:stCondLst>
                                            <p:cond delay="0"/>
                                          </p:stCondLst>
                                        </p:cTn>
                                        <p:tgtEl>
                                          <p:spTgt spid="180"/>
                                        </p:tgtEl>
                                        <p:attrNameLst>
                                          <p:attrName>style.visibility</p:attrName>
                                        </p:attrNameLst>
                                      </p:cBhvr>
                                      <p:to>
                                        <p:strVal val="visible"/>
                                      </p:to>
                                    </p:set>
                                    <p:animEffect transition="in" filter="fade">
                                      <p:cBhvr>
                                        <p:cTn id="13" dur="500"/>
                                        <p:tgtEl>
                                          <p:spTgt spid="180"/>
                                        </p:tgtEl>
                                      </p:cBhvr>
                                    </p:animEffect>
                                  </p:childTnLst>
                                </p:cTn>
                              </p:par>
                              <p:par>
                                <p:cTn id="14" presetID="10" presetClass="entr" presetSubtype="0" repeatCount="3000" fill="hold" grpId="0" nodeType="withEffect">
                                  <p:stCondLst>
                                    <p:cond delay="0"/>
                                  </p:stCondLst>
                                  <p:childTnLst>
                                    <p:set>
                                      <p:cBhvr>
                                        <p:cTn id="15" dur="1" fill="hold">
                                          <p:stCondLst>
                                            <p:cond delay="0"/>
                                          </p:stCondLst>
                                        </p:cTn>
                                        <p:tgtEl>
                                          <p:spTgt spid="181"/>
                                        </p:tgtEl>
                                        <p:attrNameLst>
                                          <p:attrName>style.visibility</p:attrName>
                                        </p:attrNameLst>
                                      </p:cBhvr>
                                      <p:to>
                                        <p:strVal val="visible"/>
                                      </p:to>
                                    </p:set>
                                    <p:animEffect transition="in" filter="fade">
                                      <p:cBhvr>
                                        <p:cTn id="16" dur="500"/>
                                        <p:tgtEl>
                                          <p:spTgt spid="181"/>
                                        </p:tgtEl>
                                      </p:cBhvr>
                                    </p:animEffect>
                                  </p:childTnLst>
                                </p:cTn>
                              </p:par>
                              <p:par>
                                <p:cTn id="17" presetID="10" presetClass="entr" presetSubtype="0" repeatCount="3000" fill="hold" grpId="0" nodeType="withEffect">
                                  <p:stCondLst>
                                    <p:cond delay="0"/>
                                  </p:stCondLst>
                                  <p:childTnLst>
                                    <p:set>
                                      <p:cBhvr>
                                        <p:cTn id="18" dur="1" fill="hold">
                                          <p:stCondLst>
                                            <p:cond delay="0"/>
                                          </p:stCondLst>
                                        </p:cTn>
                                        <p:tgtEl>
                                          <p:spTgt spid="182"/>
                                        </p:tgtEl>
                                        <p:attrNameLst>
                                          <p:attrName>style.visibility</p:attrName>
                                        </p:attrNameLst>
                                      </p:cBhvr>
                                      <p:to>
                                        <p:strVal val="visible"/>
                                      </p:to>
                                    </p:set>
                                    <p:animEffect transition="in" filter="fade">
                                      <p:cBhvr>
                                        <p:cTn id="19" dur="500"/>
                                        <p:tgtEl>
                                          <p:spTgt spid="182"/>
                                        </p:tgtEl>
                                      </p:cBhvr>
                                    </p:animEffect>
                                  </p:childTnLst>
                                </p:cTn>
                              </p:par>
                              <p:par>
                                <p:cTn id="20" presetID="10" presetClass="entr" presetSubtype="0" repeatCount="3000" fill="hold" grpId="0" nodeType="with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500"/>
                                        <p:tgtEl>
                                          <p:spTgt spid="184"/>
                                        </p:tgtEl>
                                      </p:cBhvr>
                                    </p:animEffect>
                                  </p:childTnLst>
                                </p:cTn>
                              </p:par>
                              <p:par>
                                <p:cTn id="23" presetID="10" presetClass="entr" presetSubtype="0" repeatCount="3000" fill="hold" grpId="0" nodeType="withEffect">
                                  <p:stCondLst>
                                    <p:cond delay="0"/>
                                  </p:stCondLst>
                                  <p:childTnLst>
                                    <p:set>
                                      <p:cBhvr>
                                        <p:cTn id="24" dur="1" fill="hold">
                                          <p:stCondLst>
                                            <p:cond delay="0"/>
                                          </p:stCondLst>
                                        </p:cTn>
                                        <p:tgtEl>
                                          <p:spTgt spid="185"/>
                                        </p:tgtEl>
                                        <p:attrNameLst>
                                          <p:attrName>style.visibility</p:attrName>
                                        </p:attrNameLst>
                                      </p:cBhvr>
                                      <p:to>
                                        <p:strVal val="visible"/>
                                      </p:to>
                                    </p:set>
                                    <p:animEffect transition="in" filter="fade">
                                      <p:cBhvr>
                                        <p:cTn id="25" dur="500"/>
                                        <p:tgtEl>
                                          <p:spTgt spid="185"/>
                                        </p:tgtEl>
                                      </p:cBhvr>
                                    </p:animEffect>
                                  </p:childTnLst>
                                </p:cTn>
                              </p:par>
                              <p:par>
                                <p:cTn id="26" presetID="10" presetClass="entr" presetSubtype="0" repeatCount="3000" fill="hold" grpId="0" nodeType="withEffect">
                                  <p:stCondLst>
                                    <p:cond delay="0"/>
                                  </p:stCondLst>
                                  <p:childTnLst>
                                    <p:set>
                                      <p:cBhvr>
                                        <p:cTn id="27" dur="1" fill="hold">
                                          <p:stCondLst>
                                            <p:cond delay="0"/>
                                          </p:stCondLst>
                                        </p:cTn>
                                        <p:tgtEl>
                                          <p:spTgt spid="186"/>
                                        </p:tgtEl>
                                        <p:attrNameLst>
                                          <p:attrName>style.visibility</p:attrName>
                                        </p:attrNameLst>
                                      </p:cBhvr>
                                      <p:to>
                                        <p:strVal val="visible"/>
                                      </p:to>
                                    </p:set>
                                    <p:animEffect transition="in" filter="fade">
                                      <p:cBhvr>
                                        <p:cTn id="28"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0" grpId="0" animBg="1"/>
      <p:bldP spid="181" grpId="0" animBg="1"/>
      <p:bldP spid="182" grpId="0" animBg="1"/>
      <p:bldP spid="183" grpId="0" animBg="1"/>
      <p:bldP spid="184" grpId="0" animBg="1"/>
      <p:bldP spid="185" grpId="0" animBg="1"/>
      <p:bldP spid="18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a:t>
            </a:r>
          </a:p>
          <a:p>
            <a:pPr marL="742864" lvl="1" indent="-285664"/>
            <a:r>
              <a:rPr lang="en-US" dirty="0"/>
              <a:t>On VM</a:t>
            </a:r>
            <a:r>
              <a:rPr lang="en-US" sz="1200" i="1" dirty="0"/>
              <a:t>,</a:t>
            </a:r>
            <a:r>
              <a:rPr lang="en-US" dirty="0"/>
              <a:t> intercept file</a:t>
            </a:r>
          </a:p>
          <a:p>
            <a:pPr marL="1030202" lvl="2" indent="-285664"/>
            <a:r>
              <a:rPr lang="en-US" dirty="0"/>
              <a:t>Done over Disk Write</a:t>
            </a:r>
          </a:p>
          <a:p>
            <a:pPr marL="1030202" lvl="2" indent="-285664"/>
            <a:r>
              <a:rPr lang="en-US" dirty="0"/>
              <a:t>Any file types</a:t>
            </a:r>
            <a:r>
              <a:rPr lang="en-US" sz="1000" i="1" dirty="0"/>
              <a:t> (see Notes for exhaustive list)</a:t>
            </a:r>
            <a:endParaRPr lang="en-US" dirty="0"/>
          </a:p>
          <a:p>
            <a:pPr marL="742864" lvl="1" indent="-285664"/>
            <a:r>
              <a:rPr lang="en-US" dirty="0"/>
              <a:t>Malware Detection and Prevention</a:t>
            </a:r>
          </a:p>
          <a:p>
            <a:pPr marL="1030202" lvl="2" indent="-285664"/>
            <a:r>
              <a:rPr lang="en-US" dirty="0"/>
              <a:t>Detect and block known and previously unseen malicious files with local analysis (SVM)</a:t>
            </a:r>
          </a:p>
          <a:p>
            <a:pPr marL="1255627" lvl="3" indent="-285664"/>
            <a:r>
              <a:rPr lang="en-US" dirty="0"/>
              <a:t>Send File to SVM for local analysis</a:t>
            </a:r>
          </a:p>
          <a:p>
            <a:pPr marL="1428664" lvl="4" indent="-285664">
              <a:buFont typeface="+mj-lt"/>
              <a:buAutoNum type="arabicPeriod"/>
            </a:pPr>
            <a:r>
              <a:rPr lang="en-US" dirty="0"/>
              <a:t>File Hash Local</a:t>
            </a:r>
          </a:p>
          <a:p>
            <a:pPr marL="1428664" lvl="4" indent="-285664">
              <a:buFont typeface="+mj-lt"/>
              <a:buAutoNum type="arabicPeriod"/>
            </a:pPr>
            <a:r>
              <a:rPr lang="en-US" dirty="0"/>
              <a:t>If File Hash Local = No Match, File Hash on Security Analyzer</a:t>
            </a:r>
          </a:p>
          <a:p>
            <a:pPr marL="1428664" lvl="4" indent="-285664">
              <a:buFont typeface="+mj-lt"/>
              <a:buAutoNum type="arabicPeriod"/>
            </a:pPr>
            <a:r>
              <a:rPr lang="en-US" dirty="0"/>
              <a:t>If File Hash Security Analyzer = No Match, Local Analysis</a:t>
            </a:r>
          </a:p>
          <a:p>
            <a:pPr marL="1087438" lvl="2" indent="-342900">
              <a:buFont typeface="+mj-lt"/>
              <a:buAutoNum type="arabicPeriod" startAt="3"/>
            </a:pPr>
            <a:r>
              <a:rPr lang="en-US" i="1" dirty="0"/>
              <a:t>(optional) Cloud Analysis if needed and configured</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582056"/>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843406" y="4054656"/>
            <a:ext cx="1967885" cy="1763083"/>
            <a:chOff x="1053718" y="4054656"/>
            <a:chExt cx="1967885" cy="1763083"/>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6"/>
              <a:ext cx="1317867" cy="106168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defRPr/>
              </a:pPr>
              <a:r>
                <a:rPr lang="en-US" sz="1100" dirty="0">
                  <a:solidFill>
                    <a:schemeClr val="accent2"/>
                  </a:solidFill>
                  <a:latin typeface="Calibri" panose="020F0502020204030204" pitchFamily="34" charset="0"/>
                  <a:cs typeface="Calibri" panose="020F0502020204030204" pitchFamily="34" charset="0"/>
                </a:rPr>
                <a:t>Guest</a:t>
              </a:r>
            </a:p>
            <a:p>
              <a:pPr lvl="0">
                <a:defRPr/>
              </a:pPr>
              <a:r>
                <a:rPr lang="en-US" sz="1100" dirty="0">
                  <a:solidFill>
                    <a:schemeClr val="accent2"/>
                  </a:solidFill>
                  <a:latin typeface="Calibri" panose="020F0502020204030204" pitchFamily="34" charset="0"/>
                  <a:cs typeface="Calibri" panose="020F0502020204030204" pitchFamily="34" charset="0"/>
                </a:rPr>
                <a:t>Introspection</a:t>
              </a:r>
              <a:endParaRPr kumimoji="0" lang="en-US" sz="11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38269" y="4783757"/>
              <a:ext cx="329658" cy="273645"/>
              <a:chOff x="8467782" y="5161998"/>
              <a:chExt cx="602514" cy="500141"/>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75773" y="5171519"/>
                <a:ext cx="449058" cy="490620"/>
                <a:chOff x="8475773" y="5171519"/>
                <a:chExt cx="449058" cy="490620"/>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28297" y="5503855"/>
                  <a:ext cx="196534" cy="158284"/>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75773" y="5171519"/>
                  <a:ext cx="364931" cy="321805"/>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60320" y="5398453"/>
                <a:ext cx="209976" cy="207879"/>
                <a:chOff x="8860320" y="5398453"/>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908374" y="5445977"/>
                  <a:ext cx="113841" cy="113445"/>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60320" y="5398453"/>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67782" y="5161998"/>
                <a:ext cx="498245" cy="500076"/>
                <a:chOff x="8467782" y="5161998"/>
                <a:chExt cx="498245" cy="500076"/>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712312" y="5161998"/>
                  <a:ext cx="253715" cy="223844"/>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67782" y="5408568"/>
                  <a:ext cx="217334" cy="253506"/>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1053718" y="5373239"/>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609666" y="5231413"/>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172" name="Group 171">
            <a:extLst>
              <a:ext uri="{FF2B5EF4-FFF2-40B4-BE49-F238E27FC236}">
                <a16:creationId xmlns:a16="http://schemas.microsoft.com/office/drawing/2014/main" id="{E59E9C21-2903-2E44-9505-EE00D076C865}"/>
              </a:ext>
            </a:extLst>
          </p:cNvPr>
          <p:cNvGrpSpPr>
            <a:grpSpLocks noChangeAspect="1"/>
          </p:cNvGrpSpPr>
          <p:nvPr/>
        </p:nvGrpSpPr>
        <p:grpSpPr>
          <a:xfrm>
            <a:off x="3382169" y="1684684"/>
            <a:ext cx="572995" cy="572995"/>
            <a:chOff x="3113791" y="1367124"/>
            <a:chExt cx="612898" cy="612898"/>
          </a:xfrm>
        </p:grpSpPr>
        <p:sp>
          <p:nvSpPr>
            <p:cNvPr id="173" name="Oval 172">
              <a:extLst>
                <a:ext uri="{FF2B5EF4-FFF2-40B4-BE49-F238E27FC236}">
                  <a16:creationId xmlns:a16="http://schemas.microsoft.com/office/drawing/2014/main" id="{3CAF26DE-53C6-C646-B939-38A782722C5B}"/>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74" name="Picture Placeholder 75" descr="Virus 1&#10;">
              <a:extLst>
                <a:ext uri="{FF2B5EF4-FFF2-40B4-BE49-F238E27FC236}">
                  <a16:creationId xmlns:a16="http://schemas.microsoft.com/office/drawing/2014/main" id="{7A4F670A-3D59-FE48-9A85-BE2097224FAF}"/>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189" name="Picture Placeholder 77" descr="Threathunting&#10;">
            <a:extLst>
              <a:ext uri="{FF2B5EF4-FFF2-40B4-BE49-F238E27FC236}">
                <a16:creationId xmlns:a16="http://schemas.microsoft.com/office/drawing/2014/main" id="{117FF371-12C4-774D-AF5E-91E4CF9E6CE5}"/>
              </a:ext>
            </a:extLst>
          </p:cNvPr>
          <p:cNvGrpSpPr>
            <a:grpSpLocks noChangeAspect="1"/>
          </p:cNvGrpSpPr>
          <p:nvPr/>
        </p:nvGrpSpPr>
        <p:grpSpPr>
          <a:xfrm>
            <a:off x="6973329" y="1928220"/>
            <a:ext cx="210639" cy="209522"/>
            <a:chOff x="4495962" y="4428412"/>
            <a:chExt cx="590052" cy="586922"/>
          </a:xfrm>
          <a:solidFill>
            <a:schemeClr val="accent2"/>
          </a:solidFill>
        </p:grpSpPr>
        <p:sp>
          <p:nvSpPr>
            <p:cNvPr id="190" name="Picture Placeholder 77">
              <a:extLst>
                <a:ext uri="{FF2B5EF4-FFF2-40B4-BE49-F238E27FC236}">
                  <a16:creationId xmlns:a16="http://schemas.microsoft.com/office/drawing/2014/main" id="{46724E6D-8460-8B48-92D8-51B8773E08C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1" name="Picture Placeholder 77">
              <a:extLst>
                <a:ext uri="{FF2B5EF4-FFF2-40B4-BE49-F238E27FC236}">
                  <a16:creationId xmlns:a16="http://schemas.microsoft.com/office/drawing/2014/main" id="{BE9F44E4-0B3A-AD4D-8FD5-A0F57C634223}"/>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4DCECE14-F60B-C648-90DA-E233A99AB30F}"/>
              </a:ext>
            </a:extLst>
          </p:cNvPr>
          <p:cNvGrpSpPr/>
          <p:nvPr/>
        </p:nvGrpSpPr>
        <p:grpSpPr>
          <a:xfrm>
            <a:off x="6110499" y="2694470"/>
            <a:ext cx="507455" cy="1353764"/>
            <a:chOff x="6110499" y="2739295"/>
            <a:chExt cx="507455" cy="1353764"/>
          </a:xfrm>
        </p:grpSpPr>
        <p:cxnSp>
          <p:nvCxnSpPr>
            <p:cNvPr id="193" name="Straight Arrow Connector 192">
              <a:extLst>
                <a:ext uri="{FF2B5EF4-FFF2-40B4-BE49-F238E27FC236}">
                  <a16:creationId xmlns:a16="http://schemas.microsoft.com/office/drawing/2014/main" id="{DAC98DB2-90DB-8848-A16C-345AFBAD2D3A}"/>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63912F4A-010F-AC47-A262-287A4C07976C}"/>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dirty="0">
                  <a:solidFill>
                    <a:schemeClr val="accent2"/>
                  </a:solidFill>
                  <a:latin typeface="Calibri" panose="020F0502020204030204" pitchFamily="34" charset="0"/>
                </a:rPr>
                <a:t>Send file</a:t>
              </a:r>
            </a:p>
            <a:p>
              <a:pPr algn="r"/>
              <a:r>
                <a:rPr lang="en-US" sz="1000" i="1" dirty="0">
                  <a:solidFill>
                    <a:schemeClr val="accent2"/>
                  </a:solidFill>
                  <a:latin typeface="Calibri" panose="020F0502020204030204" pitchFamily="34" charset="0"/>
                </a:rPr>
                <a:t>to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99" name="Group 198">
            <a:extLst>
              <a:ext uri="{FF2B5EF4-FFF2-40B4-BE49-F238E27FC236}">
                <a16:creationId xmlns:a16="http://schemas.microsoft.com/office/drawing/2014/main" id="{E2428EB3-86BE-6C47-961A-C3CBB28A801E}"/>
              </a:ext>
            </a:extLst>
          </p:cNvPr>
          <p:cNvGrpSpPr/>
          <p:nvPr/>
        </p:nvGrpSpPr>
        <p:grpSpPr>
          <a:xfrm>
            <a:off x="5060764" y="4498508"/>
            <a:ext cx="1228076" cy="503792"/>
            <a:chOff x="5054995" y="4705236"/>
            <a:chExt cx="1228076" cy="503792"/>
          </a:xfrm>
        </p:grpSpPr>
        <p:cxnSp>
          <p:nvCxnSpPr>
            <p:cNvPr id="200" name="Straight Arrow Connector 199">
              <a:extLst>
                <a:ext uri="{FF2B5EF4-FFF2-40B4-BE49-F238E27FC236}">
                  <a16:creationId xmlns:a16="http://schemas.microsoft.com/office/drawing/2014/main" id="{97198F09-5966-7149-A5F5-A6082CF708F8}"/>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01" name="TextBox 200">
              <a:extLst>
                <a:ext uri="{FF2B5EF4-FFF2-40B4-BE49-F238E27FC236}">
                  <a16:creationId xmlns:a16="http://schemas.microsoft.com/office/drawing/2014/main" id="{48BF9474-56F9-E44C-8BE1-4FF073913ECB}"/>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270" name="Straight Arrow Connector 269">
            <a:extLst>
              <a:ext uri="{FF2B5EF4-FFF2-40B4-BE49-F238E27FC236}">
                <a16:creationId xmlns:a16="http://schemas.microsoft.com/office/drawing/2014/main" id="{2292DC5B-7BF7-7449-AE9F-DFB62590C385}"/>
              </a:ext>
            </a:extLst>
          </p:cNvPr>
          <p:cNvCxnSpPr>
            <a:cxnSpLocks/>
          </p:cNvCxnSpPr>
          <p:nvPr/>
        </p:nvCxnSpPr>
        <p:spPr bwMode="gray">
          <a:xfrm flipH="1">
            <a:off x="2217486" y="1714658"/>
            <a:ext cx="1089324" cy="2077226"/>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A8A616E7-AF0F-AD4F-AE45-CD9D722F8858}"/>
              </a:ext>
            </a:extLst>
          </p:cNvPr>
          <p:cNvSpPr txBox="1"/>
          <p:nvPr/>
        </p:nvSpPr>
        <p:spPr>
          <a:xfrm>
            <a:off x="220136" y="1806983"/>
            <a:ext cx="2144262" cy="584775"/>
          </a:xfrm>
          <a:prstGeom prst="rect">
            <a:avLst/>
          </a:prstGeom>
        </p:spPr>
        <p:txBody>
          <a:bodyPr wrap="square" lIns="0" tIns="0" rIns="0" bIns="0" rtlCol="0" anchor="ctr">
            <a:spAutoFit/>
          </a:bodyPr>
          <a:lstStyle/>
          <a:p>
            <a:pPr algn="r"/>
            <a:r>
              <a:rPr lang="en-US" sz="1400">
                <a:solidFill>
                  <a:srgbClr val="7030A0"/>
                </a:solidFill>
                <a:latin typeface="Calibri" panose="020F0502020204030204" pitchFamily="34" charset="0"/>
              </a:rPr>
              <a:t>Transfer : Any</a:t>
            </a:r>
          </a:p>
          <a:p>
            <a:pPr algn="r"/>
            <a:r>
              <a:rPr lang="en-US" sz="1200" i="1">
                <a:solidFill>
                  <a:srgbClr val="7030A0"/>
                </a:solidFill>
                <a:latin typeface="Calibri" panose="020F0502020204030204" pitchFamily="34" charset="0"/>
              </a:rPr>
              <a:t>(Dist. Malware is not on Networking but Disk Write access)</a:t>
            </a:r>
          </a:p>
        </p:txBody>
      </p:sp>
      <p:sp>
        <p:nvSpPr>
          <p:cNvPr id="272" name="TextBox 271">
            <a:extLst>
              <a:ext uri="{FF2B5EF4-FFF2-40B4-BE49-F238E27FC236}">
                <a16:creationId xmlns:a16="http://schemas.microsoft.com/office/drawing/2014/main" id="{72AF97D4-81D2-FF47-BB1F-B458C255D5ED}"/>
              </a:ext>
            </a:extLst>
          </p:cNvPr>
          <p:cNvSpPr txBox="1"/>
          <p:nvPr/>
        </p:nvSpPr>
        <p:spPr>
          <a:xfrm>
            <a:off x="1003620" y="2549966"/>
            <a:ext cx="1465016" cy="215444"/>
          </a:xfrm>
          <a:prstGeom prst="rect">
            <a:avLst/>
          </a:prstGeom>
        </p:spPr>
        <p:txBody>
          <a:bodyPr wrap="none" lIns="0" tIns="0" rIns="0" bIns="0" rtlCol="0" anchor="ctr">
            <a:spAutoFit/>
          </a:bodyPr>
          <a:lstStyle/>
          <a:p>
            <a:pPr algn="r"/>
            <a:r>
              <a:rPr lang="en-US" sz="1400" dirty="0">
                <a:solidFill>
                  <a:srgbClr val="7030A0"/>
                </a:solidFill>
                <a:latin typeface="Calibri" panose="020F0502020204030204" pitchFamily="34" charset="0"/>
              </a:rPr>
              <a:t>File type:  Any types</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42" name="Group 41">
            <a:extLst>
              <a:ext uri="{FF2B5EF4-FFF2-40B4-BE49-F238E27FC236}">
                <a16:creationId xmlns:a16="http://schemas.microsoft.com/office/drawing/2014/main" id="{530EA300-069E-D94D-A4DC-E333E029B1D6}"/>
              </a:ext>
            </a:extLst>
          </p:cNvPr>
          <p:cNvGrpSpPr/>
          <p:nvPr/>
        </p:nvGrpSpPr>
        <p:grpSpPr>
          <a:xfrm>
            <a:off x="1528748" y="4408840"/>
            <a:ext cx="297947" cy="214360"/>
            <a:chOff x="3270820" y="6006014"/>
            <a:chExt cx="297947" cy="214360"/>
          </a:xfrm>
        </p:grpSpPr>
        <p:sp>
          <p:nvSpPr>
            <p:cNvPr id="282" name="TextBox 281">
              <a:extLst>
                <a:ext uri="{FF2B5EF4-FFF2-40B4-BE49-F238E27FC236}">
                  <a16:creationId xmlns:a16="http://schemas.microsoft.com/office/drawing/2014/main" id="{164428B6-D241-B643-949E-4A2D5BD95333}"/>
                </a:ext>
              </a:extLst>
            </p:cNvPr>
            <p:cNvSpPr txBox="1"/>
            <p:nvPr/>
          </p:nvSpPr>
          <p:spPr>
            <a:xfrm>
              <a:off x="3270820" y="6006014"/>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306" name="Picture Placeholder 79" descr="Defense Malware&#10;">
              <a:extLst>
                <a:ext uri="{FF2B5EF4-FFF2-40B4-BE49-F238E27FC236}">
                  <a16:creationId xmlns:a16="http://schemas.microsoft.com/office/drawing/2014/main" id="{E2957594-D16E-F54D-9B4B-F466F8E02668}"/>
                </a:ext>
              </a:extLst>
            </p:cNvPr>
            <p:cNvGrpSpPr>
              <a:grpSpLocks noChangeAspect="1"/>
            </p:cNvGrpSpPr>
            <p:nvPr/>
          </p:nvGrpSpPr>
          <p:grpSpPr>
            <a:xfrm>
              <a:off x="3387091" y="6006237"/>
              <a:ext cx="181676" cy="214137"/>
              <a:chOff x="7166991" y="712682"/>
              <a:chExt cx="509762" cy="600837"/>
            </a:xfrm>
            <a:solidFill>
              <a:srgbClr val="FF0000"/>
            </a:solidFill>
          </p:grpSpPr>
          <p:grpSp>
            <p:nvGrpSpPr>
              <p:cNvPr id="307" name="Picture Placeholder 79">
                <a:extLst>
                  <a:ext uri="{FF2B5EF4-FFF2-40B4-BE49-F238E27FC236}">
                    <a16:creationId xmlns:a16="http://schemas.microsoft.com/office/drawing/2014/main" id="{E751F76D-29CF-F340-9C72-C7A6B7EBEFCD}"/>
                  </a:ext>
                </a:extLst>
              </p:cNvPr>
              <p:cNvGrpSpPr/>
              <p:nvPr/>
            </p:nvGrpSpPr>
            <p:grpSpPr>
              <a:xfrm>
                <a:off x="7288423" y="828422"/>
                <a:ext cx="266898" cy="369356"/>
                <a:chOff x="7288423" y="828422"/>
                <a:chExt cx="266898" cy="369356"/>
              </a:xfrm>
              <a:grpFill/>
            </p:grpSpPr>
            <p:sp>
              <p:nvSpPr>
                <p:cNvPr id="309" name="Picture Placeholder 79">
                  <a:extLst>
                    <a:ext uri="{FF2B5EF4-FFF2-40B4-BE49-F238E27FC236}">
                      <a16:creationId xmlns:a16="http://schemas.microsoft.com/office/drawing/2014/main" id="{042C5A74-1EAF-5041-B73F-BC29748F39F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79">
                  <a:extLst>
                    <a:ext uri="{FF2B5EF4-FFF2-40B4-BE49-F238E27FC236}">
                      <a16:creationId xmlns:a16="http://schemas.microsoft.com/office/drawing/2014/main" id="{F4D14485-8CA9-B64D-8A8B-C554B1F5EC1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998666A2-0312-9146-9AC1-E47A01F8C629}"/>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CBE52285-32FF-4A43-92FB-BD0B5086418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B24191F-D74D-1C47-A4CD-F01A5E4994C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1BDEA1AE-5D11-8B41-B2F7-D9E353A0173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17CAA3F0-A6A5-C64C-9C4C-48CE5E27C69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7AFD55E9-D61F-4945-91E4-854C8777B18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69B3236C-6574-FE48-8DE9-88B0AE0BA3D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85020BAA-F1C8-6844-A889-45BC8FD70A23}"/>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8" name="Picture Placeholder 79">
                <a:extLst>
                  <a:ext uri="{FF2B5EF4-FFF2-40B4-BE49-F238E27FC236}">
                    <a16:creationId xmlns:a16="http://schemas.microsoft.com/office/drawing/2014/main" id="{185985EF-ED08-0F42-88B2-00934F7AFE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grpSp>
        <p:nvGrpSpPr>
          <p:cNvPr id="319" name="Group 318">
            <a:extLst>
              <a:ext uri="{FF2B5EF4-FFF2-40B4-BE49-F238E27FC236}">
                <a16:creationId xmlns:a16="http://schemas.microsoft.com/office/drawing/2014/main" id="{F9FA6D19-DC81-0749-BEF3-4FB13330E13B}"/>
              </a:ext>
            </a:extLst>
          </p:cNvPr>
          <p:cNvGrpSpPr>
            <a:grpSpLocks noChangeAspect="1"/>
          </p:cNvGrpSpPr>
          <p:nvPr/>
        </p:nvGrpSpPr>
        <p:grpSpPr>
          <a:xfrm>
            <a:off x="2024130" y="4354321"/>
            <a:ext cx="343797" cy="343797"/>
            <a:chOff x="3113791" y="1367124"/>
            <a:chExt cx="612898" cy="612898"/>
          </a:xfrm>
          <a:noFill/>
        </p:grpSpPr>
        <p:sp>
          <p:nvSpPr>
            <p:cNvPr id="320" name="Oval 319">
              <a:extLst>
                <a:ext uri="{FF2B5EF4-FFF2-40B4-BE49-F238E27FC236}">
                  <a16:creationId xmlns:a16="http://schemas.microsoft.com/office/drawing/2014/main" id="{B408F971-8982-5146-AB6E-14021B1BED83}"/>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21" name="Picture Placeholder 75" descr="Virus 1&#10;">
              <a:extLst>
                <a:ext uri="{FF2B5EF4-FFF2-40B4-BE49-F238E27FC236}">
                  <a16:creationId xmlns:a16="http://schemas.microsoft.com/office/drawing/2014/main" id="{B441D5F6-937B-5741-8877-125C5C2E0D8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322" name="Group 321">
            <a:extLst>
              <a:ext uri="{FF2B5EF4-FFF2-40B4-BE49-F238E27FC236}">
                <a16:creationId xmlns:a16="http://schemas.microsoft.com/office/drawing/2014/main" id="{BD1A0EB9-0828-3142-81D8-0908BBA1949D}"/>
              </a:ext>
            </a:extLst>
          </p:cNvPr>
          <p:cNvGrpSpPr>
            <a:grpSpLocks noChangeAspect="1"/>
          </p:cNvGrpSpPr>
          <p:nvPr/>
        </p:nvGrpSpPr>
        <p:grpSpPr>
          <a:xfrm>
            <a:off x="1985999" y="4317292"/>
            <a:ext cx="410262" cy="412556"/>
            <a:chOff x="9847623" y="592919"/>
            <a:chExt cx="1778085" cy="3298795"/>
          </a:xfrm>
        </p:grpSpPr>
        <p:sp>
          <p:nvSpPr>
            <p:cNvPr id="323" name="Rectangle 322">
              <a:extLst>
                <a:ext uri="{FF2B5EF4-FFF2-40B4-BE49-F238E27FC236}">
                  <a16:creationId xmlns:a16="http://schemas.microsoft.com/office/drawing/2014/main" id="{C5610440-9F72-4942-98BB-3BA017FFC46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324" name="Straight Connector 323">
              <a:extLst>
                <a:ext uri="{FF2B5EF4-FFF2-40B4-BE49-F238E27FC236}">
                  <a16:creationId xmlns:a16="http://schemas.microsoft.com/office/drawing/2014/main" id="{3FE7A1C1-9489-AC4B-90E8-6DFCD4DD2516}"/>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4B7DC638-C0E0-C243-98B1-ABA69F484C62}"/>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274" name="Straight Arrow Connector 273">
            <a:extLst>
              <a:ext uri="{FF2B5EF4-FFF2-40B4-BE49-F238E27FC236}">
                <a16:creationId xmlns:a16="http://schemas.microsoft.com/office/drawing/2014/main" id="{F9B3C752-1798-334A-9E68-EB7FBB87945E}"/>
              </a:ext>
            </a:extLst>
          </p:cNvPr>
          <p:cNvCxnSpPr>
            <a:cxnSpLocks/>
          </p:cNvCxnSpPr>
          <p:nvPr/>
        </p:nvCxnSpPr>
        <p:spPr bwMode="gray">
          <a:xfrm flipH="1">
            <a:off x="896995" y="4260571"/>
            <a:ext cx="675774" cy="41249"/>
          </a:xfrm>
          <a:prstGeom prst="straightConnector1">
            <a:avLst/>
          </a:prstGeom>
          <a:ln w="190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80" name="Group 279">
            <a:extLst>
              <a:ext uri="{FF2B5EF4-FFF2-40B4-BE49-F238E27FC236}">
                <a16:creationId xmlns:a16="http://schemas.microsoft.com/office/drawing/2014/main" id="{E1C65F7E-328C-C34B-9553-43A422ED552B}"/>
              </a:ext>
            </a:extLst>
          </p:cNvPr>
          <p:cNvGrpSpPr/>
          <p:nvPr/>
        </p:nvGrpSpPr>
        <p:grpSpPr>
          <a:xfrm>
            <a:off x="2807344" y="4237282"/>
            <a:ext cx="874540" cy="349904"/>
            <a:chOff x="4808710" y="4705236"/>
            <a:chExt cx="1468758" cy="349904"/>
          </a:xfrm>
        </p:grpSpPr>
        <p:cxnSp>
          <p:nvCxnSpPr>
            <p:cNvPr id="281" name="Straight Arrow Connector 280">
              <a:extLst>
                <a:ext uri="{FF2B5EF4-FFF2-40B4-BE49-F238E27FC236}">
                  <a16:creationId xmlns:a16="http://schemas.microsoft.com/office/drawing/2014/main" id="{0FF3F507-DF2F-5B47-BA0C-63EF4898FE75}"/>
                </a:ext>
              </a:extLst>
            </p:cNvPr>
            <p:cNvCxnSpPr>
              <a:cxnSpLocks/>
            </p:cNvCxnSpPr>
            <p:nvPr/>
          </p:nvCxnSpPr>
          <p:spPr bwMode="gray">
            <a:xfrm>
              <a:off x="4808710" y="4705236"/>
              <a:ext cx="1468758"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83" name="TextBox 282">
              <a:extLst>
                <a:ext uri="{FF2B5EF4-FFF2-40B4-BE49-F238E27FC236}">
                  <a16:creationId xmlns:a16="http://schemas.microsoft.com/office/drawing/2014/main" id="{D37F6ABF-BB26-EF45-8C94-193E65122EB4}"/>
                </a:ext>
              </a:extLst>
            </p:cNvPr>
            <p:cNvSpPr txBox="1"/>
            <p:nvPr/>
          </p:nvSpPr>
          <p:spPr>
            <a:xfrm>
              <a:off x="5095599" y="4747363"/>
              <a:ext cx="1146872"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Send file for</a:t>
              </a:r>
            </a:p>
            <a:p>
              <a:pPr algn="ctr"/>
              <a:r>
                <a:rPr lang="en-US" sz="1000" i="1">
                  <a:solidFill>
                    <a:schemeClr val="accent2"/>
                  </a:solidFill>
                  <a:latin typeface="Calibri" panose="020F0502020204030204" pitchFamily="34" charset="0"/>
                </a:rPr>
                <a:t>local analysis</a:t>
              </a:r>
            </a:p>
          </p:txBody>
        </p:sp>
      </p:gr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3" name="Rectangle 402">
            <a:extLst>
              <a:ext uri="{FF2B5EF4-FFF2-40B4-BE49-F238E27FC236}">
                <a16:creationId xmlns:a16="http://schemas.microsoft.com/office/drawing/2014/main" id="{73CE4E82-C11E-ED40-9F70-1474785F5C47}"/>
              </a:ext>
            </a:extLst>
          </p:cNvPr>
          <p:cNvSpPr>
            <a:spLocks/>
          </p:cNvSpPr>
          <p:nvPr/>
        </p:nvSpPr>
        <p:spPr>
          <a:xfrm>
            <a:off x="4079349"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4" name="Rectangle 403">
            <a:extLst>
              <a:ext uri="{FF2B5EF4-FFF2-40B4-BE49-F238E27FC236}">
                <a16:creationId xmlns:a16="http://schemas.microsoft.com/office/drawing/2014/main" id="{9C6EB7DD-43F2-3B45-865B-41473CB64391}"/>
              </a:ext>
            </a:extLst>
          </p:cNvPr>
          <p:cNvSpPr>
            <a:spLocks/>
          </p:cNvSpPr>
          <p:nvPr/>
        </p:nvSpPr>
        <p:spPr>
          <a:xfrm>
            <a:off x="4460170"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29" name="Group 428">
            <a:extLst>
              <a:ext uri="{FF2B5EF4-FFF2-40B4-BE49-F238E27FC236}">
                <a16:creationId xmlns:a16="http://schemas.microsoft.com/office/drawing/2014/main" id="{8611D07F-2918-9847-9381-2DE2892FE261}"/>
              </a:ext>
            </a:extLst>
          </p:cNvPr>
          <p:cNvGrpSpPr/>
          <p:nvPr/>
        </p:nvGrpSpPr>
        <p:grpSpPr>
          <a:xfrm>
            <a:off x="6960474" y="4075905"/>
            <a:ext cx="586604" cy="481830"/>
            <a:chOff x="6960474" y="4075905"/>
            <a:chExt cx="586604" cy="481830"/>
          </a:xfrm>
        </p:grpSpPr>
        <p:sp>
          <p:nvSpPr>
            <p:cNvPr id="430" name="Rounded Rectangle 429">
              <a:extLst>
                <a:ext uri="{FF2B5EF4-FFF2-40B4-BE49-F238E27FC236}">
                  <a16:creationId xmlns:a16="http://schemas.microsoft.com/office/drawing/2014/main" id="{2307DF71-6A90-EA45-B08C-A0D2420F0E64}"/>
                </a:ext>
              </a:extLst>
            </p:cNvPr>
            <p:cNvSpPr/>
            <p:nvPr/>
          </p:nvSpPr>
          <p:spPr>
            <a:xfrm>
              <a:off x="6960474"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31" name="Picture Placeholder 79" descr="Defense Malware&#10;">
              <a:extLst>
                <a:ext uri="{FF2B5EF4-FFF2-40B4-BE49-F238E27FC236}">
                  <a16:creationId xmlns:a16="http://schemas.microsoft.com/office/drawing/2014/main" id="{92378B56-C714-AC48-9322-F06C21B6489E}"/>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440" name="Picture Placeholder 79">
                <a:extLst>
                  <a:ext uri="{FF2B5EF4-FFF2-40B4-BE49-F238E27FC236}">
                    <a16:creationId xmlns:a16="http://schemas.microsoft.com/office/drawing/2014/main" id="{3D84BBB5-3A74-A045-AB2A-13FF622E6253}"/>
                  </a:ext>
                </a:extLst>
              </p:cNvPr>
              <p:cNvGrpSpPr/>
              <p:nvPr/>
            </p:nvGrpSpPr>
            <p:grpSpPr>
              <a:xfrm>
                <a:off x="7288423" y="828422"/>
                <a:ext cx="266898" cy="369356"/>
                <a:chOff x="7288423" y="828422"/>
                <a:chExt cx="266898" cy="369356"/>
              </a:xfrm>
              <a:grpFill/>
            </p:grpSpPr>
            <p:sp>
              <p:nvSpPr>
                <p:cNvPr id="442" name="Picture Placeholder 79">
                  <a:extLst>
                    <a:ext uri="{FF2B5EF4-FFF2-40B4-BE49-F238E27FC236}">
                      <a16:creationId xmlns:a16="http://schemas.microsoft.com/office/drawing/2014/main" id="{CE1F5A80-7D1D-0247-9162-CC0B5314748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9">
                  <a:extLst>
                    <a:ext uri="{FF2B5EF4-FFF2-40B4-BE49-F238E27FC236}">
                      <a16:creationId xmlns:a16="http://schemas.microsoft.com/office/drawing/2014/main" id="{4C6DD8C6-303A-D74C-AD59-751017746EC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9">
                  <a:extLst>
                    <a:ext uri="{FF2B5EF4-FFF2-40B4-BE49-F238E27FC236}">
                      <a16:creationId xmlns:a16="http://schemas.microsoft.com/office/drawing/2014/main" id="{C4F9182E-4B2F-DA42-99A2-26D3D54DE597}"/>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9">
                  <a:extLst>
                    <a:ext uri="{FF2B5EF4-FFF2-40B4-BE49-F238E27FC236}">
                      <a16:creationId xmlns:a16="http://schemas.microsoft.com/office/drawing/2014/main" id="{A1A84C8D-527E-0F4E-A224-C5555D9A316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9">
                  <a:extLst>
                    <a:ext uri="{FF2B5EF4-FFF2-40B4-BE49-F238E27FC236}">
                      <a16:creationId xmlns:a16="http://schemas.microsoft.com/office/drawing/2014/main" id="{E7F68287-B890-7F49-BFC8-F9709C11290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7" name="Picture Placeholder 79">
                  <a:extLst>
                    <a:ext uri="{FF2B5EF4-FFF2-40B4-BE49-F238E27FC236}">
                      <a16:creationId xmlns:a16="http://schemas.microsoft.com/office/drawing/2014/main" id="{E3A4682A-82E0-1946-BAD4-3EDDD53407B0}"/>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9">
                  <a:extLst>
                    <a:ext uri="{FF2B5EF4-FFF2-40B4-BE49-F238E27FC236}">
                      <a16:creationId xmlns:a16="http://schemas.microsoft.com/office/drawing/2014/main" id="{8A6411DD-AD4B-4248-8F02-03A3D5CB244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9">
                  <a:extLst>
                    <a:ext uri="{FF2B5EF4-FFF2-40B4-BE49-F238E27FC236}">
                      <a16:creationId xmlns:a16="http://schemas.microsoft.com/office/drawing/2014/main" id="{58511F7E-F4F5-3F48-B58B-FA061B62171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9">
                  <a:extLst>
                    <a:ext uri="{FF2B5EF4-FFF2-40B4-BE49-F238E27FC236}">
                      <a16:creationId xmlns:a16="http://schemas.microsoft.com/office/drawing/2014/main" id="{BFB93283-3FA4-EE4F-AC7A-8FC8F3EC1267}"/>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9">
                  <a:extLst>
                    <a:ext uri="{FF2B5EF4-FFF2-40B4-BE49-F238E27FC236}">
                      <a16:creationId xmlns:a16="http://schemas.microsoft.com/office/drawing/2014/main" id="{36CFD800-786A-0A4D-9DC7-75703F17726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41" name="Picture Placeholder 79">
                <a:extLst>
                  <a:ext uri="{FF2B5EF4-FFF2-40B4-BE49-F238E27FC236}">
                    <a16:creationId xmlns:a16="http://schemas.microsoft.com/office/drawing/2014/main" id="{F3EEE5D5-778E-4E4C-B19E-C4292364091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2" name="Picture Placeholder 80" descr="Defense Preventions&#10;">
              <a:extLst>
                <a:ext uri="{FF2B5EF4-FFF2-40B4-BE49-F238E27FC236}">
                  <a16:creationId xmlns:a16="http://schemas.microsoft.com/office/drawing/2014/main" id="{DB727D0A-707A-B44F-AAD1-E9BD12547FD6}"/>
                </a:ext>
              </a:extLst>
            </p:cNvPr>
            <p:cNvSpPr>
              <a:spLocks noChangeAspect="1"/>
            </p:cNvSpPr>
            <p:nvPr/>
          </p:nvSpPr>
          <p:spPr>
            <a:xfrm>
              <a:off x="6975885"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33" name="Group 432">
              <a:extLst>
                <a:ext uri="{FF2B5EF4-FFF2-40B4-BE49-F238E27FC236}">
                  <a16:creationId xmlns:a16="http://schemas.microsoft.com/office/drawing/2014/main" id="{221C9CAB-A633-8341-8A91-DEC3023D1BA6}"/>
                </a:ext>
              </a:extLst>
            </p:cNvPr>
            <p:cNvGrpSpPr>
              <a:grpSpLocks noChangeAspect="1"/>
            </p:cNvGrpSpPr>
            <p:nvPr/>
          </p:nvGrpSpPr>
          <p:grpSpPr>
            <a:xfrm>
              <a:off x="7151762" y="4103585"/>
              <a:ext cx="202632" cy="202632"/>
              <a:chOff x="4626110" y="5866475"/>
              <a:chExt cx="314282" cy="314282"/>
            </a:xfrm>
          </p:grpSpPr>
          <p:sp>
            <p:nvSpPr>
              <p:cNvPr id="438" name="Oval 437">
                <a:extLst>
                  <a:ext uri="{FF2B5EF4-FFF2-40B4-BE49-F238E27FC236}">
                    <a16:creationId xmlns:a16="http://schemas.microsoft.com/office/drawing/2014/main" id="{59D39B48-1B13-6C4D-BF0B-7F025C5CC459}"/>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39" name="Picture Placeholder 75" descr="Virus 1&#10;">
                <a:extLst>
                  <a:ext uri="{FF2B5EF4-FFF2-40B4-BE49-F238E27FC236}">
                    <a16:creationId xmlns:a16="http://schemas.microsoft.com/office/drawing/2014/main" id="{8D7E115D-B495-0049-A2DF-6AA9CD9CE355}"/>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34" name="TextBox 433">
              <a:extLst>
                <a:ext uri="{FF2B5EF4-FFF2-40B4-BE49-F238E27FC236}">
                  <a16:creationId xmlns:a16="http://schemas.microsoft.com/office/drawing/2014/main" id="{7CA1425C-0973-2C4C-948A-0ADB3A4D034E}"/>
                </a:ext>
              </a:extLst>
            </p:cNvPr>
            <p:cNvSpPr txBox="1"/>
            <p:nvPr/>
          </p:nvSpPr>
          <p:spPr>
            <a:xfrm>
              <a:off x="7369598"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1111C3B5-FF64-B443-AB8E-0177C0529058}"/>
                </a:ext>
              </a:extLst>
            </p:cNvPr>
            <p:cNvGrpSpPr>
              <a:grpSpLocks noChangeAspect="1"/>
            </p:cNvGrpSpPr>
            <p:nvPr/>
          </p:nvGrpSpPr>
          <p:grpSpPr>
            <a:xfrm>
              <a:off x="7355316" y="4322421"/>
              <a:ext cx="182778" cy="215088"/>
              <a:chOff x="5701265" y="5600325"/>
              <a:chExt cx="274169" cy="322631"/>
            </a:xfrm>
          </p:grpSpPr>
          <p:sp>
            <p:nvSpPr>
              <p:cNvPr id="436" name="Picture Placeholder 74" descr="Security 1&#10;">
                <a:extLst>
                  <a:ext uri="{FF2B5EF4-FFF2-40B4-BE49-F238E27FC236}">
                    <a16:creationId xmlns:a16="http://schemas.microsoft.com/office/drawing/2014/main" id="{911E9EC7-100F-CA4D-9022-130EA8D023F1}"/>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37" name="Picture Placeholder 192" descr="Question&#10;">
                <a:extLst>
                  <a:ext uri="{FF2B5EF4-FFF2-40B4-BE49-F238E27FC236}">
                    <a16:creationId xmlns:a16="http://schemas.microsoft.com/office/drawing/2014/main" id="{C88C5E48-7BBE-7D48-B615-B8FD6E2966E1}"/>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2" name="Group 1">
            <a:extLst>
              <a:ext uri="{FF2B5EF4-FFF2-40B4-BE49-F238E27FC236}">
                <a16:creationId xmlns:a16="http://schemas.microsoft.com/office/drawing/2014/main" id="{B0EA09AA-12A9-FE43-A82E-E7380A5E26D7}"/>
              </a:ext>
            </a:extLst>
          </p:cNvPr>
          <p:cNvGrpSpPr/>
          <p:nvPr/>
        </p:nvGrpSpPr>
        <p:grpSpPr>
          <a:xfrm>
            <a:off x="6866532" y="2746387"/>
            <a:ext cx="831213" cy="1752121"/>
            <a:chOff x="6866532" y="2746387"/>
            <a:chExt cx="831213" cy="1752121"/>
          </a:xfrm>
        </p:grpSpPr>
        <p:cxnSp>
          <p:nvCxnSpPr>
            <p:cNvPr id="223" name="Straight Arrow Connector 222">
              <a:extLst>
                <a:ext uri="{FF2B5EF4-FFF2-40B4-BE49-F238E27FC236}">
                  <a16:creationId xmlns:a16="http://schemas.microsoft.com/office/drawing/2014/main" id="{8989B5CA-22BD-274B-AB6F-AD1D56A11C1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24" name="TextBox 223">
              <a:extLst>
                <a:ext uri="{FF2B5EF4-FFF2-40B4-BE49-F238E27FC236}">
                  <a16:creationId xmlns:a16="http://schemas.microsoft.com/office/drawing/2014/main" id="{D589B018-A161-544C-8F48-F9D9255A69E1}"/>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520" name="Group 519">
              <a:extLst>
                <a:ext uri="{FF2B5EF4-FFF2-40B4-BE49-F238E27FC236}">
                  <a16:creationId xmlns:a16="http://schemas.microsoft.com/office/drawing/2014/main" id="{5E75A4D2-19B5-FE4C-8B9A-26AB31DFC8D5}"/>
                </a:ext>
              </a:extLst>
            </p:cNvPr>
            <p:cNvGrpSpPr/>
            <p:nvPr/>
          </p:nvGrpSpPr>
          <p:grpSpPr>
            <a:xfrm>
              <a:off x="6943553" y="3228860"/>
              <a:ext cx="745355" cy="631445"/>
              <a:chOff x="2976710" y="6003085"/>
              <a:chExt cx="745355" cy="631445"/>
            </a:xfrm>
          </p:grpSpPr>
          <p:grpSp>
            <p:nvGrpSpPr>
              <p:cNvPr id="521" name="Picture Placeholder 79" descr="Defense Malware&#10;">
                <a:extLst>
                  <a:ext uri="{FF2B5EF4-FFF2-40B4-BE49-F238E27FC236}">
                    <a16:creationId xmlns:a16="http://schemas.microsoft.com/office/drawing/2014/main" id="{DB94119C-4872-E74B-82F6-DB0587BC8CEB}"/>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527" name="Picture Placeholder 79">
                  <a:extLst>
                    <a:ext uri="{FF2B5EF4-FFF2-40B4-BE49-F238E27FC236}">
                      <a16:creationId xmlns:a16="http://schemas.microsoft.com/office/drawing/2014/main" id="{3F824C31-F07F-7B40-9D90-68198B247953}"/>
                    </a:ext>
                  </a:extLst>
                </p:cNvPr>
                <p:cNvGrpSpPr/>
                <p:nvPr/>
              </p:nvGrpSpPr>
              <p:grpSpPr>
                <a:xfrm>
                  <a:off x="7288423" y="828422"/>
                  <a:ext cx="266898" cy="369356"/>
                  <a:chOff x="7288423" y="828422"/>
                  <a:chExt cx="266898" cy="369356"/>
                </a:xfrm>
                <a:grpFill/>
              </p:grpSpPr>
              <p:sp>
                <p:nvSpPr>
                  <p:cNvPr id="529" name="Picture Placeholder 79">
                    <a:extLst>
                      <a:ext uri="{FF2B5EF4-FFF2-40B4-BE49-F238E27FC236}">
                        <a16:creationId xmlns:a16="http://schemas.microsoft.com/office/drawing/2014/main" id="{98AE6210-0827-B042-9A16-4BB40FEC33E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79">
                    <a:extLst>
                      <a:ext uri="{FF2B5EF4-FFF2-40B4-BE49-F238E27FC236}">
                        <a16:creationId xmlns:a16="http://schemas.microsoft.com/office/drawing/2014/main" id="{A000599C-70E2-7F47-B505-2F36F1CDB1A5}"/>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79">
                    <a:extLst>
                      <a:ext uri="{FF2B5EF4-FFF2-40B4-BE49-F238E27FC236}">
                        <a16:creationId xmlns:a16="http://schemas.microsoft.com/office/drawing/2014/main" id="{A481CDAC-CEFF-754B-937B-876ED2ED063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79">
                    <a:extLst>
                      <a:ext uri="{FF2B5EF4-FFF2-40B4-BE49-F238E27FC236}">
                        <a16:creationId xmlns:a16="http://schemas.microsoft.com/office/drawing/2014/main" id="{A8FBB230-C391-4746-9919-826ED0A5BCD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79">
                    <a:extLst>
                      <a:ext uri="{FF2B5EF4-FFF2-40B4-BE49-F238E27FC236}">
                        <a16:creationId xmlns:a16="http://schemas.microsoft.com/office/drawing/2014/main" id="{ECB64727-9379-DD4D-AC54-48EDB24B9A7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79">
                    <a:extLst>
                      <a:ext uri="{FF2B5EF4-FFF2-40B4-BE49-F238E27FC236}">
                        <a16:creationId xmlns:a16="http://schemas.microsoft.com/office/drawing/2014/main" id="{9982A46A-DF21-2049-A4AB-0C8015CA1F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5" name="Picture Placeholder 79">
                    <a:extLst>
                      <a:ext uri="{FF2B5EF4-FFF2-40B4-BE49-F238E27FC236}">
                        <a16:creationId xmlns:a16="http://schemas.microsoft.com/office/drawing/2014/main" id="{E94C46FF-9E78-D44D-89E4-2AC0592B9A4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6" name="Picture Placeholder 79">
                    <a:extLst>
                      <a:ext uri="{FF2B5EF4-FFF2-40B4-BE49-F238E27FC236}">
                        <a16:creationId xmlns:a16="http://schemas.microsoft.com/office/drawing/2014/main" id="{E90E9FE6-A5DA-2A48-B24F-FF0EA3C05A5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7" name="Picture Placeholder 79">
                    <a:extLst>
                      <a:ext uri="{FF2B5EF4-FFF2-40B4-BE49-F238E27FC236}">
                        <a16:creationId xmlns:a16="http://schemas.microsoft.com/office/drawing/2014/main" id="{097FFAFA-404A-794B-8865-9D3C1E6625CD}"/>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8" name="Picture Placeholder 79">
                    <a:extLst>
                      <a:ext uri="{FF2B5EF4-FFF2-40B4-BE49-F238E27FC236}">
                        <a16:creationId xmlns:a16="http://schemas.microsoft.com/office/drawing/2014/main" id="{9D10699D-5756-EE44-BAC1-15F810BA0E6E}"/>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8" name="Picture Placeholder 79">
                  <a:extLst>
                    <a:ext uri="{FF2B5EF4-FFF2-40B4-BE49-F238E27FC236}">
                      <a16:creationId xmlns:a16="http://schemas.microsoft.com/office/drawing/2014/main" id="{C9B06BC4-79CB-9146-AE69-DC06A5CD705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2" name="Picture Placeholder 80" descr="Defense Preventions&#10;">
                <a:extLst>
                  <a:ext uri="{FF2B5EF4-FFF2-40B4-BE49-F238E27FC236}">
                    <a16:creationId xmlns:a16="http://schemas.microsoft.com/office/drawing/2014/main" id="{93A17DF8-575A-ED40-8524-EC9591F85563}"/>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3" name="TextBox 522">
                <a:extLst>
                  <a:ext uri="{FF2B5EF4-FFF2-40B4-BE49-F238E27FC236}">
                    <a16:creationId xmlns:a16="http://schemas.microsoft.com/office/drawing/2014/main" id="{09B4AA24-9CAE-4149-802F-4336F565B8E4}"/>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24" name="Group 523">
                <a:extLst>
                  <a:ext uri="{FF2B5EF4-FFF2-40B4-BE49-F238E27FC236}">
                    <a16:creationId xmlns:a16="http://schemas.microsoft.com/office/drawing/2014/main" id="{C17E7573-1D74-5A4E-896D-ABD0239C413A}"/>
                  </a:ext>
                </a:extLst>
              </p:cNvPr>
              <p:cNvGrpSpPr>
                <a:grpSpLocks noChangeAspect="1"/>
              </p:cNvGrpSpPr>
              <p:nvPr/>
            </p:nvGrpSpPr>
            <p:grpSpPr>
              <a:xfrm>
                <a:off x="3216676" y="6311899"/>
                <a:ext cx="274169" cy="322631"/>
                <a:chOff x="3956170" y="5435007"/>
                <a:chExt cx="372678" cy="438554"/>
              </a:xfrm>
            </p:grpSpPr>
            <p:sp>
              <p:nvSpPr>
                <p:cNvPr id="525" name="Picture Placeholder 74" descr="Security 1&#10;">
                  <a:extLst>
                    <a:ext uri="{FF2B5EF4-FFF2-40B4-BE49-F238E27FC236}">
                      <a16:creationId xmlns:a16="http://schemas.microsoft.com/office/drawing/2014/main" id="{3CD653D0-8897-A049-9B17-26F1F80C7C50}"/>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192" descr="Question&#10;">
                  <a:extLst>
                    <a:ext uri="{FF2B5EF4-FFF2-40B4-BE49-F238E27FC236}">
                      <a16:creationId xmlns:a16="http://schemas.microsoft.com/office/drawing/2014/main" id="{EC16BF8F-FAD3-3B40-98D1-C1598B93E229}"/>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grpSp>
        <p:nvGrpSpPr>
          <p:cNvPr id="452" name="Group 451">
            <a:extLst>
              <a:ext uri="{FF2B5EF4-FFF2-40B4-BE49-F238E27FC236}">
                <a16:creationId xmlns:a16="http://schemas.microsoft.com/office/drawing/2014/main" id="{C727B55B-FF8C-D542-B450-6E1871D7EEC0}"/>
              </a:ext>
            </a:extLst>
          </p:cNvPr>
          <p:cNvGrpSpPr/>
          <p:nvPr/>
        </p:nvGrpSpPr>
        <p:grpSpPr>
          <a:xfrm>
            <a:off x="5066034" y="4709480"/>
            <a:ext cx="1606460" cy="1018856"/>
            <a:chOff x="3727422" y="5548193"/>
            <a:chExt cx="1606460" cy="1018856"/>
          </a:xfrm>
        </p:grpSpPr>
        <p:grpSp>
          <p:nvGrpSpPr>
            <p:cNvPr id="453" name="Group 452">
              <a:extLst>
                <a:ext uri="{FF2B5EF4-FFF2-40B4-BE49-F238E27FC236}">
                  <a16:creationId xmlns:a16="http://schemas.microsoft.com/office/drawing/2014/main" id="{64B4E3C0-D890-5043-B570-2E83593E2048}"/>
                </a:ext>
              </a:extLst>
            </p:cNvPr>
            <p:cNvGrpSpPr/>
            <p:nvPr/>
          </p:nvGrpSpPr>
          <p:grpSpPr>
            <a:xfrm>
              <a:off x="3727422" y="5548193"/>
              <a:ext cx="1606460" cy="349904"/>
              <a:chOff x="5054995" y="4705236"/>
              <a:chExt cx="1606460" cy="349904"/>
            </a:xfrm>
          </p:grpSpPr>
          <p:cxnSp>
            <p:nvCxnSpPr>
              <p:cNvPr id="505" name="Straight Arrow Connector 504">
                <a:extLst>
                  <a:ext uri="{FF2B5EF4-FFF2-40B4-BE49-F238E27FC236}">
                    <a16:creationId xmlns:a16="http://schemas.microsoft.com/office/drawing/2014/main" id="{4437AFE2-C453-AC48-829E-DA8FC185C6E6}"/>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06" name="TextBox 505">
                <a:extLst>
                  <a:ext uri="{FF2B5EF4-FFF2-40B4-BE49-F238E27FC236}">
                    <a16:creationId xmlns:a16="http://schemas.microsoft.com/office/drawing/2014/main" id="{F47EC08E-EBFE-5B4C-B971-B2B9FF735A97}"/>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454" name="Group 453">
              <a:extLst>
                <a:ext uri="{FF2B5EF4-FFF2-40B4-BE49-F238E27FC236}">
                  <a16:creationId xmlns:a16="http://schemas.microsoft.com/office/drawing/2014/main" id="{812CE880-CF2A-254B-B31A-BB6F2197EC96}"/>
                </a:ext>
              </a:extLst>
            </p:cNvPr>
            <p:cNvGrpSpPr/>
            <p:nvPr/>
          </p:nvGrpSpPr>
          <p:grpSpPr>
            <a:xfrm>
              <a:off x="3984306" y="5954890"/>
              <a:ext cx="745355" cy="612159"/>
              <a:chOff x="3984306" y="5954890"/>
              <a:chExt cx="745355" cy="612159"/>
            </a:xfrm>
          </p:grpSpPr>
          <p:grpSp>
            <p:nvGrpSpPr>
              <p:cNvPr id="455" name="Picture Placeholder 79" descr="Defense Malware&#10;">
                <a:extLst>
                  <a:ext uri="{FF2B5EF4-FFF2-40B4-BE49-F238E27FC236}">
                    <a16:creationId xmlns:a16="http://schemas.microsoft.com/office/drawing/2014/main" id="{0ED443D0-1A9C-8342-94BC-D61001818045}"/>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470" name="Picture Placeholder 79">
                  <a:extLst>
                    <a:ext uri="{FF2B5EF4-FFF2-40B4-BE49-F238E27FC236}">
                      <a16:creationId xmlns:a16="http://schemas.microsoft.com/office/drawing/2014/main" id="{BEF1C800-1B13-CE44-905A-3A2076D12135}"/>
                    </a:ext>
                  </a:extLst>
                </p:cNvPr>
                <p:cNvGrpSpPr/>
                <p:nvPr/>
              </p:nvGrpSpPr>
              <p:grpSpPr>
                <a:xfrm>
                  <a:off x="7288423" y="828422"/>
                  <a:ext cx="266898" cy="369356"/>
                  <a:chOff x="7288423" y="828422"/>
                  <a:chExt cx="266898" cy="369356"/>
                </a:xfrm>
                <a:grpFill/>
              </p:grpSpPr>
              <p:sp>
                <p:nvSpPr>
                  <p:cNvPr id="495" name="Picture Placeholder 79">
                    <a:extLst>
                      <a:ext uri="{FF2B5EF4-FFF2-40B4-BE49-F238E27FC236}">
                        <a16:creationId xmlns:a16="http://schemas.microsoft.com/office/drawing/2014/main" id="{332C9EF7-4572-5549-BB78-3EE48EB124A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63E2A17C-3DF8-2145-B640-EB0E23B22F2D}"/>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38DAB427-6E0F-684F-A7E2-415C2DA4C92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79">
                    <a:extLst>
                      <a:ext uri="{FF2B5EF4-FFF2-40B4-BE49-F238E27FC236}">
                        <a16:creationId xmlns:a16="http://schemas.microsoft.com/office/drawing/2014/main" id="{850FE8E3-B31A-2A40-9A0E-E4707830A81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9" name="Picture Placeholder 79">
                    <a:extLst>
                      <a:ext uri="{FF2B5EF4-FFF2-40B4-BE49-F238E27FC236}">
                        <a16:creationId xmlns:a16="http://schemas.microsoft.com/office/drawing/2014/main" id="{4D7C4952-3903-D64A-AD0F-8963B4085CD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79">
                    <a:extLst>
                      <a:ext uri="{FF2B5EF4-FFF2-40B4-BE49-F238E27FC236}">
                        <a16:creationId xmlns:a16="http://schemas.microsoft.com/office/drawing/2014/main" id="{2A62973B-1C7C-7840-93E8-4E3CBF4897E9}"/>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79">
                    <a:extLst>
                      <a:ext uri="{FF2B5EF4-FFF2-40B4-BE49-F238E27FC236}">
                        <a16:creationId xmlns:a16="http://schemas.microsoft.com/office/drawing/2014/main" id="{FDB1B676-EAE2-0446-B5FB-1C976A6707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645E98E2-7DFD-5949-B2A5-FC10D9CE7E53}"/>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DE162348-5C84-E74F-9EE4-2EC129C286BE}"/>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2ED18461-5832-BC4A-AFE1-1F2F45D8F409}"/>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1" name="Picture Placeholder 79">
                  <a:extLst>
                    <a:ext uri="{FF2B5EF4-FFF2-40B4-BE49-F238E27FC236}">
                      <a16:creationId xmlns:a16="http://schemas.microsoft.com/office/drawing/2014/main" id="{F4B6CED7-B995-8F42-A25C-A054DA54D93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56" name="Picture Placeholder 80" descr="Defense Preventions&#10;">
                <a:extLst>
                  <a:ext uri="{FF2B5EF4-FFF2-40B4-BE49-F238E27FC236}">
                    <a16:creationId xmlns:a16="http://schemas.microsoft.com/office/drawing/2014/main" id="{75886497-2ACB-B745-BF0F-782BF05056A0}"/>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TextBox 456">
                <a:extLst>
                  <a:ext uri="{FF2B5EF4-FFF2-40B4-BE49-F238E27FC236}">
                    <a16:creationId xmlns:a16="http://schemas.microsoft.com/office/drawing/2014/main" id="{05857341-CFED-0140-8464-C7FBA11EED51}"/>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458" name="Group 457">
                <a:extLst>
                  <a:ext uri="{FF2B5EF4-FFF2-40B4-BE49-F238E27FC236}">
                    <a16:creationId xmlns:a16="http://schemas.microsoft.com/office/drawing/2014/main" id="{70B3F9A0-6546-6A43-AE6A-C9A92EC2314D}"/>
                  </a:ext>
                </a:extLst>
              </p:cNvPr>
              <p:cNvGrpSpPr>
                <a:grpSpLocks noChangeAspect="1"/>
              </p:cNvGrpSpPr>
              <p:nvPr/>
            </p:nvGrpSpPr>
            <p:grpSpPr>
              <a:xfrm>
                <a:off x="4221719" y="6255172"/>
                <a:ext cx="265030" cy="311877"/>
                <a:chOff x="1321268" y="5123093"/>
                <a:chExt cx="372678" cy="438554"/>
              </a:xfrm>
            </p:grpSpPr>
            <p:grpSp>
              <p:nvGrpSpPr>
                <p:cNvPr id="459" name="Picture Placeholder 74" descr="Analytics Engine&#10;">
                  <a:extLst>
                    <a:ext uri="{FF2B5EF4-FFF2-40B4-BE49-F238E27FC236}">
                      <a16:creationId xmlns:a16="http://schemas.microsoft.com/office/drawing/2014/main" id="{8EF252D3-8740-524B-B6E1-319EF10C9ABE}"/>
                    </a:ext>
                  </a:extLst>
                </p:cNvPr>
                <p:cNvGrpSpPr>
                  <a:grpSpLocks noChangeAspect="1"/>
                </p:cNvGrpSpPr>
                <p:nvPr/>
              </p:nvGrpSpPr>
              <p:grpSpPr>
                <a:xfrm>
                  <a:off x="1337315" y="5139352"/>
                  <a:ext cx="316027" cy="318760"/>
                  <a:chOff x="480034" y="3955282"/>
                  <a:chExt cx="658390" cy="664083"/>
                </a:xfrm>
                <a:solidFill>
                  <a:schemeClr val="tx1"/>
                </a:solidFill>
              </p:grpSpPr>
              <p:sp>
                <p:nvSpPr>
                  <p:cNvPr id="461" name="Picture Placeholder 74">
                    <a:extLst>
                      <a:ext uri="{FF2B5EF4-FFF2-40B4-BE49-F238E27FC236}">
                        <a16:creationId xmlns:a16="http://schemas.microsoft.com/office/drawing/2014/main" id="{2F0776DE-68FA-5E40-9564-AE95F43847DC}"/>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2" name="Picture Placeholder 74">
                    <a:extLst>
                      <a:ext uri="{FF2B5EF4-FFF2-40B4-BE49-F238E27FC236}">
                        <a16:creationId xmlns:a16="http://schemas.microsoft.com/office/drawing/2014/main" id="{B2A620D6-11C1-FB47-816F-DBF651B10004}"/>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4">
                    <a:extLst>
                      <a:ext uri="{FF2B5EF4-FFF2-40B4-BE49-F238E27FC236}">
                        <a16:creationId xmlns:a16="http://schemas.microsoft.com/office/drawing/2014/main" id="{5C2E2485-B87D-D742-98DD-FCF3BD56DB0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4">
                    <a:extLst>
                      <a:ext uri="{FF2B5EF4-FFF2-40B4-BE49-F238E27FC236}">
                        <a16:creationId xmlns:a16="http://schemas.microsoft.com/office/drawing/2014/main" id="{8B9D77E6-9F9F-1248-9EEB-0AA55CDA3772}"/>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4">
                    <a:extLst>
                      <a:ext uri="{FF2B5EF4-FFF2-40B4-BE49-F238E27FC236}">
                        <a16:creationId xmlns:a16="http://schemas.microsoft.com/office/drawing/2014/main" id="{D0257A88-C2D7-3448-B2F1-D25DFA37F66E}"/>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4">
                    <a:extLst>
                      <a:ext uri="{FF2B5EF4-FFF2-40B4-BE49-F238E27FC236}">
                        <a16:creationId xmlns:a16="http://schemas.microsoft.com/office/drawing/2014/main" id="{EDAA0E3A-1898-0C49-8774-8BD5DF68EB38}"/>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4">
                    <a:extLst>
                      <a:ext uri="{FF2B5EF4-FFF2-40B4-BE49-F238E27FC236}">
                        <a16:creationId xmlns:a16="http://schemas.microsoft.com/office/drawing/2014/main" id="{B67C20D2-2041-304D-85EA-24CEB805B5A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4">
                    <a:extLst>
                      <a:ext uri="{FF2B5EF4-FFF2-40B4-BE49-F238E27FC236}">
                        <a16:creationId xmlns:a16="http://schemas.microsoft.com/office/drawing/2014/main" id="{7930623C-BC74-AB4F-AEF4-E5C73F73051E}"/>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4">
                    <a:extLst>
                      <a:ext uri="{FF2B5EF4-FFF2-40B4-BE49-F238E27FC236}">
                        <a16:creationId xmlns:a16="http://schemas.microsoft.com/office/drawing/2014/main" id="{9E4A6E1A-F773-6E47-8370-A1D4C1F0A65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0" name="Picture Placeholder 74" descr="Security 1&#10;">
                  <a:extLst>
                    <a:ext uri="{FF2B5EF4-FFF2-40B4-BE49-F238E27FC236}">
                      <a16:creationId xmlns:a16="http://schemas.microsoft.com/office/drawing/2014/main" id="{BA460EE3-8864-D44E-96B4-1811F8213BD0}"/>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507" name="Group 506">
            <a:extLst>
              <a:ext uri="{FF2B5EF4-FFF2-40B4-BE49-F238E27FC236}">
                <a16:creationId xmlns:a16="http://schemas.microsoft.com/office/drawing/2014/main" id="{8CF71379-E6DA-C548-A593-3C6E09739E45}"/>
              </a:ext>
            </a:extLst>
          </p:cNvPr>
          <p:cNvGrpSpPr/>
          <p:nvPr/>
        </p:nvGrpSpPr>
        <p:grpSpPr>
          <a:xfrm>
            <a:off x="6963938" y="4074833"/>
            <a:ext cx="586604" cy="481830"/>
            <a:chOff x="6096000" y="5746396"/>
            <a:chExt cx="586604" cy="481830"/>
          </a:xfrm>
        </p:grpSpPr>
        <p:sp>
          <p:nvSpPr>
            <p:cNvPr id="508" name="Rounded Rectangle 507">
              <a:extLst>
                <a:ext uri="{FF2B5EF4-FFF2-40B4-BE49-F238E27FC236}">
                  <a16:creationId xmlns:a16="http://schemas.microsoft.com/office/drawing/2014/main" id="{E5955DFF-D2C0-9045-8264-AE4C1FEDDFF4}"/>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509" name="Picture Placeholder 79" descr="Defense Malware&#10;">
              <a:extLst>
                <a:ext uri="{FF2B5EF4-FFF2-40B4-BE49-F238E27FC236}">
                  <a16:creationId xmlns:a16="http://schemas.microsoft.com/office/drawing/2014/main" id="{849B0923-CFAE-314D-809D-6C9BE2132C33}"/>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546" name="Picture Placeholder 79">
                <a:extLst>
                  <a:ext uri="{FF2B5EF4-FFF2-40B4-BE49-F238E27FC236}">
                    <a16:creationId xmlns:a16="http://schemas.microsoft.com/office/drawing/2014/main" id="{DBEB0B70-9AC7-DE45-A0C2-B814AA808672}"/>
                  </a:ext>
                </a:extLst>
              </p:cNvPr>
              <p:cNvGrpSpPr/>
              <p:nvPr/>
            </p:nvGrpSpPr>
            <p:grpSpPr>
              <a:xfrm>
                <a:off x="7288423" y="828422"/>
                <a:ext cx="266898" cy="369356"/>
                <a:chOff x="7288423" y="828422"/>
                <a:chExt cx="266898" cy="369356"/>
              </a:xfrm>
              <a:grpFill/>
            </p:grpSpPr>
            <p:sp>
              <p:nvSpPr>
                <p:cNvPr id="548" name="Picture Placeholder 79">
                  <a:extLst>
                    <a:ext uri="{FF2B5EF4-FFF2-40B4-BE49-F238E27FC236}">
                      <a16:creationId xmlns:a16="http://schemas.microsoft.com/office/drawing/2014/main" id="{079BAB70-E3F6-8E46-A2DD-EC1ACFCDBE89}"/>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79">
                  <a:extLst>
                    <a:ext uri="{FF2B5EF4-FFF2-40B4-BE49-F238E27FC236}">
                      <a16:creationId xmlns:a16="http://schemas.microsoft.com/office/drawing/2014/main" id="{C7DC8A3D-5B19-A54F-810B-8457EADED7E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79">
                  <a:extLst>
                    <a:ext uri="{FF2B5EF4-FFF2-40B4-BE49-F238E27FC236}">
                      <a16:creationId xmlns:a16="http://schemas.microsoft.com/office/drawing/2014/main" id="{E259743A-9E16-0247-8ECA-35B9D78FEB5B}"/>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79">
                  <a:extLst>
                    <a:ext uri="{FF2B5EF4-FFF2-40B4-BE49-F238E27FC236}">
                      <a16:creationId xmlns:a16="http://schemas.microsoft.com/office/drawing/2014/main" id="{68494AA0-28CD-864A-91A8-70C4B9ADFFC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79">
                  <a:extLst>
                    <a:ext uri="{FF2B5EF4-FFF2-40B4-BE49-F238E27FC236}">
                      <a16:creationId xmlns:a16="http://schemas.microsoft.com/office/drawing/2014/main" id="{0FD3A8AB-2EB1-CA40-B6A1-9FD6E48583E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79">
                  <a:extLst>
                    <a:ext uri="{FF2B5EF4-FFF2-40B4-BE49-F238E27FC236}">
                      <a16:creationId xmlns:a16="http://schemas.microsoft.com/office/drawing/2014/main" id="{E04D4233-7038-484B-8146-FD7AF290605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79">
                  <a:extLst>
                    <a:ext uri="{FF2B5EF4-FFF2-40B4-BE49-F238E27FC236}">
                      <a16:creationId xmlns:a16="http://schemas.microsoft.com/office/drawing/2014/main" id="{494893FC-45B2-B44A-BB3D-11483216255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5" name="Picture Placeholder 79">
                  <a:extLst>
                    <a:ext uri="{FF2B5EF4-FFF2-40B4-BE49-F238E27FC236}">
                      <a16:creationId xmlns:a16="http://schemas.microsoft.com/office/drawing/2014/main" id="{B6C202D2-4D85-6942-AC80-D65E63A45A3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6" name="Picture Placeholder 79">
                  <a:extLst>
                    <a:ext uri="{FF2B5EF4-FFF2-40B4-BE49-F238E27FC236}">
                      <a16:creationId xmlns:a16="http://schemas.microsoft.com/office/drawing/2014/main" id="{905242FE-7E54-9D41-AED4-C42C559CEDD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7" name="Picture Placeholder 79">
                  <a:extLst>
                    <a:ext uri="{FF2B5EF4-FFF2-40B4-BE49-F238E27FC236}">
                      <a16:creationId xmlns:a16="http://schemas.microsoft.com/office/drawing/2014/main" id="{3A15E30D-81A4-5F43-A69D-D084B644B80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7" name="Picture Placeholder 79">
                <a:extLst>
                  <a:ext uri="{FF2B5EF4-FFF2-40B4-BE49-F238E27FC236}">
                    <a16:creationId xmlns:a16="http://schemas.microsoft.com/office/drawing/2014/main" id="{EFBC4A98-C6D3-1242-9844-77D782B5EB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0" name="Picture Placeholder 80" descr="Defense Preventions&#10;">
              <a:extLst>
                <a:ext uri="{FF2B5EF4-FFF2-40B4-BE49-F238E27FC236}">
                  <a16:creationId xmlns:a16="http://schemas.microsoft.com/office/drawing/2014/main" id="{51417891-9EAC-844E-997E-0385D710AB74}"/>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511" name="Group 510">
              <a:extLst>
                <a:ext uri="{FF2B5EF4-FFF2-40B4-BE49-F238E27FC236}">
                  <a16:creationId xmlns:a16="http://schemas.microsoft.com/office/drawing/2014/main" id="{7571E65B-8895-9A48-B1E8-70C44D91296E}"/>
                </a:ext>
              </a:extLst>
            </p:cNvPr>
            <p:cNvGrpSpPr>
              <a:grpSpLocks noChangeAspect="1"/>
            </p:cNvGrpSpPr>
            <p:nvPr/>
          </p:nvGrpSpPr>
          <p:grpSpPr>
            <a:xfrm>
              <a:off x="6287288" y="5774076"/>
              <a:ext cx="202632" cy="202632"/>
              <a:chOff x="4626110" y="5866475"/>
              <a:chExt cx="314282" cy="314282"/>
            </a:xfrm>
          </p:grpSpPr>
          <p:sp>
            <p:nvSpPr>
              <p:cNvPr id="544" name="Oval 543">
                <a:extLst>
                  <a:ext uri="{FF2B5EF4-FFF2-40B4-BE49-F238E27FC236}">
                    <a16:creationId xmlns:a16="http://schemas.microsoft.com/office/drawing/2014/main" id="{65C8D1A1-FFCB-E24F-9CD9-197C613117EE}"/>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545" name="Picture Placeholder 75" descr="Virus 1&#10;">
                <a:extLst>
                  <a:ext uri="{FF2B5EF4-FFF2-40B4-BE49-F238E27FC236}">
                    <a16:creationId xmlns:a16="http://schemas.microsoft.com/office/drawing/2014/main" id="{B99BD66F-2DFE-A546-9AB0-E05EE7F48549}"/>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512" name="TextBox 511">
              <a:extLst>
                <a:ext uri="{FF2B5EF4-FFF2-40B4-BE49-F238E27FC236}">
                  <a16:creationId xmlns:a16="http://schemas.microsoft.com/office/drawing/2014/main" id="{159D54D9-79ED-1B45-8742-44A04681E432}"/>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513" name="Group 512">
              <a:extLst>
                <a:ext uri="{FF2B5EF4-FFF2-40B4-BE49-F238E27FC236}">
                  <a16:creationId xmlns:a16="http://schemas.microsoft.com/office/drawing/2014/main" id="{45F059DF-AA36-574B-A5FF-460A3F3FC691}"/>
                </a:ext>
              </a:extLst>
            </p:cNvPr>
            <p:cNvGrpSpPr>
              <a:grpSpLocks noChangeAspect="1"/>
            </p:cNvGrpSpPr>
            <p:nvPr/>
          </p:nvGrpSpPr>
          <p:grpSpPr>
            <a:xfrm>
              <a:off x="6489920" y="6001413"/>
              <a:ext cx="180220" cy="212076"/>
              <a:chOff x="1321268" y="5123100"/>
              <a:chExt cx="372678" cy="438558"/>
            </a:xfrm>
          </p:grpSpPr>
          <p:grpSp>
            <p:nvGrpSpPr>
              <p:cNvPr id="514" name="Picture Placeholder 74" descr="Analytics Engine&#10;">
                <a:extLst>
                  <a:ext uri="{FF2B5EF4-FFF2-40B4-BE49-F238E27FC236}">
                    <a16:creationId xmlns:a16="http://schemas.microsoft.com/office/drawing/2014/main" id="{CEBE14F4-51CB-544E-A9B3-2AB5704E945B}"/>
                  </a:ext>
                </a:extLst>
              </p:cNvPr>
              <p:cNvGrpSpPr>
                <a:grpSpLocks noChangeAspect="1"/>
              </p:cNvGrpSpPr>
              <p:nvPr/>
            </p:nvGrpSpPr>
            <p:grpSpPr>
              <a:xfrm>
                <a:off x="1337315" y="5139352"/>
                <a:ext cx="316027" cy="318760"/>
                <a:chOff x="480034" y="3955282"/>
                <a:chExt cx="658390" cy="664083"/>
              </a:xfrm>
              <a:solidFill>
                <a:schemeClr val="tx1"/>
              </a:solidFill>
            </p:grpSpPr>
            <p:sp>
              <p:nvSpPr>
                <p:cNvPr id="516" name="Picture Placeholder 74">
                  <a:extLst>
                    <a:ext uri="{FF2B5EF4-FFF2-40B4-BE49-F238E27FC236}">
                      <a16:creationId xmlns:a16="http://schemas.microsoft.com/office/drawing/2014/main" id="{002579BE-B0ED-AB43-BE29-E63AFA4F6DB4}"/>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7" name="Picture Placeholder 74">
                  <a:extLst>
                    <a:ext uri="{FF2B5EF4-FFF2-40B4-BE49-F238E27FC236}">
                      <a16:creationId xmlns:a16="http://schemas.microsoft.com/office/drawing/2014/main" id="{606CB425-D013-5E42-AEBB-8071CBD41C10}"/>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8" name="Picture Placeholder 74">
                  <a:extLst>
                    <a:ext uri="{FF2B5EF4-FFF2-40B4-BE49-F238E27FC236}">
                      <a16:creationId xmlns:a16="http://schemas.microsoft.com/office/drawing/2014/main" id="{81ABF27C-C8C1-A64B-949D-AF2F5119B41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9" name="Picture Placeholder 74">
                  <a:extLst>
                    <a:ext uri="{FF2B5EF4-FFF2-40B4-BE49-F238E27FC236}">
                      <a16:creationId xmlns:a16="http://schemas.microsoft.com/office/drawing/2014/main" id="{E685BAAE-7DF5-9946-A183-436C467890D6}"/>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9" name="Picture Placeholder 74">
                  <a:extLst>
                    <a:ext uri="{FF2B5EF4-FFF2-40B4-BE49-F238E27FC236}">
                      <a16:creationId xmlns:a16="http://schemas.microsoft.com/office/drawing/2014/main" id="{1A54CD56-1504-7A45-A4F1-C7B1AE49ADC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0" name="Picture Placeholder 74">
                  <a:extLst>
                    <a:ext uri="{FF2B5EF4-FFF2-40B4-BE49-F238E27FC236}">
                      <a16:creationId xmlns:a16="http://schemas.microsoft.com/office/drawing/2014/main" id="{28C9A5EA-7BCE-2149-8635-8C35AC2EEA3E}"/>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1" name="Picture Placeholder 74">
                  <a:extLst>
                    <a:ext uri="{FF2B5EF4-FFF2-40B4-BE49-F238E27FC236}">
                      <a16:creationId xmlns:a16="http://schemas.microsoft.com/office/drawing/2014/main" id="{F81ACC86-24F0-8641-AB27-938B22E80206}"/>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2" name="Picture Placeholder 74">
                  <a:extLst>
                    <a:ext uri="{FF2B5EF4-FFF2-40B4-BE49-F238E27FC236}">
                      <a16:creationId xmlns:a16="http://schemas.microsoft.com/office/drawing/2014/main" id="{49932C9F-6F55-2F46-8B3F-B7BF2042506A}"/>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3" name="Picture Placeholder 74">
                  <a:extLst>
                    <a:ext uri="{FF2B5EF4-FFF2-40B4-BE49-F238E27FC236}">
                      <a16:creationId xmlns:a16="http://schemas.microsoft.com/office/drawing/2014/main" id="{A73CB67E-E999-EB46-AA85-9548C575FAEB}"/>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5" name="Picture Placeholder 74" descr="Security 1&#10;">
                <a:extLst>
                  <a:ext uri="{FF2B5EF4-FFF2-40B4-BE49-F238E27FC236}">
                    <a16:creationId xmlns:a16="http://schemas.microsoft.com/office/drawing/2014/main" id="{CB73DDFE-C01E-6141-AF55-8C8E9BA01E63}"/>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 name="Group 6">
            <a:extLst>
              <a:ext uri="{FF2B5EF4-FFF2-40B4-BE49-F238E27FC236}">
                <a16:creationId xmlns:a16="http://schemas.microsoft.com/office/drawing/2014/main" id="{B2D1F528-DB56-CA49-A084-3E49C919A332}"/>
              </a:ext>
            </a:extLst>
          </p:cNvPr>
          <p:cNvGrpSpPr/>
          <p:nvPr/>
        </p:nvGrpSpPr>
        <p:grpSpPr>
          <a:xfrm>
            <a:off x="2827420" y="4644708"/>
            <a:ext cx="949813" cy="949833"/>
            <a:chOff x="6244398" y="5778898"/>
            <a:chExt cx="949813" cy="949833"/>
          </a:xfrm>
        </p:grpSpPr>
        <p:grpSp>
          <p:nvGrpSpPr>
            <p:cNvPr id="559" name="Group 558">
              <a:extLst>
                <a:ext uri="{FF2B5EF4-FFF2-40B4-BE49-F238E27FC236}">
                  <a16:creationId xmlns:a16="http://schemas.microsoft.com/office/drawing/2014/main" id="{5EB13D0F-94AE-0C43-83B2-3172E13D27C1}"/>
                </a:ext>
              </a:extLst>
            </p:cNvPr>
            <p:cNvGrpSpPr/>
            <p:nvPr/>
          </p:nvGrpSpPr>
          <p:grpSpPr>
            <a:xfrm>
              <a:off x="6244398" y="5778898"/>
              <a:ext cx="949813" cy="325838"/>
              <a:chOff x="5160037" y="4706724"/>
              <a:chExt cx="949813" cy="325838"/>
            </a:xfrm>
          </p:grpSpPr>
          <p:cxnSp>
            <p:nvCxnSpPr>
              <p:cNvPr id="576" name="Straight Arrow Connector 575">
                <a:extLst>
                  <a:ext uri="{FF2B5EF4-FFF2-40B4-BE49-F238E27FC236}">
                    <a16:creationId xmlns:a16="http://schemas.microsoft.com/office/drawing/2014/main" id="{78040242-E48E-8F44-A330-695B96C737BA}"/>
                  </a:ext>
                </a:extLst>
              </p:cNvPr>
              <p:cNvCxnSpPr>
                <a:cxnSpLocks/>
              </p:cNvCxnSpPr>
              <p:nvPr/>
            </p:nvCxnSpPr>
            <p:spPr bwMode="gray">
              <a:xfrm flipH="1">
                <a:off x="5160037" y="4706724"/>
                <a:ext cx="949813"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77" name="TextBox 576">
                <a:extLst>
                  <a:ext uri="{FF2B5EF4-FFF2-40B4-BE49-F238E27FC236}">
                    <a16:creationId xmlns:a16="http://schemas.microsoft.com/office/drawing/2014/main" id="{45FA3E3B-2AD5-C343-A5CA-6CCC49C981A3}"/>
                  </a:ext>
                </a:extLst>
              </p:cNvPr>
              <p:cNvSpPr txBox="1"/>
              <p:nvPr/>
            </p:nvSpPr>
            <p:spPr>
              <a:xfrm>
                <a:off x="5434996" y="4724785"/>
                <a:ext cx="468077"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a:t>
                </a:r>
              </a:p>
              <a:p>
                <a:pPr algn="ctr"/>
                <a:r>
                  <a:rPr lang="en-US" sz="1000" i="1">
                    <a:solidFill>
                      <a:schemeClr val="accent2"/>
                    </a:solidFill>
                    <a:latin typeface="Calibri" panose="020F0502020204030204" pitchFamily="34" charset="0"/>
                  </a:rPr>
                  <a:t>File Hash</a:t>
                </a:r>
              </a:p>
            </p:txBody>
          </p:sp>
        </p:grpSp>
        <p:grpSp>
          <p:nvGrpSpPr>
            <p:cNvPr id="561" name="Picture Placeholder 79" descr="Defense Malware&#10;">
              <a:extLst>
                <a:ext uri="{FF2B5EF4-FFF2-40B4-BE49-F238E27FC236}">
                  <a16:creationId xmlns:a16="http://schemas.microsoft.com/office/drawing/2014/main" id="{E059E73E-8AB2-7D4E-B4DD-CD7CA2F30884}"/>
                </a:ext>
              </a:extLst>
            </p:cNvPr>
            <p:cNvGrpSpPr>
              <a:grpSpLocks noChangeAspect="1"/>
            </p:cNvGrpSpPr>
            <p:nvPr/>
          </p:nvGrpSpPr>
          <p:grpSpPr>
            <a:xfrm>
              <a:off x="6834994" y="6046169"/>
              <a:ext cx="281781" cy="332123"/>
              <a:chOff x="7166991" y="712682"/>
              <a:chExt cx="509762" cy="600837"/>
            </a:xfrm>
            <a:solidFill>
              <a:srgbClr val="FF0000"/>
            </a:solidFill>
          </p:grpSpPr>
          <p:grpSp>
            <p:nvGrpSpPr>
              <p:cNvPr id="564" name="Picture Placeholder 79">
                <a:extLst>
                  <a:ext uri="{FF2B5EF4-FFF2-40B4-BE49-F238E27FC236}">
                    <a16:creationId xmlns:a16="http://schemas.microsoft.com/office/drawing/2014/main" id="{9CE69762-AEC5-0740-AFC1-B0C1ABBBB75C}"/>
                  </a:ext>
                </a:extLst>
              </p:cNvPr>
              <p:cNvGrpSpPr/>
              <p:nvPr/>
            </p:nvGrpSpPr>
            <p:grpSpPr>
              <a:xfrm>
                <a:off x="7288423" y="828422"/>
                <a:ext cx="266898" cy="369356"/>
                <a:chOff x="7288423" y="828422"/>
                <a:chExt cx="266898" cy="369356"/>
              </a:xfrm>
              <a:grpFill/>
            </p:grpSpPr>
            <p:sp>
              <p:nvSpPr>
                <p:cNvPr id="566" name="Picture Placeholder 79">
                  <a:extLst>
                    <a:ext uri="{FF2B5EF4-FFF2-40B4-BE49-F238E27FC236}">
                      <a16:creationId xmlns:a16="http://schemas.microsoft.com/office/drawing/2014/main" id="{0C231BA1-C513-1E48-8CD3-E3C5242EC8F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7" name="Picture Placeholder 79">
                  <a:extLst>
                    <a:ext uri="{FF2B5EF4-FFF2-40B4-BE49-F238E27FC236}">
                      <a16:creationId xmlns:a16="http://schemas.microsoft.com/office/drawing/2014/main" id="{64CBC8AC-79BF-FF4B-B541-B0B85DFFBF4C}"/>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79">
                  <a:extLst>
                    <a:ext uri="{FF2B5EF4-FFF2-40B4-BE49-F238E27FC236}">
                      <a16:creationId xmlns:a16="http://schemas.microsoft.com/office/drawing/2014/main" id="{BDE1403F-489E-1442-8BB0-F5339BD5A0A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79">
                  <a:extLst>
                    <a:ext uri="{FF2B5EF4-FFF2-40B4-BE49-F238E27FC236}">
                      <a16:creationId xmlns:a16="http://schemas.microsoft.com/office/drawing/2014/main" id="{B97C6951-D677-0140-8B97-71B969727D6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79">
                  <a:extLst>
                    <a:ext uri="{FF2B5EF4-FFF2-40B4-BE49-F238E27FC236}">
                      <a16:creationId xmlns:a16="http://schemas.microsoft.com/office/drawing/2014/main" id="{73095FA0-4FC0-8348-A9D0-EB7E11C63DF2}"/>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79">
                  <a:extLst>
                    <a:ext uri="{FF2B5EF4-FFF2-40B4-BE49-F238E27FC236}">
                      <a16:creationId xmlns:a16="http://schemas.microsoft.com/office/drawing/2014/main" id="{3D67D0E5-E7CC-0E4A-8C26-DA44EC6D639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79">
                  <a:extLst>
                    <a:ext uri="{FF2B5EF4-FFF2-40B4-BE49-F238E27FC236}">
                      <a16:creationId xmlns:a16="http://schemas.microsoft.com/office/drawing/2014/main" id="{3106DD69-F30E-1440-B1F9-B3024DE75ED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79">
                  <a:extLst>
                    <a:ext uri="{FF2B5EF4-FFF2-40B4-BE49-F238E27FC236}">
                      <a16:creationId xmlns:a16="http://schemas.microsoft.com/office/drawing/2014/main" id="{D7EC541F-1B1B-8B4D-AE2E-BFAF422B66F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79">
                  <a:extLst>
                    <a:ext uri="{FF2B5EF4-FFF2-40B4-BE49-F238E27FC236}">
                      <a16:creationId xmlns:a16="http://schemas.microsoft.com/office/drawing/2014/main" id="{5D08894C-FA12-974F-9F24-7925E77E1FE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5" name="Picture Placeholder 79">
                  <a:extLst>
                    <a:ext uri="{FF2B5EF4-FFF2-40B4-BE49-F238E27FC236}">
                      <a16:creationId xmlns:a16="http://schemas.microsoft.com/office/drawing/2014/main" id="{12F2BC9D-D91B-3B45-AAF2-F3F6403E9C5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5" name="Picture Placeholder 79">
                <a:extLst>
                  <a:ext uri="{FF2B5EF4-FFF2-40B4-BE49-F238E27FC236}">
                    <a16:creationId xmlns:a16="http://schemas.microsoft.com/office/drawing/2014/main" id="{474E1CD9-8A8D-284E-9634-07AA8EEDEB4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2" name="Picture Placeholder 80" descr="Defense Preventions&#10;">
              <a:extLst>
                <a:ext uri="{FF2B5EF4-FFF2-40B4-BE49-F238E27FC236}">
                  <a16:creationId xmlns:a16="http://schemas.microsoft.com/office/drawing/2014/main" id="{6647791F-1DF7-1542-9C87-2604B96C4F3B}"/>
                </a:ext>
              </a:extLst>
            </p:cNvPr>
            <p:cNvSpPr>
              <a:spLocks noChangeAspect="1"/>
            </p:cNvSpPr>
            <p:nvPr/>
          </p:nvSpPr>
          <p:spPr>
            <a:xfrm>
              <a:off x="6371420" y="6045998"/>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63" name="TextBox 562">
              <a:extLst>
                <a:ext uri="{FF2B5EF4-FFF2-40B4-BE49-F238E27FC236}">
                  <a16:creationId xmlns:a16="http://schemas.microsoft.com/office/drawing/2014/main" id="{5C8ABB01-94BA-5F4F-B09C-84281200B171}"/>
                </a:ext>
              </a:extLst>
            </p:cNvPr>
            <p:cNvSpPr txBox="1"/>
            <p:nvPr/>
          </p:nvSpPr>
          <p:spPr>
            <a:xfrm>
              <a:off x="6676945" y="620513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85" name="Group 584">
              <a:extLst>
                <a:ext uri="{FF2B5EF4-FFF2-40B4-BE49-F238E27FC236}">
                  <a16:creationId xmlns:a16="http://schemas.microsoft.com/office/drawing/2014/main" id="{591091F8-BC78-7B48-B9E5-41144D347852}"/>
                </a:ext>
              </a:extLst>
            </p:cNvPr>
            <p:cNvGrpSpPr>
              <a:grpSpLocks noChangeAspect="1"/>
            </p:cNvGrpSpPr>
            <p:nvPr/>
          </p:nvGrpSpPr>
          <p:grpSpPr>
            <a:xfrm>
              <a:off x="6605149" y="6406100"/>
              <a:ext cx="274169" cy="322631"/>
              <a:chOff x="3956170" y="5435007"/>
              <a:chExt cx="372678" cy="438554"/>
            </a:xfrm>
          </p:grpSpPr>
          <p:sp>
            <p:nvSpPr>
              <p:cNvPr id="586" name="Picture Placeholder 74" descr="Security 1&#10;">
                <a:extLst>
                  <a:ext uri="{FF2B5EF4-FFF2-40B4-BE49-F238E27FC236}">
                    <a16:creationId xmlns:a16="http://schemas.microsoft.com/office/drawing/2014/main" id="{8044AECA-7128-AD4A-96C5-713F1089DD18}"/>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87" name="Picture Placeholder 192" descr="Question&#10;">
                <a:extLst>
                  <a:ext uri="{FF2B5EF4-FFF2-40B4-BE49-F238E27FC236}">
                    <a16:creationId xmlns:a16="http://schemas.microsoft.com/office/drawing/2014/main" id="{3EC149FB-F2B1-DC4F-B883-FC5942B9BA1A}"/>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8" name="Group 7">
            <a:extLst>
              <a:ext uri="{FF2B5EF4-FFF2-40B4-BE49-F238E27FC236}">
                <a16:creationId xmlns:a16="http://schemas.microsoft.com/office/drawing/2014/main" id="{543AAB75-91A2-1445-BC68-504EF29A5C3E}"/>
              </a:ext>
            </a:extLst>
          </p:cNvPr>
          <p:cNvGrpSpPr/>
          <p:nvPr/>
        </p:nvGrpSpPr>
        <p:grpSpPr>
          <a:xfrm>
            <a:off x="1528748" y="4069692"/>
            <a:ext cx="500047" cy="215088"/>
            <a:chOff x="4119220" y="6395129"/>
            <a:chExt cx="500047" cy="215088"/>
          </a:xfrm>
        </p:grpSpPr>
        <p:sp>
          <p:nvSpPr>
            <p:cNvPr id="601" name="Picture Placeholder 80" descr="Defense Preventions&#10;">
              <a:extLst>
                <a:ext uri="{FF2B5EF4-FFF2-40B4-BE49-F238E27FC236}">
                  <a16:creationId xmlns:a16="http://schemas.microsoft.com/office/drawing/2014/main" id="{225C32AD-FCE5-8F43-BA7C-D0DE52D55C93}"/>
                </a:ext>
              </a:extLst>
            </p:cNvPr>
            <p:cNvSpPr>
              <a:spLocks noChangeAspect="1"/>
            </p:cNvSpPr>
            <p:nvPr/>
          </p:nvSpPr>
          <p:spPr>
            <a:xfrm>
              <a:off x="4235258" y="639585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02" name="TextBox 601">
              <a:extLst>
                <a:ext uri="{FF2B5EF4-FFF2-40B4-BE49-F238E27FC236}">
                  <a16:creationId xmlns:a16="http://schemas.microsoft.com/office/drawing/2014/main" id="{BBEAAEC6-ECF3-DC4E-8C48-85084F9EC0A9}"/>
                </a:ext>
              </a:extLst>
            </p:cNvPr>
            <p:cNvSpPr txBox="1"/>
            <p:nvPr/>
          </p:nvSpPr>
          <p:spPr>
            <a:xfrm>
              <a:off x="4119220" y="6395857"/>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609" name="Group 608">
              <a:extLst>
                <a:ext uri="{FF2B5EF4-FFF2-40B4-BE49-F238E27FC236}">
                  <a16:creationId xmlns:a16="http://schemas.microsoft.com/office/drawing/2014/main" id="{23BF7C8E-DEBF-C048-88BC-15B269332BE9}"/>
                </a:ext>
              </a:extLst>
            </p:cNvPr>
            <p:cNvGrpSpPr>
              <a:grpSpLocks noChangeAspect="1"/>
            </p:cNvGrpSpPr>
            <p:nvPr/>
          </p:nvGrpSpPr>
          <p:grpSpPr>
            <a:xfrm>
              <a:off x="4436489" y="6395129"/>
              <a:ext cx="182778" cy="215088"/>
              <a:chOff x="5701265" y="5600325"/>
              <a:chExt cx="274169" cy="322631"/>
            </a:xfrm>
          </p:grpSpPr>
          <p:sp>
            <p:nvSpPr>
              <p:cNvPr id="610" name="Picture Placeholder 74" descr="Security 1&#10;">
                <a:extLst>
                  <a:ext uri="{FF2B5EF4-FFF2-40B4-BE49-F238E27FC236}">
                    <a16:creationId xmlns:a16="http://schemas.microsoft.com/office/drawing/2014/main" id="{B551E72F-03A3-2B4E-B380-836F907498D9}"/>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11" name="Picture Placeholder 192" descr="Question&#10;">
                <a:extLst>
                  <a:ext uri="{FF2B5EF4-FFF2-40B4-BE49-F238E27FC236}">
                    <a16:creationId xmlns:a16="http://schemas.microsoft.com/office/drawing/2014/main" id="{57877193-A25E-B246-836C-4A90921138EB}"/>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10" name="Group 9">
            <a:extLst>
              <a:ext uri="{FF2B5EF4-FFF2-40B4-BE49-F238E27FC236}">
                <a16:creationId xmlns:a16="http://schemas.microsoft.com/office/drawing/2014/main" id="{6977A644-CF05-854A-AE48-BDC37E98E317}"/>
              </a:ext>
            </a:extLst>
          </p:cNvPr>
          <p:cNvGrpSpPr/>
          <p:nvPr/>
        </p:nvGrpSpPr>
        <p:grpSpPr>
          <a:xfrm>
            <a:off x="3857024" y="4302365"/>
            <a:ext cx="490933" cy="505907"/>
            <a:chOff x="4365579" y="6103624"/>
            <a:chExt cx="490933" cy="505907"/>
          </a:xfrm>
        </p:grpSpPr>
        <p:sp>
          <p:nvSpPr>
            <p:cNvPr id="427" name="TextBox 426">
              <a:extLst>
                <a:ext uri="{FF2B5EF4-FFF2-40B4-BE49-F238E27FC236}">
                  <a16:creationId xmlns:a16="http://schemas.microsoft.com/office/drawing/2014/main" id="{9CED3F60-E41E-3940-A6BE-0D5781337D19}"/>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58" name="Group 557">
              <a:extLst>
                <a:ext uri="{FF2B5EF4-FFF2-40B4-BE49-F238E27FC236}">
                  <a16:creationId xmlns:a16="http://schemas.microsoft.com/office/drawing/2014/main" id="{191ECEFB-4687-664D-8FCE-08C13D3BB302}"/>
                </a:ext>
              </a:extLst>
            </p:cNvPr>
            <p:cNvGrpSpPr>
              <a:grpSpLocks noChangeAspect="1"/>
            </p:cNvGrpSpPr>
            <p:nvPr/>
          </p:nvGrpSpPr>
          <p:grpSpPr>
            <a:xfrm>
              <a:off x="4632105" y="6358792"/>
              <a:ext cx="182778" cy="215088"/>
              <a:chOff x="5701265" y="5600325"/>
              <a:chExt cx="274169" cy="322631"/>
            </a:xfrm>
          </p:grpSpPr>
          <p:sp>
            <p:nvSpPr>
              <p:cNvPr id="603" name="Picture Placeholder 74" descr="Security 1&#10;">
                <a:extLst>
                  <a:ext uri="{FF2B5EF4-FFF2-40B4-BE49-F238E27FC236}">
                    <a16:creationId xmlns:a16="http://schemas.microsoft.com/office/drawing/2014/main" id="{36DFB851-69D9-AB49-8877-D50F4ED9BE1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04" name="Picture Placeholder 192" descr="Question&#10;">
                <a:extLst>
                  <a:ext uri="{FF2B5EF4-FFF2-40B4-BE49-F238E27FC236}">
                    <a16:creationId xmlns:a16="http://schemas.microsoft.com/office/drawing/2014/main" id="{01076114-C8E4-7B4E-8596-E4EB5313C247}"/>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60" name="Picture Placeholder 95" descr="Detections 3&#10;">
              <a:extLst>
                <a:ext uri="{FF2B5EF4-FFF2-40B4-BE49-F238E27FC236}">
                  <a16:creationId xmlns:a16="http://schemas.microsoft.com/office/drawing/2014/main" id="{1AA75C49-41B9-424F-B93B-EBB9354BB76D}"/>
                </a:ext>
              </a:extLst>
            </p:cNvPr>
            <p:cNvGrpSpPr>
              <a:grpSpLocks noChangeAspect="1"/>
            </p:cNvGrpSpPr>
            <p:nvPr/>
          </p:nvGrpSpPr>
          <p:grpSpPr>
            <a:xfrm>
              <a:off x="4532700" y="6110773"/>
              <a:ext cx="219346" cy="220030"/>
              <a:chOff x="11081827" y="720438"/>
              <a:chExt cx="600204" cy="602073"/>
            </a:xfrm>
            <a:solidFill>
              <a:schemeClr val="tx1"/>
            </a:solidFill>
          </p:grpSpPr>
          <p:sp>
            <p:nvSpPr>
              <p:cNvPr id="580" name="Picture Placeholder 95">
                <a:extLst>
                  <a:ext uri="{FF2B5EF4-FFF2-40B4-BE49-F238E27FC236}">
                    <a16:creationId xmlns:a16="http://schemas.microsoft.com/office/drawing/2014/main" id="{F16BF48B-7967-5949-8600-47700FCA5C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81" name="Picture Placeholder 95">
                <a:extLst>
                  <a:ext uri="{FF2B5EF4-FFF2-40B4-BE49-F238E27FC236}">
                    <a16:creationId xmlns:a16="http://schemas.microsoft.com/office/drawing/2014/main" id="{46A8B2A6-C09C-3242-BBE9-07F672ED9ED2}"/>
                  </a:ext>
                </a:extLst>
              </p:cNvPr>
              <p:cNvGrpSpPr/>
              <p:nvPr/>
            </p:nvGrpSpPr>
            <p:grpSpPr>
              <a:xfrm>
                <a:off x="11081827" y="720438"/>
                <a:ext cx="600204" cy="553805"/>
                <a:chOff x="11081827" y="720438"/>
                <a:chExt cx="600204" cy="553805"/>
              </a:xfrm>
              <a:grpFill/>
            </p:grpSpPr>
            <p:grpSp>
              <p:nvGrpSpPr>
                <p:cNvPr id="582" name="Picture Placeholder 95">
                  <a:extLst>
                    <a:ext uri="{FF2B5EF4-FFF2-40B4-BE49-F238E27FC236}">
                      <a16:creationId xmlns:a16="http://schemas.microsoft.com/office/drawing/2014/main" id="{09E1CB19-77BA-F248-847A-FAB99BCCFC5B}"/>
                    </a:ext>
                  </a:extLst>
                </p:cNvPr>
                <p:cNvGrpSpPr/>
                <p:nvPr/>
              </p:nvGrpSpPr>
              <p:grpSpPr>
                <a:xfrm>
                  <a:off x="11252592" y="851999"/>
                  <a:ext cx="263103" cy="338137"/>
                  <a:chOff x="11252592" y="851999"/>
                  <a:chExt cx="263103" cy="338137"/>
                </a:xfrm>
                <a:grpFill/>
              </p:grpSpPr>
              <p:sp>
                <p:nvSpPr>
                  <p:cNvPr id="593" name="Picture Placeholder 95">
                    <a:extLst>
                      <a:ext uri="{FF2B5EF4-FFF2-40B4-BE49-F238E27FC236}">
                        <a16:creationId xmlns:a16="http://schemas.microsoft.com/office/drawing/2014/main" id="{63176901-4745-D248-A079-19733C27B5F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4" name="Picture Placeholder 95">
                    <a:extLst>
                      <a:ext uri="{FF2B5EF4-FFF2-40B4-BE49-F238E27FC236}">
                        <a16:creationId xmlns:a16="http://schemas.microsoft.com/office/drawing/2014/main" id="{9B2D7C3A-9B00-1845-9133-B66A65EC2F3A}"/>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5" name="Picture Placeholder 95">
                    <a:extLst>
                      <a:ext uri="{FF2B5EF4-FFF2-40B4-BE49-F238E27FC236}">
                        <a16:creationId xmlns:a16="http://schemas.microsoft.com/office/drawing/2014/main" id="{33F58185-6D51-A441-8F33-E67B1DC4220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6" name="Picture Placeholder 95">
                    <a:extLst>
                      <a:ext uri="{FF2B5EF4-FFF2-40B4-BE49-F238E27FC236}">
                        <a16:creationId xmlns:a16="http://schemas.microsoft.com/office/drawing/2014/main" id="{DC8A9368-56E3-D24A-872F-9BAE01DDCDED}"/>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7" name="Picture Placeholder 95">
                    <a:extLst>
                      <a:ext uri="{FF2B5EF4-FFF2-40B4-BE49-F238E27FC236}">
                        <a16:creationId xmlns:a16="http://schemas.microsoft.com/office/drawing/2014/main" id="{A883F308-F057-7E49-9300-47FFFB3DD829}"/>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8" name="Picture Placeholder 95">
                    <a:extLst>
                      <a:ext uri="{FF2B5EF4-FFF2-40B4-BE49-F238E27FC236}">
                        <a16:creationId xmlns:a16="http://schemas.microsoft.com/office/drawing/2014/main" id="{4CE01042-1930-AF47-A623-C8B3290D102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9" name="Picture Placeholder 95">
                    <a:extLst>
                      <a:ext uri="{FF2B5EF4-FFF2-40B4-BE49-F238E27FC236}">
                        <a16:creationId xmlns:a16="http://schemas.microsoft.com/office/drawing/2014/main" id="{2D77C647-E567-FF43-A9D2-5E7B42DF2A8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00" name="Picture Placeholder 95">
                    <a:extLst>
                      <a:ext uri="{FF2B5EF4-FFF2-40B4-BE49-F238E27FC236}">
                        <a16:creationId xmlns:a16="http://schemas.microsoft.com/office/drawing/2014/main" id="{DC240318-7C72-A143-B7BA-0B46C1F5166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83" name="Picture Placeholder 95">
                  <a:extLst>
                    <a:ext uri="{FF2B5EF4-FFF2-40B4-BE49-F238E27FC236}">
                      <a16:creationId xmlns:a16="http://schemas.microsoft.com/office/drawing/2014/main" id="{1150DE35-B812-B44C-B125-512DC34B47C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4" name="Picture Placeholder 95">
                  <a:extLst>
                    <a:ext uri="{FF2B5EF4-FFF2-40B4-BE49-F238E27FC236}">
                      <a16:creationId xmlns:a16="http://schemas.microsoft.com/office/drawing/2014/main" id="{44D39710-5081-5F4E-9503-C80493D50C4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8" name="Picture Placeholder 95">
                  <a:extLst>
                    <a:ext uri="{FF2B5EF4-FFF2-40B4-BE49-F238E27FC236}">
                      <a16:creationId xmlns:a16="http://schemas.microsoft.com/office/drawing/2014/main" id="{2D72CA1E-D9C1-6142-BC67-7758383ECE75}"/>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9" name="Picture Placeholder 95">
                  <a:extLst>
                    <a:ext uri="{FF2B5EF4-FFF2-40B4-BE49-F238E27FC236}">
                      <a16:creationId xmlns:a16="http://schemas.microsoft.com/office/drawing/2014/main" id="{FB4390A1-FE9B-3944-8E0D-0F49B36EEFF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0" name="Picture Placeholder 95">
                  <a:extLst>
                    <a:ext uri="{FF2B5EF4-FFF2-40B4-BE49-F238E27FC236}">
                      <a16:creationId xmlns:a16="http://schemas.microsoft.com/office/drawing/2014/main" id="{9F1E733C-38F1-FD47-8743-42FBC5AD6FC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1" name="Picture Placeholder 95">
                  <a:extLst>
                    <a:ext uri="{FF2B5EF4-FFF2-40B4-BE49-F238E27FC236}">
                      <a16:creationId xmlns:a16="http://schemas.microsoft.com/office/drawing/2014/main" id="{F88EF9C3-1BB9-9041-ABBA-41F2C3D21C55}"/>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2" name="Picture Placeholder 95">
                  <a:extLst>
                    <a:ext uri="{FF2B5EF4-FFF2-40B4-BE49-F238E27FC236}">
                      <a16:creationId xmlns:a16="http://schemas.microsoft.com/office/drawing/2014/main" id="{0212BCAC-7137-EB46-B2B6-6D25F40B009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78" name="TextBox 577">
              <a:extLst>
                <a:ext uri="{FF2B5EF4-FFF2-40B4-BE49-F238E27FC236}">
                  <a16:creationId xmlns:a16="http://schemas.microsoft.com/office/drawing/2014/main" id="{25A6AA58-D180-D749-8AF7-FB0AAA5F19C2}"/>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79" name="Rectangle 578">
              <a:extLst>
                <a:ext uri="{FF2B5EF4-FFF2-40B4-BE49-F238E27FC236}">
                  <a16:creationId xmlns:a16="http://schemas.microsoft.com/office/drawing/2014/main" id="{C0139CDE-2415-D14B-A992-99762D26D00F}"/>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B8D3FFCB-63AB-1740-8A37-0B25B92ABA58}"/>
              </a:ext>
            </a:extLst>
          </p:cNvPr>
          <p:cNvGrpSpPr/>
          <p:nvPr/>
        </p:nvGrpSpPr>
        <p:grpSpPr>
          <a:xfrm>
            <a:off x="3854964" y="4296960"/>
            <a:ext cx="490933" cy="505907"/>
            <a:chOff x="4497649" y="6099566"/>
            <a:chExt cx="490933" cy="505907"/>
          </a:xfrm>
        </p:grpSpPr>
        <p:sp>
          <p:nvSpPr>
            <p:cNvPr id="606" name="TextBox 605">
              <a:extLst>
                <a:ext uri="{FF2B5EF4-FFF2-40B4-BE49-F238E27FC236}">
                  <a16:creationId xmlns:a16="http://schemas.microsoft.com/office/drawing/2014/main" id="{4A742FCF-F14C-834E-85DD-353D81C83F51}"/>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612" name="TextBox 611">
              <a:extLst>
                <a:ext uri="{FF2B5EF4-FFF2-40B4-BE49-F238E27FC236}">
                  <a16:creationId xmlns:a16="http://schemas.microsoft.com/office/drawing/2014/main" id="{5FA605F1-B21C-A148-9E77-CEBF0D6608D9}"/>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613" name="Rectangle 612">
              <a:extLst>
                <a:ext uri="{FF2B5EF4-FFF2-40B4-BE49-F238E27FC236}">
                  <a16:creationId xmlns:a16="http://schemas.microsoft.com/office/drawing/2014/main" id="{09DF9BB6-FD88-244C-9723-A46A8697E57F}"/>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634" name="Picture Placeholder 99" descr="Unfiltered Data&#10;">
              <a:extLst>
                <a:ext uri="{FF2B5EF4-FFF2-40B4-BE49-F238E27FC236}">
                  <a16:creationId xmlns:a16="http://schemas.microsoft.com/office/drawing/2014/main" id="{B495D3A7-476E-CA44-9CFA-019A319E57C3}"/>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635" name="Picture Placeholder 99">
                <a:extLst>
                  <a:ext uri="{FF2B5EF4-FFF2-40B4-BE49-F238E27FC236}">
                    <a16:creationId xmlns:a16="http://schemas.microsoft.com/office/drawing/2014/main" id="{7B0DFCE7-6F81-1148-89D2-E2A0644C16B3}"/>
                  </a:ext>
                </a:extLst>
              </p:cNvPr>
              <p:cNvGrpSpPr/>
              <p:nvPr/>
            </p:nvGrpSpPr>
            <p:grpSpPr>
              <a:xfrm>
                <a:off x="8571443" y="2015619"/>
                <a:ext cx="471182" cy="35417"/>
                <a:chOff x="8571443" y="2015619"/>
                <a:chExt cx="471182" cy="35417"/>
              </a:xfrm>
              <a:grpFill/>
            </p:grpSpPr>
            <p:sp>
              <p:nvSpPr>
                <p:cNvPr id="691" name="Picture Placeholder 99">
                  <a:extLst>
                    <a:ext uri="{FF2B5EF4-FFF2-40B4-BE49-F238E27FC236}">
                      <a16:creationId xmlns:a16="http://schemas.microsoft.com/office/drawing/2014/main" id="{B3A61D45-A1ED-484D-86E1-EEF728FE4410}"/>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2" name="Picture Placeholder 99">
                  <a:extLst>
                    <a:ext uri="{FF2B5EF4-FFF2-40B4-BE49-F238E27FC236}">
                      <a16:creationId xmlns:a16="http://schemas.microsoft.com/office/drawing/2014/main" id="{417B81EC-976E-2C4D-B78C-1396D3AD0F8D}"/>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3" name="Picture Placeholder 99">
                  <a:extLst>
                    <a:ext uri="{FF2B5EF4-FFF2-40B4-BE49-F238E27FC236}">
                      <a16:creationId xmlns:a16="http://schemas.microsoft.com/office/drawing/2014/main" id="{4C8FF8D2-EC2A-814C-9671-20A72E277AD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4" name="Picture Placeholder 99">
                  <a:extLst>
                    <a:ext uri="{FF2B5EF4-FFF2-40B4-BE49-F238E27FC236}">
                      <a16:creationId xmlns:a16="http://schemas.microsoft.com/office/drawing/2014/main" id="{28711F2C-5050-5542-AC08-B2C36F45731F}"/>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5" name="Picture Placeholder 99">
                  <a:extLst>
                    <a:ext uri="{FF2B5EF4-FFF2-40B4-BE49-F238E27FC236}">
                      <a16:creationId xmlns:a16="http://schemas.microsoft.com/office/drawing/2014/main" id="{70F9730F-9E19-6E4E-9F34-14ECF7816729}"/>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6" name="Picture Placeholder 99">
                  <a:extLst>
                    <a:ext uri="{FF2B5EF4-FFF2-40B4-BE49-F238E27FC236}">
                      <a16:creationId xmlns:a16="http://schemas.microsoft.com/office/drawing/2014/main" id="{95F72ED9-9B64-5644-B532-7AFAFA57433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7" name="Picture Placeholder 99">
                  <a:extLst>
                    <a:ext uri="{FF2B5EF4-FFF2-40B4-BE49-F238E27FC236}">
                      <a16:creationId xmlns:a16="http://schemas.microsoft.com/office/drawing/2014/main" id="{35EBB70E-98BA-C445-B127-7192008A0AF2}"/>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8" name="Picture Placeholder 99">
                  <a:extLst>
                    <a:ext uri="{FF2B5EF4-FFF2-40B4-BE49-F238E27FC236}">
                      <a16:creationId xmlns:a16="http://schemas.microsoft.com/office/drawing/2014/main" id="{D19140F0-4316-4045-81D0-5614ED56B88B}"/>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6" name="Picture Placeholder 99">
                <a:extLst>
                  <a:ext uri="{FF2B5EF4-FFF2-40B4-BE49-F238E27FC236}">
                    <a16:creationId xmlns:a16="http://schemas.microsoft.com/office/drawing/2014/main" id="{879DE379-7E4D-164C-8854-C414D6169C64}"/>
                  </a:ext>
                </a:extLst>
              </p:cNvPr>
              <p:cNvGrpSpPr/>
              <p:nvPr/>
            </p:nvGrpSpPr>
            <p:grpSpPr>
              <a:xfrm>
                <a:off x="8633425" y="2102266"/>
                <a:ext cx="409201" cy="35417"/>
                <a:chOff x="8633425" y="2102266"/>
                <a:chExt cx="409201" cy="35417"/>
              </a:xfrm>
              <a:grpFill/>
            </p:grpSpPr>
            <p:sp>
              <p:nvSpPr>
                <p:cNvPr id="684" name="Picture Placeholder 99">
                  <a:extLst>
                    <a:ext uri="{FF2B5EF4-FFF2-40B4-BE49-F238E27FC236}">
                      <a16:creationId xmlns:a16="http://schemas.microsoft.com/office/drawing/2014/main" id="{928897C0-E8B5-4947-887A-C94968DFE98E}"/>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5" name="Picture Placeholder 99">
                  <a:extLst>
                    <a:ext uri="{FF2B5EF4-FFF2-40B4-BE49-F238E27FC236}">
                      <a16:creationId xmlns:a16="http://schemas.microsoft.com/office/drawing/2014/main" id="{7505F553-2ACE-264C-9480-DFAF63E4FB4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6" name="Picture Placeholder 99">
                  <a:extLst>
                    <a:ext uri="{FF2B5EF4-FFF2-40B4-BE49-F238E27FC236}">
                      <a16:creationId xmlns:a16="http://schemas.microsoft.com/office/drawing/2014/main" id="{DDB04E6E-1327-9A49-BA58-7B1CCA1BA744}"/>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7" name="Picture Placeholder 99">
                  <a:extLst>
                    <a:ext uri="{FF2B5EF4-FFF2-40B4-BE49-F238E27FC236}">
                      <a16:creationId xmlns:a16="http://schemas.microsoft.com/office/drawing/2014/main" id="{B740CC8A-346A-F048-B659-4A1D93DA3D4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8" name="Picture Placeholder 99">
                  <a:extLst>
                    <a:ext uri="{FF2B5EF4-FFF2-40B4-BE49-F238E27FC236}">
                      <a16:creationId xmlns:a16="http://schemas.microsoft.com/office/drawing/2014/main" id="{978D5BCA-43D9-C343-ADB0-4E1C6BFA7AD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9" name="Picture Placeholder 99">
                  <a:extLst>
                    <a:ext uri="{FF2B5EF4-FFF2-40B4-BE49-F238E27FC236}">
                      <a16:creationId xmlns:a16="http://schemas.microsoft.com/office/drawing/2014/main" id="{99BB5CCC-035C-CF49-AABE-CA757AE4CC16}"/>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0" name="Picture Placeholder 99">
                  <a:extLst>
                    <a:ext uri="{FF2B5EF4-FFF2-40B4-BE49-F238E27FC236}">
                      <a16:creationId xmlns:a16="http://schemas.microsoft.com/office/drawing/2014/main" id="{CBC73CEF-BCF0-4E42-8723-1321A7D5B07A}"/>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7" name="Picture Placeholder 99">
                <a:extLst>
                  <a:ext uri="{FF2B5EF4-FFF2-40B4-BE49-F238E27FC236}">
                    <a16:creationId xmlns:a16="http://schemas.microsoft.com/office/drawing/2014/main" id="{26927D28-77D1-834C-B532-88C88D023D16}"/>
                  </a:ext>
                </a:extLst>
              </p:cNvPr>
              <p:cNvGrpSpPr/>
              <p:nvPr/>
            </p:nvGrpSpPr>
            <p:grpSpPr>
              <a:xfrm>
                <a:off x="8510095" y="2188913"/>
                <a:ext cx="532531" cy="35417"/>
                <a:chOff x="8510095" y="2188913"/>
                <a:chExt cx="532531" cy="35417"/>
              </a:xfrm>
              <a:grpFill/>
            </p:grpSpPr>
            <p:sp>
              <p:nvSpPr>
                <p:cNvPr id="675" name="Picture Placeholder 99">
                  <a:extLst>
                    <a:ext uri="{FF2B5EF4-FFF2-40B4-BE49-F238E27FC236}">
                      <a16:creationId xmlns:a16="http://schemas.microsoft.com/office/drawing/2014/main" id="{B4983EE3-FF8B-7F4B-BDB3-CFAB2AE4C13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6" name="Picture Placeholder 99">
                  <a:extLst>
                    <a:ext uri="{FF2B5EF4-FFF2-40B4-BE49-F238E27FC236}">
                      <a16:creationId xmlns:a16="http://schemas.microsoft.com/office/drawing/2014/main" id="{D27517C0-1EA3-2845-804A-120D648C4F95}"/>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7" name="Picture Placeholder 99">
                  <a:extLst>
                    <a:ext uri="{FF2B5EF4-FFF2-40B4-BE49-F238E27FC236}">
                      <a16:creationId xmlns:a16="http://schemas.microsoft.com/office/drawing/2014/main" id="{DAE1BEF8-829A-2541-B5A2-A187B37AF47D}"/>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8" name="Picture Placeholder 99">
                  <a:extLst>
                    <a:ext uri="{FF2B5EF4-FFF2-40B4-BE49-F238E27FC236}">
                      <a16:creationId xmlns:a16="http://schemas.microsoft.com/office/drawing/2014/main" id="{AB58B57F-E55B-284B-B266-8C402D92396A}"/>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9" name="Picture Placeholder 99">
                  <a:extLst>
                    <a:ext uri="{FF2B5EF4-FFF2-40B4-BE49-F238E27FC236}">
                      <a16:creationId xmlns:a16="http://schemas.microsoft.com/office/drawing/2014/main" id="{3D02E146-98E8-7D43-9C2F-B8E5EEE15CB4}"/>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0" name="Picture Placeholder 99">
                  <a:extLst>
                    <a:ext uri="{FF2B5EF4-FFF2-40B4-BE49-F238E27FC236}">
                      <a16:creationId xmlns:a16="http://schemas.microsoft.com/office/drawing/2014/main" id="{2B7F610F-E3B4-D540-90BA-F63FC905CA90}"/>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1" name="Picture Placeholder 99">
                  <a:extLst>
                    <a:ext uri="{FF2B5EF4-FFF2-40B4-BE49-F238E27FC236}">
                      <a16:creationId xmlns:a16="http://schemas.microsoft.com/office/drawing/2014/main" id="{03D4E71F-B39D-5142-AE52-7C1B822DAD98}"/>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2" name="Picture Placeholder 99">
                  <a:extLst>
                    <a:ext uri="{FF2B5EF4-FFF2-40B4-BE49-F238E27FC236}">
                      <a16:creationId xmlns:a16="http://schemas.microsoft.com/office/drawing/2014/main" id="{A864CCD4-0163-E64D-B258-6305A009EE08}"/>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3" name="Picture Placeholder 99">
                  <a:extLst>
                    <a:ext uri="{FF2B5EF4-FFF2-40B4-BE49-F238E27FC236}">
                      <a16:creationId xmlns:a16="http://schemas.microsoft.com/office/drawing/2014/main" id="{3C67DA4E-D6BA-4941-B229-730A51F02441}"/>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8" name="Picture Placeholder 99">
                <a:extLst>
                  <a:ext uri="{FF2B5EF4-FFF2-40B4-BE49-F238E27FC236}">
                    <a16:creationId xmlns:a16="http://schemas.microsoft.com/office/drawing/2014/main" id="{F2EA3E1D-8588-E746-BA42-DF5EF671A748}"/>
                  </a:ext>
                </a:extLst>
              </p:cNvPr>
              <p:cNvGrpSpPr/>
              <p:nvPr/>
            </p:nvGrpSpPr>
            <p:grpSpPr>
              <a:xfrm>
                <a:off x="8446849" y="2275560"/>
                <a:ext cx="595777" cy="35417"/>
                <a:chOff x="8446849" y="2275560"/>
                <a:chExt cx="595777" cy="35417"/>
              </a:xfrm>
              <a:grpFill/>
            </p:grpSpPr>
            <p:sp>
              <p:nvSpPr>
                <p:cNvPr id="665" name="Picture Placeholder 99">
                  <a:extLst>
                    <a:ext uri="{FF2B5EF4-FFF2-40B4-BE49-F238E27FC236}">
                      <a16:creationId xmlns:a16="http://schemas.microsoft.com/office/drawing/2014/main" id="{86EAFC3B-D5F5-DE46-8036-1CF0BE6ED07A}"/>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6" name="Picture Placeholder 99">
                  <a:extLst>
                    <a:ext uri="{FF2B5EF4-FFF2-40B4-BE49-F238E27FC236}">
                      <a16:creationId xmlns:a16="http://schemas.microsoft.com/office/drawing/2014/main" id="{C30CAAF8-261C-9541-B3B3-662AEE1552C7}"/>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9">
                  <a:extLst>
                    <a:ext uri="{FF2B5EF4-FFF2-40B4-BE49-F238E27FC236}">
                      <a16:creationId xmlns:a16="http://schemas.microsoft.com/office/drawing/2014/main" id="{11F29EC6-BEEA-B541-8B0E-21A7EB8E8E96}"/>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9">
                  <a:extLst>
                    <a:ext uri="{FF2B5EF4-FFF2-40B4-BE49-F238E27FC236}">
                      <a16:creationId xmlns:a16="http://schemas.microsoft.com/office/drawing/2014/main" id="{F99557BC-A9A9-B742-B3E0-F738FD5802D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9">
                  <a:extLst>
                    <a:ext uri="{FF2B5EF4-FFF2-40B4-BE49-F238E27FC236}">
                      <a16:creationId xmlns:a16="http://schemas.microsoft.com/office/drawing/2014/main" id="{C3BD191B-7EA2-604B-BF22-D1C026671274}"/>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9">
                  <a:extLst>
                    <a:ext uri="{FF2B5EF4-FFF2-40B4-BE49-F238E27FC236}">
                      <a16:creationId xmlns:a16="http://schemas.microsoft.com/office/drawing/2014/main" id="{33B70966-CDB5-C64D-9D91-3165475355B8}"/>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9">
                  <a:extLst>
                    <a:ext uri="{FF2B5EF4-FFF2-40B4-BE49-F238E27FC236}">
                      <a16:creationId xmlns:a16="http://schemas.microsoft.com/office/drawing/2014/main" id="{76C5182D-8545-F24B-8463-91C25E22ABAB}"/>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9">
                  <a:extLst>
                    <a:ext uri="{FF2B5EF4-FFF2-40B4-BE49-F238E27FC236}">
                      <a16:creationId xmlns:a16="http://schemas.microsoft.com/office/drawing/2014/main" id="{26B66499-1CAB-1D41-AC16-13208E2CFACA}"/>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9">
                  <a:extLst>
                    <a:ext uri="{FF2B5EF4-FFF2-40B4-BE49-F238E27FC236}">
                      <a16:creationId xmlns:a16="http://schemas.microsoft.com/office/drawing/2014/main" id="{CDD16906-2999-0441-9E8D-7C35A828AC69}"/>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4" name="Picture Placeholder 99">
                  <a:extLst>
                    <a:ext uri="{FF2B5EF4-FFF2-40B4-BE49-F238E27FC236}">
                      <a16:creationId xmlns:a16="http://schemas.microsoft.com/office/drawing/2014/main" id="{583DE919-CCC3-C14A-93F2-1FD4C110DAB9}"/>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9" name="Picture Placeholder 99">
                <a:extLst>
                  <a:ext uri="{FF2B5EF4-FFF2-40B4-BE49-F238E27FC236}">
                    <a16:creationId xmlns:a16="http://schemas.microsoft.com/office/drawing/2014/main" id="{A2A228FF-A166-474C-A0D3-D25023FC8A76}"/>
                  </a:ext>
                </a:extLst>
              </p:cNvPr>
              <p:cNvGrpSpPr/>
              <p:nvPr/>
            </p:nvGrpSpPr>
            <p:grpSpPr>
              <a:xfrm>
                <a:off x="8508830" y="2362207"/>
                <a:ext cx="533796" cy="35417"/>
                <a:chOff x="8508830" y="2362207"/>
                <a:chExt cx="533796" cy="35417"/>
              </a:xfrm>
              <a:grpFill/>
            </p:grpSpPr>
            <p:sp>
              <p:nvSpPr>
                <p:cNvPr id="650" name="Picture Placeholder 99">
                  <a:extLst>
                    <a:ext uri="{FF2B5EF4-FFF2-40B4-BE49-F238E27FC236}">
                      <a16:creationId xmlns:a16="http://schemas.microsoft.com/office/drawing/2014/main" id="{37F5739D-6DDA-3048-8B7C-C3A3B8DE518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1" name="Picture Placeholder 99">
                  <a:extLst>
                    <a:ext uri="{FF2B5EF4-FFF2-40B4-BE49-F238E27FC236}">
                      <a16:creationId xmlns:a16="http://schemas.microsoft.com/office/drawing/2014/main" id="{4D1BDA7B-7934-9440-9954-7CCD360B4928}"/>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2" name="Picture Placeholder 99">
                  <a:extLst>
                    <a:ext uri="{FF2B5EF4-FFF2-40B4-BE49-F238E27FC236}">
                      <a16:creationId xmlns:a16="http://schemas.microsoft.com/office/drawing/2014/main" id="{702EA3BB-A1CF-7347-8F8E-10D7B21AD8E3}"/>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3" name="Picture Placeholder 99">
                  <a:extLst>
                    <a:ext uri="{FF2B5EF4-FFF2-40B4-BE49-F238E27FC236}">
                      <a16:creationId xmlns:a16="http://schemas.microsoft.com/office/drawing/2014/main" id="{8EA671BD-F157-4844-8728-EE2207B559FA}"/>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4" name="Picture Placeholder 99">
                  <a:extLst>
                    <a:ext uri="{FF2B5EF4-FFF2-40B4-BE49-F238E27FC236}">
                      <a16:creationId xmlns:a16="http://schemas.microsoft.com/office/drawing/2014/main" id="{458C888B-7F10-D341-A406-F5BCF6A46B05}"/>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5" name="Picture Placeholder 99">
                  <a:extLst>
                    <a:ext uri="{FF2B5EF4-FFF2-40B4-BE49-F238E27FC236}">
                      <a16:creationId xmlns:a16="http://schemas.microsoft.com/office/drawing/2014/main" id="{A394B25A-4BA5-F840-A87C-42D93CB4302F}"/>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6" name="Picture Placeholder 99">
                  <a:extLst>
                    <a:ext uri="{FF2B5EF4-FFF2-40B4-BE49-F238E27FC236}">
                      <a16:creationId xmlns:a16="http://schemas.microsoft.com/office/drawing/2014/main" id="{2A19F875-BEA3-C14D-92A9-6AE924A89493}"/>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7" name="Picture Placeholder 99">
                  <a:extLst>
                    <a:ext uri="{FF2B5EF4-FFF2-40B4-BE49-F238E27FC236}">
                      <a16:creationId xmlns:a16="http://schemas.microsoft.com/office/drawing/2014/main" id="{80EE09F3-CB46-0B46-A7BB-8B0D1E3F9566}"/>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9">
                  <a:extLst>
                    <a:ext uri="{FF2B5EF4-FFF2-40B4-BE49-F238E27FC236}">
                      <a16:creationId xmlns:a16="http://schemas.microsoft.com/office/drawing/2014/main" id="{2F7EAC14-055C-8B41-A8B7-169E1CA9AC0C}"/>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40" name="Picture Placeholder 99">
                <a:extLst>
                  <a:ext uri="{FF2B5EF4-FFF2-40B4-BE49-F238E27FC236}">
                    <a16:creationId xmlns:a16="http://schemas.microsoft.com/office/drawing/2014/main" id="{CAFD5F70-D746-6547-BB91-462728111484}"/>
                  </a:ext>
                </a:extLst>
              </p:cNvPr>
              <p:cNvGrpSpPr/>
              <p:nvPr/>
            </p:nvGrpSpPr>
            <p:grpSpPr>
              <a:xfrm>
                <a:off x="8571443" y="2448854"/>
                <a:ext cx="471182" cy="35417"/>
                <a:chOff x="8571443" y="2448854"/>
                <a:chExt cx="471182" cy="35417"/>
              </a:xfrm>
              <a:grpFill/>
            </p:grpSpPr>
            <p:sp>
              <p:nvSpPr>
                <p:cNvPr id="642" name="Picture Placeholder 99">
                  <a:extLst>
                    <a:ext uri="{FF2B5EF4-FFF2-40B4-BE49-F238E27FC236}">
                      <a16:creationId xmlns:a16="http://schemas.microsoft.com/office/drawing/2014/main" id="{A06DAC78-1347-AC49-9F2C-157640CF964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3" name="Picture Placeholder 99">
                  <a:extLst>
                    <a:ext uri="{FF2B5EF4-FFF2-40B4-BE49-F238E27FC236}">
                      <a16:creationId xmlns:a16="http://schemas.microsoft.com/office/drawing/2014/main" id="{E14EF0F2-07A7-084F-8EC9-C250FABAB3FC}"/>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4" name="Picture Placeholder 99">
                  <a:extLst>
                    <a:ext uri="{FF2B5EF4-FFF2-40B4-BE49-F238E27FC236}">
                      <a16:creationId xmlns:a16="http://schemas.microsoft.com/office/drawing/2014/main" id="{F312F477-EDDD-6D49-8B12-1F81A533919A}"/>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5" name="Picture Placeholder 99">
                  <a:extLst>
                    <a:ext uri="{FF2B5EF4-FFF2-40B4-BE49-F238E27FC236}">
                      <a16:creationId xmlns:a16="http://schemas.microsoft.com/office/drawing/2014/main" id="{C90F8479-8EDE-7A4F-B567-BE5710232EB1}"/>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6" name="Picture Placeholder 99">
                  <a:extLst>
                    <a:ext uri="{FF2B5EF4-FFF2-40B4-BE49-F238E27FC236}">
                      <a16:creationId xmlns:a16="http://schemas.microsoft.com/office/drawing/2014/main" id="{B3C3CF68-5A3D-A949-AAA4-B9323BDC0CCF}"/>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7" name="Picture Placeholder 99">
                  <a:extLst>
                    <a:ext uri="{FF2B5EF4-FFF2-40B4-BE49-F238E27FC236}">
                      <a16:creationId xmlns:a16="http://schemas.microsoft.com/office/drawing/2014/main" id="{E49FCEB1-5C23-D546-8FF6-D58C928891C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8" name="Picture Placeholder 99">
                  <a:extLst>
                    <a:ext uri="{FF2B5EF4-FFF2-40B4-BE49-F238E27FC236}">
                      <a16:creationId xmlns:a16="http://schemas.microsoft.com/office/drawing/2014/main" id="{A02FA648-8939-F249-82DF-EE3F23324B1F}"/>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9" name="Picture Placeholder 99">
                  <a:extLst>
                    <a:ext uri="{FF2B5EF4-FFF2-40B4-BE49-F238E27FC236}">
                      <a16:creationId xmlns:a16="http://schemas.microsoft.com/office/drawing/2014/main" id="{B621CBE0-25AE-7F42-BA00-BA65904C9C3C}"/>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41" name="Picture Placeholder 99">
                <a:extLst>
                  <a:ext uri="{FF2B5EF4-FFF2-40B4-BE49-F238E27FC236}">
                    <a16:creationId xmlns:a16="http://schemas.microsoft.com/office/drawing/2014/main" id="{83B6069C-8CF1-5D4B-9ECC-377356D42B51}"/>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705" name="Group 704">
              <a:extLst>
                <a:ext uri="{FF2B5EF4-FFF2-40B4-BE49-F238E27FC236}">
                  <a16:creationId xmlns:a16="http://schemas.microsoft.com/office/drawing/2014/main" id="{6F920FF7-7A84-BE40-873F-F5C0C78FD57A}"/>
                </a:ext>
              </a:extLst>
            </p:cNvPr>
            <p:cNvGrpSpPr>
              <a:grpSpLocks noChangeAspect="1"/>
            </p:cNvGrpSpPr>
            <p:nvPr/>
          </p:nvGrpSpPr>
          <p:grpSpPr>
            <a:xfrm>
              <a:off x="4761922" y="6364923"/>
              <a:ext cx="180220" cy="212076"/>
              <a:chOff x="1321268" y="5123100"/>
              <a:chExt cx="372678" cy="438558"/>
            </a:xfrm>
          </p:grpSpPr>
          <p:grpSp>
            <p:nvGrpSpPr>
              <p:cNvPr id="706" name="Picture Placeholder 74" descr="Analytics Engine&#10;">
                <a:extLst>
                  <a:ext uri="{FF2B5EF4-FFF2-40B4-BE49-F238E27FC236}">
                    <a16:creationId xmlns:a16="http://schemas.microsoft.com/office/drawing/2014/main" id="{4D136148-FA9F-6C47-B24C-240279B1F180}"/>
                  </a:ext>
                </a:extLst>
              </p:cNvPr>
              <p:cNvGrpSpPr>
                <a:grpSpLocks noChangeAspect="1"/>
              </p:cNvGrpSpPr>
              <p:nvPr/>
            </p:nvGrpSpPr>
            <p:grpSpPr>
              <a:xfrm>
                <a:off x="1337315" y="5139352"/>
                <a:ext cx="316027" cy="318760"/>
                <a:chOff x="480034" y="3955282"/>
                <a:chExt cx="658390" cy="664083"/>
              </a:xfrm>
              <a:solidFill>
                <a:schemeClr val="tx1"/>
              </a:solidFill>
            </p:grpSpPr>
            <p:sp>
              <p:nvSpPr>
                <p:cNvPr id="708" name="Picture Placeholder 74">
                  <a:extLst>
                    <a:ext uri="{FF2B5EF4-FFF2-40B4-BE49-F238E27FC236}">
                      <a16:creationId xmlns:a16="http://schemas.microsoft.com/office/drawing/2014/main" id="{642B4E87-6AD3-1641-8B9A-1D66ED9B5BAF}"/>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9" name="Picture Placeholder 74">
                  <a:extLst>
                    <a:ext uri="{FF2B5EF4-FFF2-40B4-BE49-F238E27FC236}">
                      <a16:creationId xmlns:a16="http://schemas.microsoft.com/office/drawing/2014/main" id="{7AE00689-5AF9-4147-8358-6A025230D12A}"/>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0" name="Picture Placeholder 74">
                  <a:extLst>
                    <a:ext uri="{FF2B5EF4-FFF2-40B4-BE49-F238E27FC236}">
                      <a16:creationId xmlns:a16="http://schemas.microsoft.com/office/drawing/2014/main" id="{51DA57EF-9E89-8D47-A1BA-3917BEC49712}"/>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1" name="Picture Placeholder 74">
                  <a:extLst>
                    <a:ext uri="{FF2B5EF4-FFF2-40B4-BE49-F238E27FC236}">
                      <a16:creationId xmlns:a16="http://schemas.microsoft.com/office/drawing/2014/main" id="{9F9C6F1A-A6B1-7B4D-86E2-10860B140F8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2" name="Picture Placeholder 74">
                  <a:extLst>
                    <a:ext uri="{FF2B5EF4-FFF2-40B4-BE49-F238E27FC236}">
                      <a16:creationId xmlns:a16="http://schemas.microsoft.com/office/drawing/2014/main" id="{FD4CFA9B-692B-5E45-8E05-77368515BD2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3" name="Picture Placeholder 74">
                  <a:extLst>
                    <a:ext uri="{FF2B5EF4-FFF2-40B4-BE49-F238E27FC236}">
                      <a16:creationId xmlns:a16="http://schemas.microsoft.com/office/drawing/2014/main" id="{904AA6FE-C01A-D44A-B050-DA0D3178A3C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4" name="Picture Placeholder 74">
                  <a:extLst>
                    <a:ext uri="{FF2B5EF4-FFF2-40B4-BE49-F238E27FC236}">
                      <a16:creationId xmlns:a16="http://schemas.microsoft.com/office/drawing/2014/main" id="{CDC79391-76F4-7B42-933D-33B51DCA6884}"/>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5" name="Picture Placeholder 74">
                  <a:extLst>
                    <a:ext uri="{FF2B5EF4-FFF2-40B4-BE49-F238E27FC236}">
                      <a16:creationId xmlns:a16="http://schemas.microsoft.com/office/drawing/2014/main" id="{BF09CA55-9D0E-894E-A1D2-083965AA0077}"/>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6" name="Picture Placeholder 74">
                  <a:extLst>
                    <a:ext uri="{FF2B5EF4-FFF2-40B4-BE49-F238E27FC236}">
                      <a16:creationId xmlns:a16="http://schemas.microsoft.com/office/drawing/2014/main" id="{71FB5CEF-0D53-F24F-B279-649D9A5F3270}"/>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07" name="Picture Placeholder 74" descr="Security 1&#10;">
                <a:extLst>
                  <a:ext uri="{FF2B5EF4-FFF2-40B4-BE49-F238E27FC236}">
                    <a16:creationId xmlns:a16="http://schemas.microsoft.com/office/drawing/2014/main" id="{A9BDAF8F-FE9D-0344-B92E-22A94ADE02E1}"/>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731" name="TextBox 730">
            <a:extLst>
              <a:ext uri="{FF2B5EF4-FFF2-40B4-BE49-F238E27FC236}">
                <a16:creationId xmlns:a16="http://schemas.microsoft.com/office/drawing/2014/main" id="{B02EF645-3B76-2F4F-B028-F3EE0A7D50DC}"/>
              </a:ext>
            </a:extLst>
          </p:cNvPr>
          <p:cNvSpPr txBox="1"/>
          <p:nvPr/>
        </p:nvSpPr>
        <p:spPr>
          <a:xfrm>
            <a:off x="7210841" y="6210589"/>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dirty="0">
                <a:solidFill>
                  <a:srgbClr val="F8981D"/>
                </a:solidFill>
                <a:latin typeface="Calibri" panose="020F0502020204030204" pitchFamily="34" charset="0"/>
              </a:rPr>
              <a:t>Mouse Click</a:t>
            </a:r>
          </a:p>
        </p:txBody>
      </p:sp>
      <p:grpSp>
        <p:nvGrpSpPr>
          <p:cNvPr id="732" name="Group 731">
            <a:extLst>
              <a:ext uri="{FF2B5EF4-FFF2-40B4-BE49-F238E27FC236}">
                <a16:creationId xmlns:a16="http://schemas.microsoft.com/office/drawing/2014/main" id="{5EADEE0B-80F1-A94E-BE68-834FE2A3C44F}"/>
              </a:ext>
            </a:extLst>
          </p:cNvPr>
          <p:cNvGrpSpPr/>
          <p:nvPr/>
        </p:nvGrpSpPr>
        <p:grpSpPr>
          <a:xfrm>
            <a:off x="5068801" y="4703335"/>
            <a:ext cx="1606460" cy="1069333"/>
            <a:chOff x="3949468" y="463867"/>
            <a:chExt cx="1606460" cy="1069333"/>
          </a:xfrm>
        </p:grpSpPr>
        <p:grpSp>
          <p:nvGrpSpPr>
            <p:cNvPr id="733" name="Group 732">
              <a:extLst>
                <a:ext uri="{FF2B5EF4-FFF2-40B4-BE49-F238E27FC236}">
                  <a16:creationId xmlns:a16="http://schemas.microsoft.com/office/drawing/2014/main" id="{6A3A51C4-4131-4142-A93C-FA6B1CFBB67A}"/>
                </a:ext>
              </a:extLst>
            </p:cNvPr>
            <p:cNvGrpSpPr/>
            <p:nvPr/>
          </p:nvGrpSpPr>
          <p:grpSpPr>
            <a:xfrm>
              <a:off x="3949468" y="463867"/>
              <a:ext cx="1606460" cy="349904"/>
              <a:chOff x="5054995" y="4705236"/>
              <a:chExt cx="1606460" cy="349904"/>
            </a:xfrm>
          </p:grpSpPr>
          <p:cxnSp>
            <p:nvCxnSpPr>
              <p:cNvPr id="769" name="Straight Arrow Connector 768">
                <a:extLst>
                  <a:ext uri="{FF2B5EF4-FFF2-40B4-BE49-F238E27FC236}">
                    <a16:creationId xmlns:a16="http://schemas.microsoft.com/office/drawing/2014/main" id="{857C66DA-4C0E-CD4C-9568-930E7822582D}"/>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770" name="TextBox 769">
                <a:extLst>
                  <a:ext uri="{FF2B5EF4-FFF2-40B4-BE49-F238E27FC236}">
                    <a16:creationId xmlns:a16="http://schemas.microsoft.com/office/drawing/2014/main" id="{B8B98939-1EE3-E043-8A6B-D745E9F0DA8E}"/>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If hash matches,</a:t>
                </a:r>
              </a:p>
              <a:p>
                <a:pPr algn="ctr"/>
                <a:r>
                  <a:rPr lang="en-US" sz="1000" i="1" dirty="0">
                    <a:solidFill>
                      <a:schemeClr val="accent2"/>
                    </a:solidFill>
                    <a:latin typeface="Calibri" panose="020F0502020204030204" pitchFamily="34" charset="0"/>
                  </a:rPr>
                  <a:t>send statistic</a:t>
                </a:r>
              </a:p>
            </p:txBody>
          </p:sp>
        </p:grpSp>
        <p:grpSp>
          <p:nvGrpSpPr>
            <p:cNvPr id="734" name="Picture Placeholder 95" descr="Detections 3&#10;">
              <a:extLst>
                <a:ext uri="{FF2B5EF4-FFF2-40B4-BE49-F238E27FC236}">
                  <a16:creationId xmlns:a16="http://schemas.microsoft.com/office/drawing/2014/main" id="{701A11D1-C7EA-1D45-9BFA-4847F920A62E}"/>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751" name="Picture Placeholder 95">
                <a:extLst>
                  <a:ext uri="{FF2B5EF4-FFF2-40B4-BE49-F238E27FC236}">
                    <a16:creationId xmlns:a16="http://schemas.microsoft.com/office/drawing/2014/main" id="{44F3F77B-6288-C34F-A557-12A7240BF6F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52" name="Picture Placeholder 95">
                <a:extLst>
                  <a:ext uri="{FF2B5EF4-FFF2-40B4-BE49-F238E27FC236}">
                    <a16:creationId xmlns:a16="http://schemas.microsoft.com/office/drawing/2014/main" id="{3158D85F-0067-4947-97A5-742B1BADF581}"/>
                  </a:ext>
                </a:extLst>
              </p:cNvPr>
              <p:cNvGrpSpPr/>
              <p:nvPr/>
            </p:nvGrpSpPr>
            <p:grpSpPr>
              <a:xfrm>
                <a:off x="11081827" y="720438"/>
                <a:ext cx="600204" cy="553805"/>
                <a:chOff x="11081827" y="720438"/>
                <a:chExt cx="600204" cy="553805"/>
              </a:xfrm>
              <a:solidFill>
                <a:schemeClr val="accent2"/>
              </a:solidFill>
            </p:grpSpPr>
            <p:grpSp>
              <p:nvGrpSpPr>
                <p:cNvPr id="753" name="Picture Placeholder 95">
                  <a:extLst>
                    <a:ext uri="{FF2B5EF4-FFF2-40B4-BE49-F238E27FC236}">
                      <a16:creationId xmlns:a16="http://schemas.microsoft.com/office/drawing/2014/main" id="{D6775B9A-0364-E04A-B32F-7E0B831A237C}"/>
                    </a:ext>
                  </a:extLst>
                </p:cNvPr>
                <p:cNvGrpSpPr/>
                <p:nvPr/>
              </p:nvGrpSpPr>
              <p:grpSpPr>
                <a:xfrm>
                  <a:off x="11252592" y="851999"/>
                  <a:ext cx="263103" cy="338137"/>
                  <a:chOff x="11252592" y="851999"/>
                  <a:chExt cx="263103" cy="338137"/>
                </a:xfrm>
                <a:solidFill>
                  <a:schemeClr val="accent2"/>
                </a:solidFill>
              </p:grpSpPr>
              <p:sp>
                <p:nvSpPr>
                  <p:cNvPr id="761" name="Picture Placeholder 95">
                    <a:extLst>
                      <a:ext uri="{FF2B5EF4-FFF2-40B4-BE49-F238E27FC236}">
                        <a16:creationId xmlns:a16="http://schemas.microsoft.com/office/drawing/2014/main" id="{49073186-E8FA-AD41-AB92-29368377E86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2" name="Picture Placeholder 95">
                    <a:extLst>
                      <a:ext uri="{FF2B5EF4-FFF2-40B4-BE49-F238E27FC236}">
                        <a16:creationId xmlns:a16="http://schemas.microsoft.com/office/drawing/2014/main" id="{FEA5014A-C91A-0B4B-B3C5-007B286D34A2}"/>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3" name="Picture Placeholder 95">
                    <a:extLst>
                      <a:ext uri="{FF2B5EF4-FFF2-40B4-BE49-F238E27FC236}">
                        <a16:creationId xmlns:a16="http://schemas.microsoft.com/office/drawing/2014/main" id="{74994EFB-088D-9541-BAD2-A9A376C80A1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4" name="Picture Placeholder 95">
                    <a:extLst>
                      <a:ext uri="{FF2B5EF4-FFF2-40B4-BE49-F238E27FC236}">
                        <a16:creationId xmlns:a16="http://schemas.microsoft.com/office/drawing/2014/main" id="{0C0D4FDB-61BC-0C4D-8545-363DEE85A67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5" name="Picture Placeholder 95">
                    <a:extLst>
                      <a:ext uri="{FF2B5EF4-FFF2-40B4-BE49-F238E27FC236}">
                        <a16:creationId xmlns:a16="http://schemas.microsoft.com/office/drawing/2014/main" id="{17F6FEBD-00A4-4245-96C5-6C436CA1F6A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6" name="Picture Placeholder 95">
                    <a:extLst>
                      <a:ext uri="{FF2B5EF4-FFF2-40B4-BE49-F238E27FC236}">
                        <a16:creationId xmlns:a16="http://schemas.microsoft.com/office/drawing/2014/main" id="{8670F85A-7EF5-AD4A-80DC-666F7BFA2828}"/>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7" name="Picture Placeholder 95">
                    <a:extLst>
                      <a:ext uri="{FF2B5EF4-FFF2-40B4-BE49-F238E27FC236}">
                        <a16:creationId xmlns:a16="http://schemas.microsoft.com/office/drawing/2014/main" id="{51655304-86EC-6141-ACC5-E3B79968E95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8" name="Picture Placeholder 95">
                    <a:extLst>
                      <a:ext uri="{FF2B5EF4-FFF2-40B4-BE49-F238E27FC236}">
                        <a16:creationId xmlns:a16="http://schemas.microsoft.com/office/drawing/2014/main" id="{23548B84-C036-1944-89CB-46F1A12CFE59}"/>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54" name="Picture Placeholder 95">
                  <a:extLst>
                    <a:ext uri="{FF2B5EF4-FFF2-40B4-BE49-F238E27FC236}">
                      <a16:creationId xmlns:a16="http://schemas.microsoft.com/office/drawing/2014/main" id="{8E83E67C-DC13-054B-81BC-3037837B5926}"/>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5" name="Picture Placeholder 95">
                  <a:extLst>
                    <a:ext uri="{FF2B5EF4-FFF2-40B4-BE49-F238E27FC236}">
                      <a16:creationId xmlns:a16="http://schemas.microsoft.com/office/drawing/2014/main" id="{758FB7FD-CB73-7D49-9EE4-558EB36B683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6" name="Picture Placeholder 95">
                  <a:extLst>
                    <a:ext uri="{FF2B5EF4-FFF2-40B4-BE49-F238E27FC236}">
                      <a16:creationId xmlns:a16="http://schemas.microsoft.com/office/drawing/2014/main" id="{94B3C950-DA5D-0546-ACD1-E1B14082B2E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7" name="Picture Placeholder 95">
                  <a:extLst>
                    <a:ext uri="{FF2B5EF4-FFF2-40B4-BE49-F238E27FC236}">
                      <a16:creationId xmlns:a16="http://schemas.microsoft.com/office/drawing/2014/main" id="{2EDAD77E-1B31-7440-93E1-380002EC68B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8" name="Picture Placeholder 95">
                  <a:extLst>
                    <a:ext uri="{FF2B5EF4-FFF2-40B4-BE49-F238E27FC236}">
                      <a16:creationId xmlns:a16="http://schemas.microsoft.com/office/drawing/2014/main" id="{31DEE2DD-1AFB-9542-B4B5-5D2ACB6909F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9" name="Picture Placeholder 95">
                  <a:extLst>
                    <a:ext uri="{FF2B5EF4-FFF2-40B4-BE49-F238E27FC236}">
                      <a16:creationId xmlns:a16="http://schemas.microsoft.com/office/drawing/2014/main" id="{219ECF0F-6FAE-394F-BB5F-BC265E7E499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0" name="Picture Placeholder 95">
                  <a:extLst>
                    <a:ext uri="{FF2B5EF4-FFF2-40B4-BE49-F238E27FC236}">
                      <a16:creationId xmlns:a16="http://schemas.microsoft.com/office/drawing/2014/main" id="{4EF2C552-C5BE-374E-B7C1-FC3E872484E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35" name="Group 734">
              <a:extLst>
                <a:ext uri="{FF2B5EF4-FFF2-40B4-BE49-F238E27FC236}">
                  <a16:creationId xmlns:a16="http://schemas.microsoft.com/office/drawing/2014/main" id="{EDC40204-8530-9F47-B531-CF62B22D8052}"/>
                </a:ext>
              </a:extLst>
            </p:cNvPr>
            <p:cNvGrpSpPr/>
            <p:nvPr/>
          </p:nvGrpSpPr>
          <p:grpSpPr>
            <a:xfrm>
              <a:off x="4163078" y="1200735"/>
              <a:ext cx="745355" cy="332465"/>
              <a:chOff x="7232769" y="878822"/>
              <a:chExt cx="745355" cy="332465"/>
            </a:xfrm>
          </p:grpSpPr>
          <p:grpSp>
            <p:nvGrpSpPr>
              <p:cNvPr id="736" name="Picture Placeholder 79" descr="Defense Malware&#10;">
                <a:extLst>
                  <a:ext uri="{FF2B5EF4-FFF2-40B4-BE49-F238E27FC236}">
                    <a16:creationId xmlns:a16="http://schemas.microsoft.com/office/drawing/2014/main" id="{D14B044B-8BF4-EB46-9174-A371E440EBF9}"/>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739" name="Picture Placeholder 79">
                  <a:extLst>
                    <a:ext uri="{FF2B5EF4-FFF2-40B4-BE49-F238E27FC236}">
                      <a16:creationId xmlns:a16="http://schemas.microsoft.com/office/drawing/2014/main" id="{46FFA89A-443E-1A47-AE37-78CE6A36FDFD}"/>
                    </a:ext>
                  </a:extLst>
                </p:cNvPr>
                <p:cNvGrpSpPr/>
                <p:nvPr/>
              </p:nvGrpSpPr>
              <p:grpSpPr>
                <a:xfrm>
                  <a:off x="7288423" y="828422"/>
                  <a:ext cx="266898" cy="369356"/>
                  <a:chOff x="7288423" y="828422"/>
                  <a:chExt cx="266898" cy="369356"/>
                </a:xfrm>
                <a:grpFill/>
              </p:grpSpPr>
              <p:sp>
                <p:nvSpPr>
                  <p:cNvPr id="741" name="Picture Placeholder 79">
                    <a:extLst>
                      <a:ext uri="{FF2B5EF4-FFF2-40B4-BE49-F238E27FC236}">
                        <a16:creationId xmlns:a16="http://schemas.microsoft.com/office/drawing/2014/main" id="{EA390E5C-658E-0F45-8CBD-A06FC8ED19A3}"/>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79">
                    <a:extLst>
                      <a:ext uri="{FF2B5EF4-FFF2-40B4-BE49-F238E27FC236}">
                        <a16:creationId xmlns:a16="http://schemas.microsoft.com/office/drawing/2014/main" id="{1F866CC2-1FA1-7D49-8074-B31ED62F460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79">
                    <a:extLst>
                      <a:ext uri="{FF2B5EF4-FFF2-40B4-BE49-F238E27FC236}">
                        <a16:creationId xmlns:a16="http://schemas.microsoft.com/office/drawing/2014/main" id="{227FA70E-3620-6F42-8290-8DD40B662385}"/>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79">
                    <a:extLst>
                      <a:ext uri="{FF2B5EF4-FFF2-40B4-BE49-F238E27FC236}">
                        <a16:creationId xmlns:a16="http://schemas.microsoft.com/office/drawing/2014/main" id="{F8582A30-761E-664F-AAB0-8C56CEB91C0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79">
                    <a:extLst>
                      <a:ext uri="{FF2B5EF4-FFF2-40B4-BE49-F238E27FC236}">
                        <a16:creationId xmlns:a16="http://schemas.microsoft.com/office/drawing/2014/main" id="{01200AF5-47B7-F24E-956A-358135F8B3A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79">
                    <a:extLst>
                      <a:ext uri="{FF2B5EF4-FFF2-40B4-BE49-F238E27FC236}">
                        <a16:creationId xmlns:a16="http://schemas.microsoft.com/office/drawing/2014/main" id="{CAAD9D98-AF83-8E49-8470-141493EACCF2}"/>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7" name="Picture Placeholder 79">
                    <a:extLst>
                      <a:ext uri="{FF2B5EF4-FFF2-40B4-BE49-F238E27FC236}">
                        <a16:creationId xmlns:a16="http://schemas.microsoft.com/office/drawing/2014/main" id="{4A32792A-B61C-664B-8AF7-A91349D6D16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79">
                    <a:extLst>
                      <a:ext uri="{FF2B5EF4-FFF2-40B4-BE49-F238E27FC236}">
                        <a16:creationId xmlns:a16="http://schemas.microsoft.com/office/drawing/2014/main" id="{AFCA44A6-AECF-1B41-88F7-DAFAB63D2A0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79">
                    <a:extLst>
                      <a:ext uri="{FF2B5EF4-FFF2-40B4-BE49-F238E27FC236}">
                        <a16:creationId xmlns:a16="http://schemas.microsoft.com/office/drawing/2014/main" id="{25ED736E-CE8E-2E49-8461-00C5AF2A3D7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79">
                    <a:extLst>
                      <a:ext uri="{FF2B5EF4-FFF2-40B4-BE49-F238E27FC236}">
                        <a16:creationId xmlns:a16="http://schemas.microsoft.com/office/drawing/2014/main" id="{AFB18277-C307-5B41-A557-284493F4D0DC}"/>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79">
                  <a:extLst>
                    <a:ext uri="{FF2B5EF4-FFF2-40B4-BE49-F238E27FC236}">
                      <a16:creationId xmlns:a16="http://schemas.microsoft.com/office/drawing/2014/main" id="{4BA148CE-B7C1-3D40-864F-253D24EDE37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37" name="Picture Placeholder 80" descr="Defense Preventions&#10;">
                <a:extLst>
                  <a:ext uri="{FF2B5EF4-FFF2-40B4-BE49-F238E27FC236}">
                    <a16:creationId xmlns:a16="http://schemas.microsoft.com/office/drawing/2014/main" id="{51DEDE1C-E7A6-E14C-9F41-B6DE63238536}"/>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38" name="TextBox 737">
                <a:extLst>
                  <a:ext uri="{FF2B5EF4-FFF2-40B4-BE49-F238E27FC236}">
                    <a16:creationId xmlns:a16="http://schemas.microsoft.com/office/drawing/2014/main" id="{E35AE033-9D56-9246-B8E5-2CA0D4982679}"/>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71" name="Rectangle 770">
            <a:extLst>
              <a:ext uri="{FF2B5EF4-FFF2-40B4-BE49-F238E27FC236}">
                <a16:creationId xmlns:a16="http://schemas.microsoft.com/office/drawing/2014/main" id="{A7D5739A-77AD-AC4A-A957-640EDD34C3B2}"/>
              </a:ext>
            </a:extLst>
          </p:cNvPr>
          <p:cNvSpPr>
            <a:spLocks/>
          </p:cNvSpPr>
          <p:nvPr/>
        </p:nvSpPr>
        <p:spPr>
          <a:xfrm flipV="1">
            <a:off x="3815102" y="4870687"/>
            <a:ext cx="1186110" cy="49387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72" name="TextBox 771">
            <a:extLst>
              <a:ext uri="{FF2B5EF4-FFF2-40B4-BE49-F238E27FC236}">
                <a16:creationId xmlns:a16="http://schemas.microsoft.com/office/drawing/2014/main" id="{C801E270-C7A7-8E42-8D41-0AC535B7035D}"/>
              </a:ext>
            </a:extLst>
          </p:cNvPr>
          <p:cNvSpPr txBox="1"/>
          <p:nvPr/>
        </p:nvSpPr>
        <p:spPr>
          <a:xfrm>
            <a:off x="7918929" y="6672629"/>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14" name="Group 13">
            <a:extLst>
              <a:ext uri="{FF2B5EF4-FFF2-40B4-BE49-F238E27FC236}">
                <a16:creationId xmlns:a16="http://schemas.microsoft.com/office/drawing/2014/main" id="{E6F6738A-C971-8A4B-A1B1-DF67191EA55F}"/>
              </a:ext>
            </a:extLst>
          </p:cNvPr>
          <p:cNvGrpSpPr/>
          <p:nvPr/>
        </p:nvGrpSpPr>
        <p:grpSpPr>
          <a:xfrm>
            <a:off x="5065155" y="3947696"/>
            <a:ext cx="1606460" cy="550322"/>
            <a:chOff x="8258193" y="455054"/>
            <a:chExt cx="1606460" cy="550322"/>
          </a:xfrm>
        </p:grpSpPr>
        <p:grpSp>
          <p:nvGrpSpPr>
            <p:cNvPr id="473" name="Group 472">
              <a:extLst>
                <a:ext uri="{FF2B5EF4-FFF2-40B4-BE49-F238E27FC236}">
                  <a16:creationId xmlns:a16="http://schemas.microsoft.com/office/drawing/2014/main" id="{504AC898-8A9A-0A4C-AA89-6EA668108AA3}"/>
                </a:ext>
              </a:extLst>
            </p:cNvPr>
            <p:cNvGrpSpPr/>
            <p:nvPr/>
          </p:nvGrpSpPr>
          <p:grpSpPr>
            <a:xfrm>
              <a:off x="8258193" y="842222"/>
              <a:ext cx="1606460" cy="163154"/>
              <a:chOff x="5054995" y="4677550"/>
              <a:chExt cx="1606460" cy="163154"/>
            </a:xfrm>
          </p:grpSpPr>
          <p:cxnSp>
            <p:nvCxnSpPr>
              <p:cNvPr id="625" name="Straight Arrow Connector 624">
                <a:extLst>
                  <a:ext uri="{FF2B5EF4-FFF2-40B4-BE49-F238E27FC236}">
                    <a16:creationId xmlns:a16="http://schemas.microsoft.com/office/drawing/2014/main" id="{CEA322DE-4548-F848-8321-C34EBE46C72D}"/>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26" name="TextBox 625">
                <a:extLst>
                  <a:ext uri="{FF2B5EF4-FFF2-40B4-BE49-F238E27FC236}">
                    <a16:creationId xmlns:a16="http://schemas.microsoft.com/office/drawing/2014/main" id="{844EDEC6-0ABA-A84A-970B-1454934A64EE}"/>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474" name="Picture Placeholder 95" descr="Detections 3&#10;">
              <a:extLst>
                <a:ext uri="{FF2B5EF4-FFF2-40B4-BE49-F238E27FC236}">
                  <a16:creationId xmlns:a16="http://schemas.microsoft.com/office/drawing/2014/main" id="{51766CFB-467A-2248-80FB-709C7B0BEEDF}"/>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491" name="Picture Placeholder 95">
                <a:extLst>
                  <a:ext uri="{FF2B5EF4-FFF2-40B4-BE49-F238E27FC236}">
                    <a16:creationId xmlns:a16="http://schemas.microsoft.com/office/drawing/2014/main" id="{CFA905FB-4049-8644-B305-EBB8721171B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492" name="Picture Placeholder 95">
                <a:extLst>
                  <a:ext uri="{FF2B5EF4-FFF2-40B4-BE49-F238E27FC236}">
                    <a16:creationId xmlns:a16="http://schemas.microsoft.com/office/drawing/2014/main" id="{70EE68D8-F5A7-0C40-A288-D6EADC54C9E9}"/>
                  </a:ext>
                </a:extLst>
              </p:cNvPr>
              <p:cNvGrpSpPr/>
              <p:nvPr/>
            </p:nvGrpSpPr>
            <p:grpSpPr>
              <a:xfrm>
                <a:off x="11081827" y="720438"/>
                <a:ext cx="600204" cy="553805"/>
                <a:chOff x="11081827" y="720438"/>
                <a:chExt cx="600204" cy="553805"/>
              </a:xfrm>
              <a:solidFill>
                <a:schemeClr val="accent2"/>
              </a:solidFill>
            </p:grpSpPr>
            <p:grpSp>
              <p:nvGrpSpPr>
                <p:cNvPr id="493" name="Picture Placeholder 95">
                  <a:extLst>
                    <a:ext uri="{FF2B5EF4-FFF2-40B4-BE49-F238E27FC236}">
                      <a16:creationId xmlns:a16="http://schemas.microsoft.com/office/drawing/2014/main" id="{85AB3ED4-02FC-034C-A649-CA26C2D47A5C}"/>
                    </a:ext>
                  </a:extLst>
                </p:cNvPr>
                <p:cNvGrpSpPr/>
                <p:nvPr/>
              </p:nvGrpSpPr>
              <p:grpSpPr>
                <a:xfrm>
                  <a:off x="11252592" y="851999"/>
                  <a:ext cx="263103" cy="338137"/>
                  <a:chOff x="11252592" y="851999"/>
                  <a:chExt cx="263103" cy="338137"/>
                </a:xfrm>
                <a:solidFill>
                  <a:schemeClr val="accent2"/>
                </a:solidFill>
              </p:grpSpPr>
              <p:sp>
                <p:nvSpPr>
                  <p:cNvPr id="617" name="Picture Placeholder 95">
                    <a:extLst>
                      <a:ext uri="{FF2B5EF4-FFF2-40B4-BE49-F238E27FC236}">
                        <a16:creationId xmlns:a16="http://schemas.microsoft.com/office/drawing/2014/main" id="{C16124D2-4326-FA4F-A0C8-1C9854FC4C6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8" name="Picture Placeholder 95">
                    <a:extLst>
                      <a:ext uri="{FF2B5EF4-FFF2-40B4-BE49-F238E27FC236}">
                        <a16:creationId xmlns:a16="http://schemas.microsoft.com/office/drawing/2014/main" id="{CB0A2826-2C53-2744-9996-1D73FBF4EE3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9" name="Picture Placeholder 95">
                    <a:extLst>
                      <a:ext uri="{FF2B5EF4-FFF2-40B4-BE49-F238E27FC236}">
                        <a16:creationId xmlns:a16="http://schemas.microsoft.com/office/drawing/2014/main" id="{641ACFC6-4FF0-DE43-9684-8238D463BF3D}"/>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0" name="Picture Placeholder 95">
                    <a:extLst>
                      <a:ext uri="{FF2B5EF4-FFF2-40B4-BE49-F238E27FC236}">
                        <a16:creationId xmlns:a16="http://schemas.microsoft.com/office/drawing/2014/main" id="{78835E2E-9CCF-1143-8678-4DA44F66E956}"/>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1" name="Picture Placeholder 95">
                    <a:extLst>
                      <a:ext uri="{FF2B5EF4-FFF2-40B4-BE49-F238E27FC236}">
                        <a16:creationId xmlns:a16="http://schemas.microsoft.com/office/drawing/2014/main" id="{DFEDE2D2-1DC3-D040-9756-0DDFFBC1B9C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2" name="Picture Placeholder 95">
                    <a:extLst>
                      <a:ext uri="{FF2B5EF4-FFF2-40B4-BE49-F238E27FC236}">
                        <a16:creationId xmlns:a16="http://schemas.microsoft.com/office/drawing/2014/main" id="{859B9DEC-5AFA-CC4D-966A-E3FEB49A95D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3" name="Picture Placeholder 95">
                    <a:extLst>
                      <a:ext uri="{FF2B5EF4-FFF2-40B4-BE49-F238E27FC236}">
                        <a16:creationId xmlns:a16="http://schemas.microsoft.com/office/drawing/2014/main" id="{92EF1E70-A68E-D84F-961B-E52064B23CA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4" name="Picture Placeholder 95">
                    <a:extLst>
                      <a:ext uri="{FF2B5EF4-FFF2-40B4-BE49-F238E27FC236}">
                        <a16:creationId xmlns:a16="http://schemas.microsoft.com/office/drawing/2014/main" id="{E730ACDC-9883-E742-89C9-97501BAC92B6}"/>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94" name="Picture Placeholder 95">
                  <a:extLst>
                    <a:ext uri="{FF2B5EF4-FFF2-40B4-BE49-F238E27FC236}">
                      <a16:creationId xmlns:a16="http://schemas.microsoft.com/office/drawing/2014/main" id="{34845F49-29F3-7548-B5D6-0375E24AFE9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5" name="Picture Placeholder 95">
                  <a:extLst>
                    <a:ext uri="{FF2B5EF4-FFF2-40B4-BE49-F238E27FC236}">
                      <a16:creationId xmlns:a16="http://schemas.microsoft.com/office/drawing/2014/main" id="{C1655EDA-D97A-824E-B115-C3897D43FF0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7" name="Picture Placeholder 95">
                  <a:extLst>
                    <a:ext uri="{FF2B5EF4-FFF2-40B4-BE49-F238E27FC236}">
                      <a16:creationId xmlns:a16="http://schemas.microsoft.com/office/drawing/2014/main" id="{0601B5CD-77B4-E64E-B75A-632A5B003CB3}"/>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8" name="Picture Placeholder 95">
                  <a:extLst>
                    <a:ext uri="{FF2B5EF4-FFF2-40B4-BE49-F238E27FC236}">
                      <a16:creationId xmlns:a16="http://schemas.microsoft.com/office/drawing/2014/main" id="{99CD31B1-B5EC-8E48-AB31-D17A411A336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4" name="Picture Placeholder 95">
                  <a:extLst>
                    <a:ext uri="{FF2B5EF4-FFF2-40B4-BE49-F238E27FC236}">
                      <a16:creationId xmlns:a16="http://schemas.microsoft.com/office/drawing/2014/main" id="{83A28463-5309-1F4E-9683-8CC116403F2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5" name="Picture Placeholder 95">
                  <a:extLst>
                    <a:ext uri="{FF2B5EF4-FFF2-40B4-BE49-F238E27FC236}">
                      <a16:creationId xmlns:a16="http://schemas.microsoft.com/office/drawing/2014/main" id="{31BE97AC-E27C-644F-AE0D-5CB5FC12A316}"/>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6" name="Picture Placeholder 95">
                  <a:extLst>
                    <a:ext uri="{FF2B5EF4-FFF2-40B4-BE49-F238E27FC236}">
                      <a16:creationId xmlns:a16="http://schemas.microsoft.com/office/drawing/2014/main" id="{178B698C-D5EC-5D49-860E-640E2688AD4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3" name="Group 12">
            <a:extLst>
              <a:ext uri="{FF2B5EF4-FFF2-40B4-BE49-F238E27FC236}">
                <a16:creationId xmlns:a16="http://schemas.microsoft.com/office/drawing/2014/main" id="{AEB2CCBE-1E99-6F40-964B-C4041601E6AC}"/>
              </a:ext>
            </a:extLst>
          </p:cNvPr>
          <p:cNvGrpSpPr/>
          <p:nvPr/>
        </p:nvGrpSpPr>
        <p:grpSpPr>
          <a:xfrm>
            <a:off x="5125376" y="4714763"/>
            <a:ext cx="1228076" cy="924511"/>
            <a:chOff x="10370903" y="1061079"/>
            <a:chExt cx="1228076" cy="924511"/>
          </a:xfrm>
        </p:grpSpPr>
        <p:cxnSp>
          <p:nvCxnSpPr>
            <p:cNvPr id="628" name="Straight Arrow Connector 627">
              <a:extLst>
                <a:ext uri="{FF2B5EF4-FFF2-40B4-BE49-F238E27FC236}">
                  <a16:creationId xmlns:a16="http://schemas.microsoft.com/office/drawing/2014/main" id="{C8D6495F-676D-4142-8DB9-D01F5526F0E7}"/>
                </a:ext>
              </a:extLst>
            </p:cNvPr>
            <p:cNvCxnSpPr>
              <a:cxnSpLocks/>
            </p:cNvCxnSpPr>
            <p:nvPr/>
          </p:nvCxnSpPr>
          <p:spPr bwMode="gray">
            <a:xfrm>
              <a:off x="10370903" y="1061079"/>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629" name="TextBox 628">
              <a:extLst>
                <a:ext uri="{FF2B5EF4-FFF2-40B4-BE49-F238E27FC236}">
                  <a16:creationId xmlns:a16="http://schemas.microsoft.com/office/drawing/2014/main" id="{C51B3FC2-A877-8A4E-8F5D-1725F6C141F7}"/>
                </a:ext>
              </a:extLst>
            </p:cNvPr>
            <p:cNvSpPr txBox="1"/>
            <p:nvPr/>
          </p:nvSpPr>
          <p:spPr>
            <a:xfrm>
              <a:off x="10478931" y="1091917"/>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632" name="Picture Placeholder 95" descr="Detections 3&#10;">
              <a:extLst>
                <a:ext uri="{FF2B5EF4-FFF2-40B4-BE49-F238E27FC236}">
                  <a16:creationId xmlns:a16="http://schemas.microsoft.com/office/drawing/2014/main" id="{4AB94FD2-337B-9D49-A58C-AB0546F6842A}"/>
                </a:ext>
              </a:extLst>
            </p:cNvPr>
            <p:cNvGrpSpPr>
              <a:grpSpLocks noChangeAspect="1"/>
            </p:cNvGrpSpPr>
            <p:nvPr/>
          </p:nvGrpSpPr>
          <p:grpSpPr>
            <a:xfrm>
              <a:off x="10814905" y="1269055"/>
              <a:ext cx="364623" cy="365760"/>
              <a:chOff x="11081827" y="720438"/>
              <a:chExt cx="600204" cy="602073"/>
            </a:xfrm>
            <a:solidFill>
              <a:schemeClr val="accent2"/>
            </a:solidFill>
          </p:grpSpPr>
          <p:sp>
            <p:nvSpPr>
              <p:cNvPr id="720" name="Picture Placeholder 95">
                <a:extLst>
                  <a:ext uri="{FF2B5EF4-FFF2-40B4-BE49-F238E27FC236}">
                    <a16:creationId xmlns:a16="http://schemas.microsoft.com/office/drawing/2014/main" id="{A5C2A712-6F64-764B-B0EA-48EA8E595FB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21" name="Picture Placeholder 95">
                <a:extLst>
                  <a:ext uri="{FF2B5EF4-FFF2-40B4-BE49-F238E27FC236}">
                    <a16:creationId xmlns:a16="http://schemas.microsoft.com/office/drawing/2014/main" id="{ADBBD2B3-0410-4D4D-BEF8-FCC348156794}"/>
                  </a:ext>
                </a:extLst>
              </p:cNvPr>
              <p:cNvGrpSpPr/>
              <p:nvPr/>
            </p:nvGrpSpPr>
            <p:grpSpPr>
              <a:xfrm>
                <a:off x="11081827" y="720438"/>
                <a:ext cx="600204" cy="553805"/>
                <a:chOff x="11081827" y="720438"/>
                <a:chExt cx="600204" cy="553805"/>
              </a:xfrm>
              <a:solidFill>
                <a:schemeClr val="accent2"/>
              </a:solidFill>
            </p:grpSpPr>
            <p:grpSp>
              <p:nvGrpSpPr>
                <p:cNvPr id="722" name="Picture Placeholder 95">
                  <a:extLst>
                    <a:ext uri="{FF2B5EF4-FFF2-40B4-BE49-F238E27FC236}">
                      <a16:creationId xmlns:a16="http://schemas.microsoft.com/office/drawing/2014/main" id="{FF22682D-5B73-754B-A8A9-BD7C117DD451}"/>
                    </a:ext>
                  </a:extLst>
                </p:cNvPr>
                <p:cNvGrpSpPr/>
                <p:nvPr/>
              </p:nvGrpSpPr>
              <p:grpSpPr>
                <a:xfrm>
                  <a:off x="11252592" y="851999"/>
                  <a:ext cx="263103" cy="338137"/>
                  <a:chOff x="11252592" y="851999"/>
                  <a:chExt cx="263103" cy="338137"/>
                </a:xfrm>
                <a:solidFill>
                  <a:schemeClr val="accent2"/>
                </a:solidFill>
              </p:grpSpPr>
              <p:sp>
                <p:nvSpPr>
                  <p:cNvPr id="730" name="Picture Placeholder 95">
                    <a:extLst>
                      <a:ext uri="{FF2B5EF4-FFF2-40B4-BE49-F238E27FC236}">
                        <a16:creationId xmlns:a16="http://schemas.microsoft.com/office/drawing/2014/main" id="{D62E7783-1719-D243-9892-262E1455D7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3" name="Picture Placeholder 95">
                    <a:extLst>
                      <a:ext uri="{FF2B5EF4-FFF2-40B4-BE49-F238E27FC236}">
                        <a16:creationId xmlns:a16="http://schemas.microsoft.com/office/drawing/2014/main" id="{FC6A605B-D87C-D544-B521-29B2344690FB}"/>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4" name="Picture Placeholder 95">
                    <a:extLst>
                      <a:ext uri="{FF2B5EF4-FFF2-40B4-BE49-F238E27FC236}">
                        <a16:creationId xmlns:a16="http://schemas.microsoft.com/office/drawing/2014/main" id="{943B4CA6-F6EB-384C-835F-EB4A2F5D3DC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5" name="Picture Placeholder 95">
                    <a:extLst>
                      <a:ext uri="{FF2B5EF4-FFF2-40B4-BE49-F238E27FC236}">
                        <a16:creationId xmlns:a16="http://schemas.microsoft.com/office/drawing/2014/main" id="{F6F36A1C-2005-C843-942A-1A893C2364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6" name="Picture Placeholder 95">
                    <a:extLst>
                      <a:ext uri="{FF2B5EF4-FFF2-40B4-BE49-F238E27FC236}">
                        <a16:creationId xmlns:a16="http://schemas.microsoft.com/office/drawing/2014/main" id="{44E7BAAF-3D11-9E45-BAD8-F1E2BA639F85}"/>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7" name="Picture Placeholder 95">
                    <a:extLst>
                      <a:ext uri="{FF2B5EF4-FFF2-40B4-BE49-F238E27FC236}">
                        <a16:creationId xmlns:a16="http://schemas.microsoft.com/office/drawing/2014/main" id="{AFA9416A-7AE0-AF46-A345-75F0A1B0BDA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8" name="Picture Placeholder 95">
                    <a:extLst>
                      <a:ext uri="{FF2B5EF4-FFF2-40B4-BE49-F238E27FC236}">
                        <a16:creationId xmlns:a16="http://schemas.microsoft.com/office/drawing/2014/main" id="{0C11B458-3F95-7F48-817C-D1E1E329755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9" name="Picture Placeholder 95">
                    <a:extLst>
                      <a:ext uri="{FF2B5EF4-FFF2-40B4-BE49-F238E27FC236}">
                        <a16:creationId xmlns:a16="http://schemas.microsoft.com/office/drawing/2014/main" id="{C435F36D-C427-C44C-8737-0390E20EEE0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23" name="Picture Placeholder 95">
                  <a:extLst>
                    <a:ext uri="{FF2B5EF4-FFF2-40B4-BE49-F238E27FC236}">
                      <a16:creationId xmlns:a16="http://schemas.microsoft.com/office/drawing/2014/main" id="{5A0570B2-1149-894F-9DEC-2549857D326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95">
                  <a:extLst>
                    <a:ext uri="{FF2B5EF4-FFF2-40B4-BE49-F238E27FC236}">
                      <a16:creationId xmlns:a16="http://schemas.microsoft.com/office/drawing/2014/main" id="{81FBFCCD-00A7-F84F-8090-26B29899DAA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5" name="Picture Placeholder 95">
                  <a:extLst>
                    <a:ext uri="{FF2B5EF4-FFF2-40B4-BE49-F238E27FC236}">
                      <a16:creationId xmlns:a16="http://schemas.microsoft.com/office/drawing/2014/main" id="{95AFA3EA-B95E-7C4E-B1C5-3FAA450822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6" name="Picture Placeholder 95">
                  <a:extLst>
                    <a:ext uri="{FF2B5EF4-FFF2-40B4-BE49-F238E27FC236}">
                      <a16:creationId xmlns:a16="http://schemas.microsoft.com/office/drawing/2014/main" id="{70955B3F-3AFB-FA4E-991A-AABF413729E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7" name="Picture Placeholder 95">
                  <a:extLst>
                    <a:ext uri="{FF2B5EF4-FFF2-40B4-BE49-F238E27FC236}">
                      <a16:creationId xmlns:a16="http://schemas.microsoft.com/office/drawing/2014/main" id="{A58E9A34-8B56-8641-996F-67576D16317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95">
                  <a:extLst>
                    <a:ext uri="{FF2B5EF4-FFF2-40B4-BE49-F238E27FC236}">
                      <a16:creationId xmlns:a16="http://schemas.microsoft.com/office/drawing/2014/main" id="{7F65A271-896E-FE47-A6CA-0472213033DF}"/>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95">
                  <a:extLst>
                    <a:ext uri="{FF2B5EF4-FFF2-40B4-BE49-F238E27FC236}">
                      <a16:creationId xmlns:a16="http://schemas.microsoft.com/office/drawing/2014/main" id="{D5E8DEE3-F226-4B45-9440-9DECFE811A65}"/>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633" name="Group 632">
              <a:extLst>
                <a:ext uri="{FF2B5EF4-FFF2-40B4-BE49-F238E27FC236}">
                  <a16:creationId xmlns:a16="http://schemas.microsoft.com/office/drawing/2014/main" id="{21F1A19B-409E-724E-AAF4-C1EB7C0148FC}"/>
                </a:ext>
              </a:extLst>
            </p:cNvPr>
            <p:cNvGrpSpPr/>
            <p:nvPr/>
          </p:nvGrpSpPr>
          <p:grpSpPr>
            <a:xfrm>
              <a:off x="10619352" y="1653125"/>
              <a:ext cx="745355" cy="332465"/>
              <a:chOff x="7232769" y="878822"/>
              <a:chExt cx="745355" cy="332465"/>
            </a:xfrm>
          </p:grpSpPr>
          <p:grpSp>
            <p:nvGrpSpPr>
              <p:cNvPr id="658" name="Picture Placeholder 79" descr="Defense Malware&#10;">
                <a:extLst>
                  <a:ext uri="{FF2B5EF4-FFF2-40B4-BE49-F238E27FC236}">
                    <a16:creationId xmlns:a16="http://schemas.microsoft.com/office/drawing/2014/main" id="{BD917388-D7E5-A749-9C47-7BA093F31D8C}"/>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661" name="Picture Placeholder 79">
                  <a:extLst>
                    <a:ext uri="{FF2B5EF4-FFF2-40B4-BE49-F238E27FC236}">
                      <a16:creationId xmlns:a16="http://schemas.microsoft.com/office/drawing/2014/main" id="{B6B65784-E469-0442-9C0C-8D0500BC35E0}"/>
                    </a:ext>
                  </a:extLst>
                </p:cNvPr>
                <p:cNvGrpSpPr/>
                <p:nvPr/>
              </p:nvGrpSpPr>
              <p:grpSpPr>
                <a:xfrm>
                  <a:off x="7288423" y="828422"/>
                  <a:ext cx="266898" cy="369356"/>
                  <a:chOff x="7288423" y="828422"/>
                  <a:chExt cx="266898" cy="369356"/>
                </a:xfrm>
                <a:grpFill/>
              </p:grpSpPr>
              <p:sp>
                <p:nvSpPr>
                  <p:cNvPr id="663" name="Picture Placeholder 79">
                    <a:extLst>
                      <a:ext uri="{FF2B5EF4-FFF2-40B4-BE49-F238E27FC236}">
                        <a16:creationId xmlns:a16="http://schemas.microsoft.com/office/drawing/2014/main" id="{AB55D0B3-8C19-F64E-8FD8-9831766FAA06}"/>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9" name="Picture Placeholder 79">
                    <a:extLst>
                      <a:ext uri="{FF2B5EF4-FFF2-40B4-BE49-F238E27FC236}">
                        <a16:creationId xmlns:a16="http://schemas.microsoft.com/office/drawing/2014/main" id="{6E8CCC1F-EC06-D545-B66A-1B94A0A1DB8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0" name="Picture Placeholder 79">
                    <a:extLst>
                      <a:ext uri="{FF2B5EF4-FFF2-40B4-BE49-F238E27FC236}">
                        <a16:creationId xmlns:a16="http://schemas.microsoft.com/office/drawing/2014/main" id="{91D4AFBF-5A0F-FE43-9C9F-E68E0F30D33C}"/>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1" name="Picture Placeholder 79">
                    <a:extLst>
                      <a:ext uri="{FF2B5EF4-FFF2-40B4-BE49-F238E27FC236}">
                        <a16:creationId xmlns:a16="http://schemas.microsoft.com/office/drawing/2014/main" id="{0659EE6E-C68C-1E47-80A4-52565317C532}"/>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2" name="Picture Placeholder 79">
                    <a:extLst>
                      <a:ext uri="{FF2B5EF4-FFF2-40B4-BE49-F238E27FC236}">
                        <a16:creationId xmlns:a16="http://schemas.microsoft.com/office/drawing/2014/main" id="{5095EE15-9C4F-AE4E-8B86-CAA0DA457558}"/>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3" name="Picture Placeholder 79">
                    <a:extLst>
                      <a:ext uri="{FF2B5EF4-FFF2-40B4-BE49-F238E27FC236}">
                        <a16:creationId xmlns:a16="http://schemas.microsoft.com/office/drawing/2014/main" id="{41C36C53-F550-AA4D-886D-EBC1180F881C}"/>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4" name="Picture Placeholder 79">
                    <a:extLst>
                      <a:ext uri="{FF2B5EF4-FFF2-40B4-BE49-F238E27FC236}">
                        <a16:creationId xmlns:a16="http://schemas.microsoft.com/office/drawing/2014/main" id="{36371CB1-F870-744C-8F76-D370744600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7" name="Picture Placeholder 79">
                    <a:extLst>
                      <a:ext uri="{FF2B5EF4-FFF2-40B4-BE49-F238E27FC236}">
                        <a16:creationId xmlns:a16="http://schemas.microsoft.com/office/drawing/2014/main" id="{DE26B6FD-FFCA-A74F-A596-A2EF3F459C1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8" name="Picture Placeholder 79">
                    <a:extLst>
                      <a:ext uri="{FF2B5EF4-FFF2-40B4-BE49-F238E27FC236}">
                        <a16:creationId xmlns:a16="http://schemas.microsoft.com/office/drawing/2014/main" id="{AC63D068-3F3D-F94F-92B6-BFC5289FFA09}"/>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9" name="Picture Placeholder 79">
                    <a:extLst>
                      <a:ext uri="{FF2B5EF4-FFF2-40B4-BE49-F238E27FC236}">
                        <a16:creationId xmlns:a16="http://schemas.microsoft.com/office/drawing/2014/main" id="{CC636B83-E4FD-A94D-9D11-1D8138BF68F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62" name="Picture Placeholder 79">
                  <a:extLst>
                    <a:ext uri="{FF2B5EF4-FFF2-40B4-BE49-F238E27FC236}">
                      <a16:creationId xmlns:a16="http://schemas.microsoft.com/office/drawing/2014/main" id="{196938CC-D614-8041-AFAD-ACD4E1F232A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80" descr="Defense Preventions&#10;">
                <a:extLst>
                  <a:ext uri="{FF2B5EF4-FFF2-40B4-BE49-F238E27FC236}">
                    <a16:creationId xmlns:a16="http://schemas.microsoft.com/office/drawing/2014/main" id="{4C489FAC-1B1E-1A43-AF49-9AB31E9F619A}"/>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60" name="TextBox 659">
                <a:extLst>
                  <a:ext uri="{FF2B5EF4-FFF2-40B4-BE49-F238E27FC236}">
                    <a16:creationId xmlns:a16="http://schemas.microsoft.com/office/drawing/2014/main" id="{278A501E-8570-7640-8E5E-55C3535863CD}"/>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90" name="Rectangle 789">
            <a:extLst>
              <a:ext uri="{FF2B5EF4-FFF2-40B4-BE49-F238E27FC236}">
                <a16:creationId xmlns:a16="http://schemas.microsoft.com/office/drawing/2014/main" id="{C013680E-E969-3441-951D-A0DDCDE5D441}"/>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5776B23-8300-C4EC-314E-96B9C53B8C70}"/>
              </a:ext>
            </a:extLst>
          </p:cNvPr>
          <p:cNvPicPr>
            <a:picLocks noChangeAspect="1"/>
          </p:cNvPicPr>
          <p:nvPr/>
        </p:nvPicPr>
        <p:blipFill>
          <a:blip r:embed="rId6"/>
          <a:stretch>
            <a:fillRect/>
          </a:stretch>
        </p:blipFill>
        <p:spPr>
          <a:xfrm>
            <a:off x="347054" y="5372720"/>
            <a:ext cx="444500" cy="444500"/>
          </a:xfrm>
          <a:prstGeom prst="rect">
            <a:avLst/>
          </a:prstGeom>
        </p:spPr>
      </p:pic>
      <p:grpSp>
        <p:nvGrpSpPr>
          <p:cNvPr id="19" name="Group 18">
            <a:extLst>
              <a:ext uri="{FF2B5EF4-FFF2-40B4-BE49-F238E27FC236}">
                <a16:creationId xmlns:a16="http://schemas.microsoft.com/office/drawing/2014/main" id="{F20EC02A-5567-0561-AB33-9BDFE50C582D}"/>
              </a:ext>
            </a:extLst>
          </p:cNvPr>
          <p:cNvGrpSpPr/>
          <p:nvPr/>
        </p:nvGrpSpPr>
        <p:grpSpPr>
          <a:xfrm>
            <a:off x="964809" y="4343338"/>
            <a:ext cx="601141" cy="189496"/>
            <a:chOff x="964809" y="4343338"/>
            <a:chExt cx="601141" cy="189496"/>
          </a:xfrm>
        </p:grpSpPr>
        <p:cxnSp>
          <p:nvCxnSpPr>
            <p:cNvPr id="9" name="Straight Arrow Connector 8">
              <a:extLst>
                <a:ext uri="{FF2B5EF4-FFF2-40B4-BE49-F238E27FC236}">
                  <a16:creationId xmlns:a16="http://schemas.microsoft.com/office/drawing/2014/main" id="{F8550B6F-0EA1-ECE0-8FCB-428FDE3663AB}"/>
                </a:ext>
              </a:extLst>
            </p:cNvPr>
            <p:cNvCxnSpPr>
              <a:cxnSpLocks/>
            </p:cNvCxnSpPr>
            <p:nvPr/>
          </p:nvCxnSpPr>
          <p:spPr bwMode="gray">
            <a:xfrm flipH="1">
              <a:off x="1191972" y="4392820"/>
              <a:ext cx="373978" cy="34773"/>
            </a:xfrm>
            <a:prstGeom prst="straightConnector1">
              <a:avLst/>
            </a:prstGeom>
            <a:ln w="190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17C332A-9D31-4A83-DA29-181E85E76C0D}"/>
                </a:ext>
              </a:extLst>
            </p:cNvPr>
            <p:cNvGrpSpPr>
              <a:grpSpLocks noChangeAspect="1"/>
            </p:cNvGrpSpPr>
            <p:nvPr/>
          </p:nvGrpSpPr>
          <p:grpSpPr>
            <a:xfrm>
              <a:off x="964809" y="4343338"/>
              <a:ext cx="188442" cy="189496"/>
              <a:chOff x="9847623" y="592919"/>
              <a:chExt cx="1778085" cy="3298795"/>
            </a:xfrm>
          </p:grpSpPr>
          <p:sp>
            <p:nvSpPr>
              <p:cNvPr id="16" name="Rectangle 15">
                <a:extLst>
                  <a:ext uri="{FF2B5EF4-FFF2-40B4-BE49-F238E27FC236}">
                    <a16:creationId xmlns:a16="http://schemas.microsoft.com/office/drawing/2014/main" id="{C09E49CD-48BF-C3E2-49EF-1F01362336D3}"/>
                  </a:ext>
                </a:extLst>
              </p:cNvPr>
              <p:cNvSpPr/>
              <p:nvPr/>
            </p:nvSpPr>
            <p:spPr>
              <a:xfrm>
                <a:off x="9847623" y="592919"/>
                <a:ext cx="1773646" cy="3298795"/>
              </a:xfrm>
              <a:prstGeom prst="rect">
                <a:avLst/>
              </a:prstGeom>
              <a:solidFill>
                <a:srgbClr val="FF0000">
                  <a:alpha val="50000"/>
                </a:srgbClr>
              </a:solidFill>
              <a:ln w="28575">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7" name="Straight Connector 16">
                <a:extLst>
                  <a:ext uri="{FF2B5EF4-FFF2-40B4-BE49-F238E27FC236}">
                    <a16:creationId xmlns:a16="http://schemas.microsoft.com/office/drawing/2014/main" id="{6F310ADE-371C-B547-29CC-9ABD592623CC}"/>
                  </a:ext>
                </a:extLst>
              </p:cNvPr>
              <p:cNvCxnSpPr>
                <a:cxnSpLocks/>
              </p:cNvCxnSpPr>
              <p:nvPr/>
            </p:nvCxnSpPr>
            <p:spPr bwMode="gray">
              <a:xfrm>
                <a:off x="9851517" y="592919"/>
                <a:ext cx="1744931" cy="3286071"/>
              </a:xfrm>
              <a:prstGeom prst="line">
                <a:avLst/>
              </a:prstGeom>
              <a:ln w="28575">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349A21B-1FE5-40F1-0848-4E0201EEA56D}"/>
                  </a:ext>
                </a:extLst>
              </p:cNvPr>
              <p:cNvCxnSpPr>
                <a:cxnSpLocks/>
              </p:cNvCxnSpPr>
              <p:nvPr/>
            </p:nvCxnSpPr>
            <p:spPr bwMode="gray">
              <a:xfrm flipH="1">
                <a:off x="9847625" y="592919"/>
                <a:ext cx="1778083" cy="3289773"/>
              </a:xfrm>
              <a:prstGeom prst="line">
                <a:avLst/>
              </a:prstGeom>
              <a:ln w="28575">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0C71EACD-81CE-BD44-5641-80C85E224B2F}"/>
              </a:ext>
            </a:extLst>
          </p:cNvPr>
          <p:cNvGrpSpPr>
            <a:grpSpLocks noChangeAspect="1"/>
          </p:cNvGrpSpPr>
          <p:nvPr/>
        </p:nvGrpSpPr>
        <p:grpSpPr>
          <a:xfrm>
            <a:off x="809090" y="4129740"/>
            <a:ext cx="137160" cy="137160"/>
            <a:chOff x="3113791" y="1367124"/>
            <a:chExt cx="612898" cy="612898"/>
          </a:xfrm>
          <a:noFill/>
        </p:grpSpPr>
        <p:sp>
          <p:nvSpPr>
            <p:cNvPr id="21" name="Oval 20">
              <a:extLst>
                <a:ext uri="{FF2B5EF4-FFF2-40B4-BE49-F238E27FC236}">
                  <a16:creationId xmlns:a16="http://schemas.microsoft.com/office/drawing/2014/main" id="{0933472B-26CC-BE3C-01FF-B06E3EA94050}"/>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2" name="Picture Placeholder 75" descr="Virus 1&#10;">
              <a:extLst>
                <a:ext uri="{FF2B5EF4-FFF2-40B4-BE49-F238E27FC236}">
                  <a16:creationId xmlns:a16="http://schemas.microsoft.com/office/drawing/2014/main" id="{C3E92BF2-FD3E-89DB-6F4D-EBD97F2BF21B}"/>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22611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0" nodeType="clickEffect">
                                  <p:stCondLst>
                                    <p:cond delay="0"/>
                                  </p:stCondLst>
                                  <p:childTnLst>
                                    <p:animEffect transition="out" filter="fade">
                                      <p:cBhvr>
                                        <p:cTn id="6" dur="500"/>
                                        <p:tgtEl>
                                          <p:spTgt spid="731"/>
                                        </p:tgtEl>
                                      </p:cBhvr>
                                    </p:animEffect>
                                    <p:set>
                                      <p:cBhvr>
                                        <p:cTn id="7" dur="1" fill="hold">
                                          <p:stCondLst>
                                            <p:cond delay="499"/>
                                          </p:stCondLst>
                                        </p:cTn>
                                        <p:tgtEl>
                                          <p:spTgt spid="73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70"/>
                                        </p:tgtEl>
                                        <p:attrNameLst>
                                          <p:attrName>style.visibility</p:attrName>
                                        </p:attrNameLst>
                                      </p:cBhvr>
                                      <p:to>
                                        <p:strVal val="visible"/>
                                      </p:to>
                                    </p:set>
                                    <p:animEffect transition="in" filter="wipe(up)">
                                      <p:cBhvr>
                                        <p:cTn id="18" dur="500"/>
                                        <p:tgtEl>
                                          <p:spTgt spid="270"/>
                                        </p:tgtEl>
                                      </p:cBhvr>
                                    </p:animEffect>
                                  </p:childTnLst>
                                </p:cTn>
                              </p:par>
                              <p:par>
                                <p:cTn id="19" presetID="10" presetClass="entr" presetSubtype="0" fill="hold" nodeType="withEffect">
                                  <p:stCondLst>
                                    <p:cond delay="0"/>
                                  </p:stCondLst>
                                  <p:childTnLst>
                                    <p:set>
                                      <p:cBhvr>
                                        <p:cTn id="20" dur="1" fill="hold">
                                          <p:stCondLst>
                                            <p:cond delay="0"/>
                                          </p:stCondLst>
                                        </p:cTn>
                                        <p:tgtEl>
                                          <p:spTgt spid="172"/>
                                        </p:tgtEl>
                                        <p:attrNameLst>
                                          <p:attrName>style.visibility</p:attrName>
                                        </p:attrNameLst>
                                      </p:cBhvr>
                                      <p:to>
                                        <p:strVal val="visible"/>
                                      </p:to>
                                    </p:set>
                                    <p:animEffect transition="in" filter="fade">
                                      <p:cBhvr>
                                        <p:cTn id="21" dur="500"/>
                                        <p:tgtEl>
                                          <p:spTgt spid="172"/>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71"/>
                                        </p:tgtEl>
                                        <p:attrNameLst>
                                          <p:attrName>style.visibility</p:attrName>
                                        </p:attrNameLst>
                                      </p:cBhvr>
                                      <p:to>
                                        <p:strVal val="visible"/>
                                      </p:to>
                                    </p:set>
                                  </p:childTnLst>
                                </p:cTn>
                              </p:par>
                            </p:childTnLst>
                          </p:cTn>
                        </p:par>
                        <p:par>
                          <p:cTn id="24" fill="hold">
                            <p:stCondLst>
                              <p:cond delay="1500"/>
                            </p:stCondLst>
                            <p:childTnLst>
                              <p:par>
                                <p:cTn id="25" presetID="26" presetClass="emph" presetSubtype="0" repeatCount="3000" fill="hold" grpId="1" nodeType="afterEffect">
                                  <p:stCondLst>
                                    <p:cond delay="0"/>
                                  </p:stCondLst>
                                  <p:childTnLst>
                                    <p:animEffect transition="out" filter="fade">
                                      <p:cBhvr>
                                        <p:cTn id="26" dur="500" tmFilter="0, 0; .2, .5; .8, .5; 1, 0"/>
                                        <p:tgtEl>
                                          <p:spTgt spid="271"/>
                                        </p:tgtEl>
                                      </p:cBhvr>
                                    </p:animEffect>
                                    <p:animScale>
                                      <p:cBhvr>
                                        <p:cTn id="27" dur="250" autoRev="1" fill="hold"/>
                                        <p:tgtEl>
                                          <p:spTgt spid="271"/>
                                        </p:tgtEl>
                                      </p:cBhvr>
                                      <p:by x="105000" y="105000"/>
                                    </p:animScale>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31"/>
                                        </p:tgtEl>
                                        <p:attrNameLst>
                                          <p:attrName>style.visibility</p:attrName>
                                        </p:attrNameLst>
                                      </p:cBhvr>
                                      <p:to>
                                        <p:strVal val="visible"/>
                                      </p:to>
                                    </p:set>
                                    <p:animEffect transition="in" filter="fade">
                                      <p:cBhvr>
                                        <p:cTn id="31" dur="500"/>
                                        <p:tgtEl>
                                          <p:spTgt spid="7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31"/>
                                        </p:tgtEl>
                                      </p:cBhvr>
                                    </p:animEffect>
                                    <p:set>
                                      <p:cBhvr>
                                        <p:cTn id="36" dur="1" fill="hold">
                                          <p:stCondLst>
                                            <p:cond delay="499"/>
                                          </p:stCondLst>
                                        </p:cTn>
                                        <p:tgtEl>
                                          <p:spTgt spid="731"/>
                                        </p:tgtEl>
                                        <p:attrNameLst>
                                          <p:attrName>style.visibility</p:attrName>
                                        </p:attrNameLst>
                                      </p:cBhvr>
                                      <p:to>
                                        <p:strVal val="hidden"/>
                                      </p:to>
                                    </p:se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500"/>
                            </p:stCondLst>
                            <p:childTnLst>
                              <p:par>
                                <p:cTn id="42" presetID="1" presetClass="entr" presetSubtype="0" fill="hold" grpId="0" nodeType="afterEffect">
                                  <p:stCondLst>
                                    <p:cond delay="0"/>
                                  </p:stCondLst>
                                  <p:childTnLst>
                                    <p:set>
                                      <p:cBhvr>
                                        <p:cTn id="43" dur="1" fill="hold">
                                          <p:stCondLst>
                                            <p:cond delay="0"/>
                                          </p:stCondLst>
                                        </p:cTn>
                                        <p:tgtEl>
                                          <p:spTgt spid="272"/>
                                        </p:tgtEl>
                                        <p:attrNameLst>
                                          <p:attrName>style.visibility</p:attrName>
                                        </p:attrNameLst>
                                      </p:cBhvr>
                                      <p:to>
                                        <p:strVal val="visible"/>
                                      </p:to>
                                    </p:set>
                                  </p:childTnLst>
                                </p:cTn>
                              </p:par>
                            </p:childTnLst>
                          </p:cTn>
                        </p:par>
                        <p:par>
                          <p:cTn id="44" fill="hold">
                            <p:stCondLst>
                              <p:cond delay="1500"/>
                            </p:stCondLst>
                            <p:childTnLst>
                              <p:par>
                                <p:cTn id="45" presetID="26" presetClass="emph" presetSubtype="0" repeatCount="3000" fill="hold" grpId="1" nodeType="afterEffect">
                                  <p:stCondLst>
                                    <p:cond delay="0"/>
                                  </p:stCondLst>
                                  <p:childTnLst>
                                    <p:animEffect transition="out" filter="fade">
                                      <p:cBhvr>
                                        <p:cTn id="46" dur="500" tmFilter="0, 0; .2, .5; .8, .5; 1, 0"/>
                                        <p:tgtEl>
                                          <p:spTgt spid="272"/>
                                        </p:tgtEl>
                                      </p:cBhvr>
                                    </p:animEffect>
                                    <p:animScale>
                                      <p:cBhvr>
                                        <p:cTn id="47" dur="250" autoRev="1" fill="hold"/>
                                        <p:tgtEl>
                                          <p:spTgt spid="272"/>
                                        </p:tgtEl>
                                      </p:cBhvr>
                                      <p:by x="105000" y="105000"/>
                                    </p:animScale>
                                  </p:childTnLst>
                                </p:cTn>
                              </p:par>
                            </p:childTnLst>
                          </p:cTn>
                        </p:par>
                        <p:par>
                          <p:cTn id="48" fill="hold">
                            <p:stCondLst>
                              <p:cond delay="3000"/>
                            </p:stCondLst>
                            <p:childTnLst>
                              <p:par>
                                <p:cTn id="49" presetID="6" presetClass="emph" presetSubtype="0" fill="hold" nodeType="afterEffect">
                                  <p:stCondLst>
                                    <p:cond delay="0"/>
                                  </p:stCondLst>
                                  <p:childTnLst>
                                    <p:animScale>
                                      <p:cBhvr>
                                        <p:cTn id="50" dur="2000" fill="hold"/>
                                        <p:tgtEl>
                                          <p:spTgt spid="172"/>
                                        </p:tgtEl>
                                      </p:cBhvr>
                                      <p:by x="60000" y="60000"/>
                                    </p:animScale>
                                  </p:childTnLst>
                                </p:cTn>
                              </p:par>
                              <p:par>
                                <p:cTn id="51" presetID="42" presetClass="path" presetSubtype="0" accel="50000" decel="50000" fill="hold" nodeType="withEffect">
                                  <p:stCondLst>
                                    <p:cond delay="0"/>
                                  </p:stCondLst>
                                  <p:childTnLst>
                                    <p:animMotion origin="layout" path="M -1.45833E-6 1.48148E-6 L -0.12187 0.33495 " pathEditMode="relative" rAng="0" ptsTypes="AA">
                                      <p:cBhvr>
                                        <p:cTn id="52" dur="2000" fill="hold"/>
                                        <p:tgtEl>
                                          <p:spTgt spid="172"/>
                                        </p:tgtEl>
                                        <p:attrNameLst>
                                          <p:attrName>ppt_x</p:attrName>
                                          <p:attrName>ppt_y</p:attrName>
                                        </p:attrNameLst>
                                      </p:cBhvr>
                                      <p:rCtr x="-6094" y="16574"/>
                                    </p:animMotion>
                                  </p:childTnLst>
                                </p:cTn>
                              </p:par>
                            </p:childTnLst>
                          </p:cTn>
                        </p:par>
                        <p:par>
                          <p:cTn id="53" fill="hold">
                            <p:stCondLst>
                              <p:cond delay="5000"/>
                            </p:stCondLst>
                            <p:childTnLst>
                              <p:par>
                                <p:cTn id="54" presetID="10" presetClass="entr" presetSubtype="0" fill="hold" grpId="2" nodeType="afterEffect">
                                  <p:stCondLst>
                                    <p:cond delay="0"/>
                                  </p:stCondLst>
                                  <p:childTnLst>
                                    <p:set>
                                      <p:cBhvr>
                                        <p:cTn id="55" dur="1" fill="hold">
                                          <p:stCondLst>
                                            <p:cond delay="0"/>
                                          </p:stCondLst>
                                        </p:cTn>
                                        <p:tgtEl>
                                          <p:spTgt spid="731"/>
                                        </p:tgtEl>
                                        <p:attrNameLst>
                                          <p:attrName>style.visibility</p:attrName>
                                        </p:attrNameLst>
                                      </p:cBhvr>
                                      <p:to>
                                        <p:strVal val="visible"/>
                                      </p:to>
                                    </p:set>
                                    <p:animEffect transition="in" filter="fade">
                                      <p:cBhvr>
                                        <p:cTn id="56" dur="500"/>
                                        <p:tgtEl>
                                          <p:spTgt spid="7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3" nodeType="clickEffect">
                                  <p:stCondLst>
                                    <p:cond delay="0"/>
                                  </p:stCondLst>
                                  <p:childTnLst>
                                    <p:animEffect transition="out" filter="fade">
                                      <p:cBhvr>
                                        <p:cTn id="60" dur="500"/>
                                        <p:tgtEl>
                                          <p:spTgt spid="731"/>
                                        </p:tgtEl>
                                      </p:cBhvr>
                                    </p:animEffect>
                                    <p:set>
                                      <p:cBhvr>
                                        <p:cTn id="61" dur="1" fill="hold">
                                          <p:stCondLst>
                                            <p:cond delay="499"/>
                                          </p:stCondLst>
                                        </p:cTn>
                                        <p:tgtEl>
                                          <p:spTgt spid="731"/>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6">
                                            <p:txEl>
                                              <p:pRg st="4" end="4"/>
                                            </p:txEl>
                                          </p:spTgt>
                                        </p:tgtEl>
                                        <p:attrNameLst>
                                          <p:attrName>style.visibility</p:attrName>
                                        </p:attrNameLst>
                                      </p:cBhvr>
                                      <p:to>
                                        <p:strVal val="visible"/>
                                      </p:to>
                                    </p:set>
                                    <p:animEffect transition="in" filter="fade">
                                      <p:cBhvr>
                                        <p:cTn id="65" dur="500"/>
                                        <p:tgtEl>
                                          <p:spTgt spid="6">
                                            <p:txEl>
                                              <p:pRg st="4" end="4"/>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6">
                                            <p:txEl>
                                              <p:pRg st="5" end="5"/>
                                            </p:txEl>
                                          </p:spTgt>
                                        </p:tgtEl>
                                        <p:attrNameLst>
                                          <p:attrName>style.visibility</p:attrName>
                                        </p:attrNameLst>
                                      </p:cBhvr>
                                      <p:to>
                                        <p:strVal val="visible"/>
                                      </p:to>
                                    </p:set>
                                    <p:animEffect transition="in" filter="fade">
                                      <p:cBhvr>
                                        <p:cTn id="68" dur="500"/>
                                        <p:tgtEl>
                                          <p:spTgt spid="6">
                                            <p:txEl>
                                              <p:pRg st="5" end="5"/>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6">
                                            <p:txEl>
                                              <p:pRg st="6" end="6"/>
                                            </p:txEl>
                                          </p:spTgt>
                                        </p:tgtEl>
                                        <p:attrNameLst>
                                          <p:attrName>style.visibility</p:attrName>
                                        </p:attrNameLst>
                                      </p:cBhvr>
                                      <p:to>
                                        <p:strVal val="visible"/>
                                      </p:to>
                                    </p:set>
                                    <p:animEffect transition="in" filter="fade">
                                      <p:cBhvr>
                                        <p:cTn id="71" dur="500"/>
                                        <p:tgtEl>
                                          <p:spTgt spid="6">
                                            <p:txEl>
                                              <p:pRg st="6" end="6"/>
                                            </p:txEl>
                                          </p:spTgt>
                                        </p:tgtEl>
                                      </p:cBhvr>
                                    </p:animEffect>
                                  </p:childTnLst>
                                </p:cTn>
                              </p:par>
                            </p:childTnLst>
                          </p:cTn>
                        </p:par>
                        <p:par>
                          <p:cTn id="72" fill="hold">
                            <p:stCondLst>
                              <p:cond delay="1000"/>
                            </p:stCondLst>
                            <p:childTnLst>
                              <p:par>
                                <p:cTn id="73" presetID="22" presetClass="entr" presetSubtype="8" fill="hold" nodeType="afterEffect">
                                  <p:stCondLst>
                                    <p:cond delay="0"/>
                                  </p:stCondLst>
                                  <p:childTnLst>
                                    <p:set>
                                      <p:cBhvr>
                                        <p:cTn id="74" dur="1" fill="hold">
                                          <p:stCondLst>
                                            <p:cond delay="0"/>
                                          </p:stCondLst>
                                        </p:cTn>
                                        <p:tgtEl>
                                          <p:spTgt spid="280"/>
                                        </p:tgtEl>
                                        <p:attrNameLst>
                                          <p:attrName>style.visibility</p:attrName>
                                        </p:attrNameLst>
                                      </p:cBhvr>
                                      <p:to>
                                        <p:strVal val="visible"/>
                                      </p:to>
                                    </p:set>
                                    <p:animEffect transition="in" filter="wipe(left)">
                                      <p:cBhvr>
                                        <p:cTn id="75" dur="500"/>
                                        <p:tgtEl>
                                          <p:spTgt spid="280"/>
                                        </p:tgtEl>
                                      </p:cBhvr>
                                    </p:animEffect>
                                  </p:childTnLst>
                                </p:cTn>
                              </p:par>
                              <p:par>
                                <p:cTn id="76" presetID="1" presetClass="entr" presetSubtype="0" fill="hold" nodeType="withEffect">
                                  <p:stCondLst>
                                    <p:cond delay="0"/>
                                  </p:stCondLst>
                                  <p:childTnLst>
                                    <p:set>
                                      <p:cBhvr>
                                        <p:cTn id="77" dur="1" fill="hold">
                                          <p:stCondLst>
                                            <p:cond delay="0"/>
                                          </p:stCondLst>
                                        </p:cTn>
                                        <p:tgtEl>
                                          <p:spTgt spid="267"/>
                                        </p:tgtEl>
                                        <p:attrNameLst>
                                          <p:attrName>style.visibility</p:attrName>
                                        </p:attrNameLst>
                                      </p:cBhvr>
                                      <p:to>
                                        <p:strVal val="visible"/>
                                      </p:to>
                                    </p:set>
                                  </p:childTnLst>
                                </p:cTn>
                              </p:par>
                              <p:par>
                                <p:cTn id="78" presetID="0" presetClass="path" presetSubtype="0" accel="50000" decel="50000" fill="hold" nodeType="withEffect">
                                  <p:stCondLst>
                                    <p:cond delay="0"/>
                                  </p:stCondLst>
                                  <p:childTnLst>
                                    <p:animMotion origin="layout" path="M -0.12187 0.33495 L 0.09479 0.37013 " pathEditMode="relative" rAng="0" ptsTypes="AA">
                                      <p:cBhvr>
                                        <p:cTn id="79" dur="2000" fill="hold"/>
                                        <p:tgtEl>
                                          <p:spTgt spid="172"/>
                                        </p:tgtEl>
                                        <p:attrNameLst>
                                          <p:attrName>ppt_x</p:attrName>
                                          <p:attrName>ppt_y</p:attrName>
                                        </p:attrNameLst>
                                      </p:cBhvr>
                                      <p:rCtr x="10872" y="1736"/>
                                    </p:animMotion>
                                  </p:childTnLst>
                                </p:cTn>
                              </p:par>
                            </p:childTnLst>
                          </p:cTn>
                        </p:par>
                        <p:par>
                          <p:cTn id="80" fill="hold">
                            <p:stCondLst>
                              <p:cond delay="3000"/>
                            </p:stCondLst>
                            <p:childTnLst>
                              <p:par>
                                <p:cTn id="81" presetID="10" presetClass="entr" presetSubtype="0" repeatCount="3000" fill="hold" grpId="0" nodeType="afterEffect">
                                  <p:stCondLst>
                                    <p:cond delay="0"/>
                                  </p:stCondLst>
                                  <p:childTnLst>
                                    <p:set>
                                      <p:cBhvr>
                                        <p:cTn id="82" dur="1" fill="hold">
                                          <p:stCondLst>
                                            <p:cond delay="0"/>
                                          </p:stCondLst>
                                        </p:cTn>
                                        <p:tgtEl>
                                          <p:spTgt spid="771"/>
                                        </p:tgtEl>
                                        <p:attrNameLst>
                                          <p:attrName>style.visibility</p:attrName>
                                        </p:attrNameLst>
                                      </p:cBhvr>
                                      <p:to>
                                        <p:strVal val="visible"/>
                                      </p:to>
                                    </p:set>
                                    <p:animEffect transition="in" filter="fade">
                                      <p:cBhvr>
                                        <p:cTn id="83" dur="500"/>
                                        <p:tgtEl>
                                          <p:spTgt spid="771"/>
                                        </p:tgtEl>
                                      </p:cBhvr>
                                    </p:animEffect>
                                  </p:childTnLst>
                                </p:cTn>
                              </p:par>
                              <p:par>
                                <p:cTn id="84" presetID="26" presetClass="emph" presetSubtype="0" repeatCount="3000" fill="hold" nodeType="withEffect">
                                  <p:stCondLst>
                                    <p:cond delay="0"/>
                                  </p:stCondLst>
                                  <p:childTnLst>
                                    <p:animEffect transition="out" filter="fade">
                                      <p:cBhvr>
                                        <p:cTn id="85" dur="500" tmFilter="0, 0; .2, .5; .8, .5; 1, 0"/>
                                        <p:tgtEl>
                                          <p:spTgt spid="176"/>
                                        </p:tgtEl>
                                      </p:cBhvr>
                                    </p:animEffect>
                                    <p:animScale>
                                      <p:cBhvr>
                                        <p:cTn id="86" dur="250" autoRev="1" fill="hold"/>
                                        <p:tgtEl>
                                          <p:spTgt spid="176"/>
                                        </p:tgtEl>
                                      </p:cBhvr>
                                      <p:by x="105000" y="105000"/>
                                    </p:animScale>
                                  </p:childTnLst>
                                </p:cTn>
                              </p:par>
                            </p:childTnLst>
                          </p:cTn>
                        </p:par>
                        <p:par>
                          <p:cTn id="87" fill="hold">
                            <p:stCondLst>
                              <p:cond delay="4500"/>
                            </p:stCondLst>
                            <p:childTnLst>
                              <p:par>
                                <p:cTn id="88" presetID="10" presetClass="entr" presetSubtype="0" fill="hold" grpId="6" nodeType="afterEffect">
                                  <p:stCondLst>
                                    <p:cond delay="0"/>
                                  </p:stCondLst>
                                  <p:childTnLst>
                                    <p:set>
                                      <p:cBhvr>
                                        <p:cTn id="89" dur="1" fill="hold">
                                          <p:stCondLst>
                                            <p:cond delay="0"/>
                                          </p:stCondLst>
                                        </p:cTn>
                                        <p:tgtEl>
                                          <p:spTgt spid="731"/>
                                        </p:tgtEl>
                                        <p:attrNameLst>
                                          <p:attrName>style.visibility</p:attrName>
                                        </p:attrNameLst>
                                      </p:cBhvr>
                                      <p:to>
                                        <p:strVal val="visible"/>
                                      </p:to>
                                    </p:set>
                                    <p:animEffect transition="in" filter="fade">
                                      <p:cBhvr>
                                        <p:cTn id="90" dur="500"/>
                                        <p:tgtEl>
                                          <p:spTgt spid="73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5" nodeType="clickEffect">
                                  <p:stCondLst>
                                    <p:cond delay="0"/>
                                  </p:stCondLst>
                                  <p:childTnLst>
                                    <p:animEffect transition="out" filter="fade">
                                      <p:cBhvr>
                                        <p:cTn id="94" dur="500"/>
                                        <p:tgtEl>
                                          <p:spTgt spid="731"/>
                                        </p:tgtEl>
                                      </p:cBhvr>
                                    </p:animEffect>
                                    <p:set>
                                      <p:cBhvr>
                                        <p:cTn id="95" dur="1" fill="hold">
                                          <p:stCondLst>
                                            <p:cond delay="499"/>
                                          </p:stCondLst>
                                        </p:cTn>
                                        <p:tgtEl>
                                          <p:spTgt spid="73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771"/>
                                        </p:tgtEl>
                                      </p:cBhvr>
                                    </p:animEffect>
                                    <p:set>
                                      <p:cBhvr>
                                        <p:cTn id="98" dur="1" fill="hold">
                                          <p:stCondLst>
                                            <p:cond delay="499"/>
                                          </p:stCondLst>
                                        </p:cTn>
                                        <p:tgtEl>
                                          <p:spTgt spid="771"/>
                                        </p:tgtEl>
                                        <p:attrNameLst>
                                          <p:attrName>style.visibility</p:attrName>
                                        </p:attrNameLst>
                                      </p:cBhvr>
                                      <p:to>
                                        <p:strVal val="hidden"/>
                                      </p:to>
                                    </p:set>
                                  </p:childTnLst>
                                </p:cTn>
                              </p:par>
                            </p:childTnLst>
                          </p:cTn>
                        </p:par>
                        <p:par>
                          <p:cTn id="99" fill="hold">
                            <p:stCondLst>
                              <p:cond delay="500"/>
                            </p:stCondLst>
                            <p:childTnLst>
                              <p:par>
                                <p:cTn id="100" presetID="10" presetClass="entr" presetSubtype="0" fill="hold" nodeType="afterEffect">
                                  <p:stCondLst>
                                    <p:cond delay="0"/>
                                  </p:stCondLst>
                                  <p:childTnLst>
                                    <p:set>
                                      <p:cBhvr>
                                        <p:cTn id="101" dur="1" fill="hold">
                                          <p:stCondLst>
                                            <p:cond delay="0"/>
                                          </p:stCondLst>
                                        </p:cTn>
                                        <p:tgtEl>
                                          <p:spTgt spid="6">
                                            <p:txEl>
                                              <p:pRg st="7" end="7"/>
                                            </p:txEl>
                                          </p:spTgt>
                                        </p:tgtEl>
                                        <p:attrNameLst>
                                          <p:attrName>style.visibility</p:attrName>
                                        </p:attrNameLst>
                                      </p:cBhvr>
                                      <p:to>
                                        <p:strVal val="visible"/>
                                      </p:to>
                                    </p:set>
                                    <p:animEffect transition="in" filter="fade">
                                      <p:cBhvr>
                                        <p:cTn id="102" dur="500"/>
                                        <p:tgtEl>
                                          <p:spTgt spid="6">
                                            <p:txEl>
                                              <p:pRg st="7" end="7"/>
                                            </p:txEl>
                                          </p:spTgt>
                                        </p:tgtEl>
                                      </p:cBhvr>
                                    </p:animEffect>
                                  </p:childTnLst>
                                </p:cTn>
                              </p:par>
                            </p:childTnLst>
                          </p:cTn>
                        </p:par>
                        <p:par>
                          <p:cTn id="103" fill="hold">
                            <p:stCondLst>
                              <p:cond delay="1000"/>
                            </p:stCondLst>
                            <p:childTnLst>
                              <p:par>
                                <p:cTn id="104" presetID="10" presetClass="entr" presetSubtype="0" repeatCount="3000" fill="hold" grpId="1" nodeType="afterEffect">
                                  <p:stCondLst>
                                    <p:cond delay="0"/>
                                  </p:stCondLst>
                                  <p:childTnLst>
                                    <p:set>
                                      <p:cBhvr>
                                        <p:cTn id="105" dur="1" fill="hold">
                                          <p:stCondLst>
                                            <p:cond delay="0"/>
                                          </p:stCondLst>
                                        </p:cTn>
                                        <p:tgtEl>
                                          <p:spTgt spid="403"/>
                                        </p:tgtEl>
                                        <p:attrNameLst>
                                          <p:attrName>style.visibility</p:attrName>
                                        </p:attrNameLst>
                                      </p:cBhvr>
                                      <p:to>
                                        <p:strVal val="visible"/>
                                      </p:to>
                                    </p:set>
                                    <p:animEffect transition="in" filter="fade">
                                      <p:cBhvr>
                                        <p:cTn id="106" dur="500"/>
                                        <p:tgtEl>
                                          <p:spTgt spid="403"/>
                                        </p:tgtEl>
                                      </p:cBhvr>
                                    </p:animEffect>
                                  </p:childTnLst>
                                </p:cTn>
                              </p:par>
                              <p:par>
                                <p:cTn id="107" presetID="26" presetClass="emph" presetSubtype="0" repeatCount="3000" fill="hold" nodeType="withEffect">
                                  <p:stCondLst>
                                    <p:cond delay="0"/>
                                  </p:stCondLst>
                                  <p:childTnLst>
                                    <p:animEffect transition="out" filter="fade">
                                      <p:cBhvr>
                                        <p:cTn id="108" dur="500" tmFilter="0, 0; .2, .5; .8, .5; 1, 0"/>
                                        <p:tgtEl>
                                          <p:spTgt spid="304"/>
                                        </p:tgtEl>
                                      </p:cBhvr>
                                    </p:animEffect>
                                    <p:animScale>
                                      <p:cBhvr>
                                        <p:cTn id="109" dur="250" autoRev="1" fill="hold"/>
                                        <p:tgtEl>
                                          <p:spTgt spid="304"/>
                                        </p:tgtEl>
                                      </p:cBhvr>
                                      <p:by x="105000" y="105000"/>
                                    </p:animScale>
                                  </p:childTnLst>
                                </p:cTn>
                              </p:par>
                              <p:par>
                                <p:cTn id="110" presetID="26" presetClass="emph" presetSubtype="0" repeatCount="3000" fill="hold" nodeType="withEffect">
                                  <p:stCondLst>
                                    <p:cond delay="0"/>
                                  </p:stCondLst>
                                  <p:childTnLst>
                                    <p:animEffect transition="out" filter="fade">
                                      <p:cBhvr>
                                        <p:cTn id="111" dur="500" tmFilter="0, 0; .2, .5; .8, .5; 1, 0"/>
                                        <p:tgtEl>
                                          <p:spTgt spid="172"/>
                                        </p:tgtEl>
                                      </p:cBhvr>
                                    </p:animEffect>
                                    <p:animScale>
                                      <p:cBhvr>
                                        <p:cTn id="112" dur="250" autoRev="1" fill="hold"/>
                                        <p:tgtEl>
                                          <p:spTgt spid="172"/>
                                        </p:tgtEl>
                                      </p:cBhvr>
                                      <p:by x="105000" y="105000"/>
                                    </p:animScale>
                                  </p:childTnLst>
                                </p:cTn>
                              </p:par>
                            </p:childTnLst>
                          </p:cTn>
                        </p:par>
                        <p:par>
                          <p:cTn id="113" fill="hold">
                            <p:stCondLst>
                              <p:cond delay="2500"/>
                            </p:stCondLst>
                            <p:childTnLst>
                              <p:par>
                                <p:cTn id="114" presetID="22" presetClass="entr" presetSubtype="2" fill="hold" nodeType="afterEffect">
                                  <p:stCondLst>
                                    <p:cond delay="0"/>
                                  </p:stCondLst>
                                  <p:childTnLst>
                                    <p:set>
                                      <p:cBhvr>
                                        <p:cTn id="115" dur="1" fill="hold">
                                          <p:stCondLst>
                                            <p:cond delay="0"/>
                                          </p:stCondLst>
                                        </p:cTn>
                                        <p:tgtEl>
                                          <p:spTgt spid="7"/>
                                        </p:tgtEl>
                                        <p:attrNameLst>
                                          <p:attrName>style.visibility</p:attrName>
                                        </p:attrNameLst>
                                      </p:cBhvr>
                                      <p:to>
                                        <p:strVal val="visible"/>
                                      </p:to>
                                    </p:set>
                                    <p:animEffect transition="in" filter="wipe(right)">
                                      <p:cBhvr>
                                        <p:cTn id="116" dur="500"/>
                                        <p:tgtEl>
                                          <p:spTgt spid="7"/>
                                        </p:tgtEl>
                                      </p:cBhvr>
                                    </p:animEffect>
                                  </p:childTnLst>
                                </p:cTn>
                              </p:par>
                            </p:childTnLst>
                          </p:cTn>
                        </p:par>
                        <p:par>
                          <p:cTn id="117" fill="hold">
                            <p:stCondLst>
                              <p:cond delay="3000"/>
                            </p:stCondLst>
                            <p:childTnLst>
                              <p:par>
                                <p:cTn id="118" presetID="10" presetClass="entr" presetSubtype="0" fill="hold" grpId="13" nodeType="afterEffect">
                                  <p:stCondLst>
                                    <p:cond delay="0"/>
                                  </p:stCondLst>
                                  <p:childTnLst>
                                    <p:set>
                                      <p:cBhvr>
                                        <p:cTn id="119" dur="1" fill="hold">
                                          <p:stCondLst>
                                            <p:cond delay="0"/>
                                          </p:stCondLst>
                                        </p:cTn>
                                        <p:tgtEl>
                                          <p:spTgt spid="731"/>
                                        </p:tgtEl>
                                        <p:attrNameLst>
                                          <p:attrName>style.visibility</p:attrName>
                                        </p:attrNameLst>
                                      </p:cBhvr>
                                      <p:to>
                                        <p:strVal val="visible"/>
                                      </p:to>
                                    </p:set>
                                    <p:animEffect transition="in" filter="fade">
                                      <p:cBhvr>
                                        <p:cTn id="120" dur="500"/>
                                        <p:tgtEl>
                                          <p:spTgt spid="731"/>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4" nodeType="clickEffect">
                                  <p:stCondLst>
                                    <p:cond delay="0"/>
                                  </p:stCondLst>
                                  <p:childTnLst>
                                    <p:animEffect transition="out" filter="fade">
                                      <p:cBhvr>
                                        <p:cTn id="124" dur="500"/>
                                        <p:tgtEl>
                                          <p:spTgt spid="731"/>
                                        </p:tgtEl>
                                      </p:cBhvr>
                                    </p:animEffect>
                                    <p:set>
                                      <p:cBhvr>
                                        <p:cTn id="125" dur="1" fill="hold">
                                          <p:stCondLst>
                                            <p:cond delay="499"/>
                                          </p:stCondLst>
                                        </p:cTn>
                                        <p:tgtEl>
                                          <p:spTgt spid="731"/>
                                        </p:tgtEl>
                                        <p:attrNameLst>
                                          <p:attrName>style.visibility</p:attrName>
                                        </p:attrNameLst>
                                      </p:cBhvr>
                                      <p:to>
                                        <p:strVal val="hidden"/>
                                      </p:to>
                                    </p:set>
                                  </p:childTnLst>
                                </p:cTn>
                              </p:par>
                            </p:childTnLst>
                          </p:cTn>
                        </p:par>
                        <p:par>
                          <p:cTn id="126" fill="hold">
                            <p:stCondLst>
                              <p:cond delay="500"/>
                            </p:stCondLst>
                            <p:childTnLst>
                              <p:par>
                                <p:cTn id="127" presetID="10" presetClass="entr" presetSubtype="0" fill="hold" nodeType="after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fade">
                                      <p:cBhvr>
                                        <p:cTn id="129" dur="500"/>
                                        <p:tgtEl>
                                          <p:spTgt spid="8"/>
                                        </p:tgtEl>
                                      </p:cBhvr>
                                    </p:animEffect>
                                  </p:childTnLst>
                                </p:cTn>
                              </p:par>
                            </p:childTnLst>
                          </p:cTn>
                        </p:par>
                        <p:par>
                          <p:cTn id="130" fill="hold">
                            <p:stCondLst>
                              <p:cond delay="1000"/>
                            </p:stCondLst>
                            <p:childTnLst>
                              <p:par>
                                <p:cTn id="131" presetID="22" presetClass="entr" presetSubtype="2" fill="hold" nodeType="afterEffect">
                                  <p:stCondLst>
                                    <p:cond delay="0"/>
                                  </p:stCondLst>
                                  <p:childTnLst>
                                    <p:set>
                                      <p:cBhvr>
                                        <p:cTn id="132" dur="1" fill="hold">
                                          <p:stCondLst>
                                            <p:cond delay="0"/>
                                          </p:stCondLst>
                                        </p:cTn>
                                        <p:tgtEl>
                                          <p:spTgt spid="274"/>
                                        </p:tgtEl>
                                        <p:attrNameLst>
                                          <p:attrName>style.visibility</p:attrName>
                                        </p:attrNameLst>
                                      </p:cBhvr>
                                      <p:to>
                                        <p:strVal val="visible"/>
                                      </p:to>
                                    </p:set>
                                    <p:animEffect transition="in" filter="wipe(right)">
                                      <p:cBhvr>
                                        <p:cTn id="133" dur="500"/>
                                        <p:tgtEl>
                                          <p:spTgt spid="274"/>
                                        </p:tgtEl>
                                      </p:cBhvr>
                                    </p:animEffect>
                                  </p:childTnLst>
                                </p:cTn>
                              </p:par>
                              <p:par>
                                <p:cTn id="134" presetID="6" presetClass="emph" presetSubtype="0" fill="hold" nodeType="withEffect">
                                  <p:stCondLst>
                                    <p:cond delay="0"/>
                                  </p:stCondLst>
                                  <p:childTnLst>
                                    <p:animScale>
                                      <p:cBhvr>
                                        <p:cTn id="135" dur="2000" fill="hold"/>
                                        <p:tgtEl>
                                          <p:spTgt spid="267"/>
                                        </p:tgtEl>
                                      </p:cBhvr>
                                      <p:by x="50000" y="50000"/>
                                    </p:animScale>
                                  </p:childTnLst>
                                </p:cTn>
                              </p:par>
                              <p:par>
                                <p:cTn id="136" presetID="42" presetClass="path" presetSubtype="0" accel="50000" decel="50000" fill="hold" nodeType="withEffect">
                                  <p:stCondLst>
                                    <p:cond delay="0"/>
                                  </p:stCondLst>
                                  <p:childTnLst>
                                    <p:animMotion origin="layout" path="M 3.33333E-6 -3.33333E-6 L -0.10782 -0.00717 " pathEditMode="relative" rAng="0" ptsTypes="AA">
                                      <p:cBhvr>
                                        <p:cTn id="137" dur="2000" fill="hold"/>
                                        <p:tgtEl>
                                          <p:spTgt spid="267"/>
                                        </p:tgtEl>
                                        <p:attrNameLst>
                                          <p:attrName>ppt_x</p:attrName>
                                          <p:attrName>ppt_y</p:attrName>
                                        </p:attrNameLst>
                                      </p:cBhvr>
                                      <p:rCtr x="-5391" y="-370"/>
                                    </p:animMotion>
                                  </p:childTnLst>
                                </p:cTn>
                              </p:par>
                            </p:childTnLst>
                          </p:cTn>
                        </p:par>
                        <p:par>
                          <p:cTn id="138" fill="hold">
                            <p:stCondLst>
                              <p:cond delay="3000"/>
                            </p:stCondLst>
                            <p:childTnLst>
                              <p:par>
                                <p:cTn id="139" presetID="10" presetClass="entr" presetSubtype="0" fill="hold" grpId="15" nodeType="afterEffect">
                                  <p:stCondLst>
                                    <p:cond delay="0"/>
                                  </p:stCondLst>
                                  <p:childTnLst>
                                    <p:set>
                                      <p:cBhvr>
                                        <p:cTn id="140" dur="1" fill="hold">
                                          <p:stCondLst>
                                            <p:cond delay="0"/>
                                          </p:stCondLst>
                                        </p:cTn>
                                        <p:tgtEl>
                                          <p:spTgt spid="731"/>
                                        </p:tgtEl>
                                        <p:attrNameLst>
                                          <p:attrName>style.visibility</p:attrName>
                                        </p:attrNameLst>
                                      </p:cBhvr>
                                      <p:to>
                                        <p:strVal val="visible"/>
                                      </p:to>
                                    </p:set>
                                    <p:animEffect transition="in" filter="fade">
                                      <p:cBhvr>
                                        <p:cTn id="141" dur="500"/>
                                        <p:tgtEl>
                                          <p:spTgt spid="731"/>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xit" presetSubtype="0" fill="hold" grpId="16" nodeType="clickEffect">
                                  <p:stCondLst>
                                    <p:cond delay="0"/>
                                  </p:stCondLst>
                                  <p:childTnLst>
                                    <p:animEffect transition="out" filter="fade">
                                      <p:cBhvr>
                                        <p:cTn id="145" dur="500"/>
                                        <p:tgtEl>
                                          <p:spTgt spid="731"/>
                                        </p:tgtEl>
                                      </p:cBhvr>
                                    </p:animEffect>
                                    <p:set>
                                      <p:cBhvr>
                                        <p:cTn id="146" dur="1" fill="hold">
                                          <p:stCondLst>
                                            <p:cond delay="499"/>
                                          </p:stCondLst>
                                        </p:cTn>
                                        <p:tgtEl>
                                          <p:spTgt spid="731"/>
                                        </p:tgtEl>
                                        <p:attrNameLst>
                                          <p:attrName>style.visibility</p:attrName>
                                        </p:attrNameLst>
                                      </p:cBhvr>
                                      <p:to>
                                        <p:strVal val="hidden"/>
                                      </p:to>
                                    </p:set>
                                  </p:childTnLst>
                                </p:cTn>
                              </p:par>
                            </p:childTnLst>
                          </p:cTn>
                        </p:par>
                        <p:par>
                          <p:cTn id="147" fill="hold">
                            <p:stCondLst>
                              <p:cond delay="500"/>
                            </p:stCondLst>
                            <p:childTnLst>
                              <p:par>
                                <p:cTn id="148" presetID="10" presetClass="exit" presetSubtype="0" fill="hold" nodeType="afterEffect">
                                  <p:stCondLst>
                                    <p:cond delay="0"/>
                                  </p:stCondLst>
                                  <p:childTnLst>
                                    <p:animEffect transition="out" filter="fade">
                                      <p:cBhvr>
                                        <p:cTn id="149" dur="500"/>
                                        <p:tgtEl>
                                          <p:spTgt spid="267"/>
                                        </p:tgtEl>
                                      </p:cBhvr>
                                    </p:animEffect>
                                    <p:set>
                                      <p:cBhvr>
                                        <p:cTn id="150" dur="1" fill="hold">
                                          <p:stCondLst>
                                            <p:cond delay="499"/>
                                          </p:stCondLst>
                                        </p:cTn>
                                        <p:tgtEl>
                                          <p:spTgt spid="267"/>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274"/>
                                        </p:tgtEl>
                                      </p:cBhvr>
                                    </p:animEffect>
                                    <p:set>
                                      <p:cBhvr>
                                        <p:cTn id="153" dur="1" fill="hold">
                                          <p:stCondLst>
                                            <p:cond delay="499"/>
                                          </p:stCondLst>
                                        </p:cTn>
                                        <p:tgtEl>
                                          <p:spTgt spid="274"/>
                                        </p:tgtEl>
                                        <p:attrNameLst>
                                          <p:attrName>style.visibility</p:attrName>
                                        </p:attrNameLst>
                                      </p:cBhvr>
                                      <p:to>
                                        <p:strVal val="hidden"/>
                                      </p:to>
                                    </p:set>
                                  </p:childTnLst>
                                </p:cTn>
                              </p:par>
                            </p:childTnLst>
                          </p:cTn>
                        </p:par>
                        <p:par>
                          <p:cTn id="154" fill="hold">
                            <p:stCondLst>
                              <p:cond delay="1000"/>
                            </p:stCondLst>
                            <p:childTnLst>
                              <p:par>
                                <p:cTn id="155" presetID="10" presetClass="entr" presetSubtype="0" fill="hold" nodeType="afterEffect">
                                  <p:stCondLst>
                                    <p:cond delay="0"/>
                                  </p:stCondLst>
                                  <p:childTnLst>
                                    <p:set>
                                      <p:cBhvr>
                                        <p:cTn id="156" dur="1" fill="hold">
                                          <p:stCondLst>
                                            <p:cond delay="0"/>
                                          </p:stCondLst>
                                        </p:cTn>
                                        <p:tgtEl>
                                          <p:spTgt spid="42"/>
                                        </p:tgtEl>
                                        <p:attrNameLst>
                                          <p:attrName>style.visibility</p:attrName>
                                        </p:attrNameLst>
                                      </p:cBhvr>
                                      <p:to>
                                        <p:strVal val="visible"/>
                                      </p:to>
                                    </p:set>
                                    <p:animEffect transition="in" filter="fade">
                                      <p:cBhvr>
                                        <p:cTn id="157" dur="500"/>
                                        <p:tgtEl>
                                          <p:spTgt spid="42"/>
                                        </p:tgtEl>
                                      </p:cBhvr>
                                    </p:animEffect>
                                  </p:childTnLst>
                                </p:cTn>
                              </p:par>
                            </p:childTnLst>
                          </p:cTn>
                        </p:par>
                        <p:par>
                          <p:cTn id="158" fill="hold">
                            <p:stCondLst>
                              <p:cond delay="1500"/>
                            </p:stCondLst>
                            <p:childTnLst>
                              <p:par>
                                <p:cTn id="159" presetID="1" presetClass="entr" presetSubtype="0" fill="hold" nodeType="afterEffect">
                                  <p:stCondLst>
                                    <p:cond delay="0"/>
                                  </p:stCondLst>
                                  <p:childTnLst>
                                    <p:set>
                                      <p:cBhvr>
                                        <p:cTn id="160" dur="1" fill="hold">
                                          <p:stCondLst>
                                            <p:cond delay="0"/>
                                          </p:stCondLst>
                                        </p:cTn>
                                        <p:tgtEl>
                                          <p:spTgt spid="319"/>
                                        </p:tgtEl>
                                        <p:attrNameLst>
                                          <p:attrName>style.visibility</p:attrName>
                                        </p:attrNameLst>
                                      </p:cBhvr>
                                      <p:to>
                                        <p:strVal val="visible"/>
                                      </p:to>
                                    </p:set>
                                  </p:childTnLst>
                                </p:cTn>
                              </p:par>
                            </p:childTnLst>
                          </p:cTn>
                        </p:par>
                        <p:par>
                          <p:cTn id="161" fill="hold">
                            <p:stCondLst>
                              <p:cond delay="1500"/>
                            </p:stCondLst>
                            <p:childTnLst>
                              <p:par>
                                <p:cTn id="162" presetID="10" presetClass="entr" presetSubtype="0" repeatCount="3000" fill="hold" nodeType="afterEffect">
                                  <p:stCondLst>
                                    <p:cond delay="0"/>
                                  </p:stCondLst>
                                  <p:childTnLst>
                                    <p:set>
                                      <p:cBhvr>
                                        <p:cTn id="163" dur="1" fill="hold">
                                          <p:stCondLst>
                                            <p:cond delay="0"/>
                                          </p:stCondLst>
                                        </p:cTn>
                                        <p:tgtEl>
                                          <p:spTgt spid="322"/>
                                        </p:tgtEl>
                                        <p:attrNameLst>
                                          <p:attrName>style.visibility</p:attrName>
                                        </p:attrNameLst>
                                      </p:cBhvr>
                                      <p:to>
                                        <p:strVal val="visible"/>
                                      </p:to>
                                    </p:set>
                                    <p:animEffect transition="in" filter="fade">
                                      <p:cBhvr>
                                        <p:cTn id="164" dur="500"/>
                                        <p:tgtEl>
                                          <p:spTgt spid="322"/>
                                        </p:tgtEl>
                                      </p:cBhvr>
                                    </p:animEffect>
                                  </p:childTnLst>
                                </p:cTn>
                              </p:par>
                            </p:childTnLst>
                          </p:cTn>
                        </p:par>
                        <p:par>
                          <p:cTn id="165" fill="hold">
                            <p:stCondLst>
                              <p:cond delay="3000"/>
                            </p:stCondLst>
                            <p:childTnLst>
                              <p:par>
                                <p:cTn id="166" presetID="22" presetClass="entr" presetSubtype="2" fill="hold" nodeType="afterEffect">
                                  <p:stCondLst>
                                    <p:cond delay="0"/>
                                  </p:stCondLst>
                                  <p:childTnLst>
                                    <p:set>
                                      <p:cBhvr>
                                        <p:cTn id="167" dur="1" fill="hold">
                                          <p:stCondLst>
                                            <p:cond delay="0"/>
                                          </p:stCondLst>
                                        </p:cTn>
                                        <p:tgtEl>
                                          <p:spTgt spid="19"/>
                                        </p:tgtEl>
                                        <p:attrNameLst>
                                          <p:attrName>style.visibility</p:attrName>
                                        </p:attrNameLst>
                                      </p:cBhvr>
                                      <p:to>
                                        <p:strVal val="visible"/>
                                      </p:to>
                                    </p:set>
                                    <p:animEffect transition="in" filter="wipe(right)">
                                      <p:cBhvr>
                                        <p:cTn id="168" dur="500"/>
                                        <p:tgtEl>
                                          <p:spTgt spid="19"/>
                                        </p:tgtEl>
                                      </p:cBhvr>
                                    </p:animEffect>
                                  </p:childTnLst>
                                </p:cTn>
                              </p:par>
                            </p:childTnLst>
                          </p:cTn>
                        </p:par>
                        <p:par>
                          <p:cTn id="169" fill="hold">
                            <p:stCondLst>
                              <p:cond delay="3500"/>
                            </p:stCondLst>
                            <p:childTnLst>
                              <p:par>
                                <p:cTn id="170" presetID="10" presetClass="entr" presetSubtype="0" fill="hold" grpId="17" nodeType="afterEffect">
                                  <p:stCondLst>
                                    <p:cond delay="0"/>
                                  </p:stCondLst>
                                  <p:childTnLst>
                                    <p:set>
                                      <p:cBhvr>
                                        <p:cTn id="171" dur="1" fill="hold">
                                          <p:stCondLst>
                                            <p:cond delay="0"/>
                                          </p:stCondLst>
                                        </p:cTn>
                                        <p:tgtEl>
                                          <p:spTgt spid="731"/>
                                        </p:tgtEl>
                                        <p:attrNameLst>
                                          <p:attrName>style.visibility</p:attrName>
                                        </p:attrNameLst>
                                      </p:cBhvr>
                                      <p:to>
                                        <p:strVal val="visible"/>
                                      </p:to>
                                    </p:set>
                                    <p:animEffect transition="in" filter="fade">
                                      <p:cBhvr>
                                        <p:cTn id="172" dur="500"/>
                                        <p:tgtEl>
                                          <p:spTgt spid="731"/>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xit" presetSubtype="0" fill="hold" grpId="18" nodeType="clickEffect">
                                  <p:stCondLst>
                                    <p:cond delay="0"/>
                                  </p:stCondLst>
                                  <p:childTnLst>
                                    <p:animEffect transition="out" filter="fade">
                                      <p:cBhvr>
                                        <p:cTn id="176" dur="500"/>
                                        <p:tgtEl>
                                          <p:spTgt spid="731"/>
                                        </p:tgtEl>
                                      </p:cBhvr>
                                    </p:animEffect>
                                    <p:set>
                                      <p:cBhvr>
                                        <p:cTn id="177" dur="1" fill="hold">
                                          <p:stCondLst>
                                            <p:cond delay="499"/>
                                          </p:stCondLst>
                                        </p:cTn>
                                        <p:tgtEl>
                                          <p:spTgt spid="731"/>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19"/>
                                        </p:tgtEl>
                                      </p:cBhvr>
                                    </p:animEffect>
                                    <p:set>
                                      <p:cBhvr>
                                        <p:cTn id="180" dur="1" fill="hold">
                                          <p:stCondLst>
                                            <p:cond delay="499"/>
                                          </p:stCondLst>
                                        </p:cTn>
                                        <p:tgtEl>
                                          <p:spTgt spid="19"/>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319"/>
                                        </p:tgtEl>
                                      </p:cBhvr>
                                    </p:animEffect>
                                    <p:set>
                                      <p:cBhvr>
                                        <p:cTn id="183" dur="1" fill="hold">
                                          <p:stCondLst>
                                            <p:cond delay="499"/>
                                          </p:stCondLst>
                                        </p:cTn>
                                        <p:tgtEl>
                                          <p:spTgt spid="319"/>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322"/>
                                        </p:tgtEl>
                                      </p:cBhvr>
                                    </p:animEffect>
                                    <p:set>
                                      <p:cBhvr>
                                        <p:cTn id="186" dur="1" fill="hold">
                                          <p:stCondLst>
                                            <p:cond delay="499"/>
                                          </p:stCondLst>
                                        </p:cTn>
                                        <p:tgtEl>
                                          <p:spTgt spid="322"/>
                                        </p:tgtEl>
                                        <p:attrNameLst>
                                          <p:attrName>style.visibility</p:attrName>
                                        </p:attrNameLst>
                                      </p:cBhvr>
                                      <p:to>
                                        <p:strVal val="hidden"/>
                                      </p:to>
                                    </p:set>
                                  </p:childTnLst>
                                </p:cTn>
                              </p:par>
                            </p:childTnLst>
                          </p:cTn>
                        </p:par>
                        <p:par>
                          <p:cTn id="187" fill="hold">
                            <p:stCondLst>
                              <p:cond delay="500"/>
                            </p:stCondLst>
                            <p:childTnLst>
                              <p:par>
                                <p:cTn id="188" presetID="22" presetClass="entr" presetSubtype="8" fill="hold" nodeType="afterEffect">
                                  <p:stCondLst>
                                    <p:cond delay="0"/>
                                  </p:stCondLst>
                                  <p:childTnLst>
                                    <p:set>
                                      <p:cBhvr>
                                        <p:cTn id="189" dur="1" fill="hold">
                                          <p:stCondLst>
                                            <p:cond delay="0"/>
                                          </p:stCondLst>
                                        </p:cTn>
                                        <p:tgtEl>
                                          <p:spTgt spid="732"/>
                                        </p:tgtEl>
                                        <p:attrNameLst>
                                          <p:attrName>style.visibility</p:attrName>
                                        </p:attrNameLst>
                                      </p:cBhvr>
                                      <p:to>
                                        <p:strVal val="visible"/>
                                      </p:to>
                                    </p:set>
                                    <p:animEffect transition="in" filter="wipe(left)">
                                      <p:cBhvr>
                                        <p:cTn id="190" dur="500"/>
                                        <p:tgtEl>
                                          <p:spTgt spid="732"/>
                                        </p:tgtEl>
                                      </p:cBhvr>
                                    </p:animEffect>
                                  </p:childTnLst>
                                </p:cTn>
                              </p:par>
                            </p:childTnLst>
                          </p:cTn>
                        </p:par>
                        <p:par>
                          <p:cTn id="191" fill="hold">
                            <p:stCondLst>
                              <p:cond delay="1000"/>
                            </p:stCondLst>
                            <p:childTnLst>
                              <p:par>
                                <p:cTn id="192" presetID="10" presetClass="entr" presetSubtype="0" fill="hold" grpId="11" nodeType="afterEffect">
                                  <p:stCondLst>
                                    <p:cond delay="0"/>
                                  </p:stCondLst>
                                  <p:childTnLst>
                                    <p:set>
                                      <p:cBhvr>
                                        <p:cTn id="193" dur="1" fill="hold">
                                          <p:stCondLst>
                                            <p:cond delay="0"/>
                                          </p:stCondLst>
                                        </p:cTn>
                                        <p:tgtEl>
                                          <p:spTgt spid="731"/>
                                        </p:tgtEl>
                                        <p:attrNameLst>
                                          <p:attrName>style.visibility</p:attrName>
                                        </p:attrNameLst>
                                      </p:cBhvr>
                                      <p:to>
                                        <p:strVal val="visible"/>
                                      </p:to>
                                    </p:set>
                                    <p:animEffect transition="in" filter="fade">
                                      <p:cBhvr>
                                        <p:cTn id="194" dur="500"/>
                                        <p:tgtEl>
                                          <p:spTgt spid="731"/>
                                        </p:tgtEl>
                                      </p:cBhvr>
                                    </p:animEffect>
                                  </p:childTnLst>
                                </p:cTn>
                              </p:par>
                            </p:childTnLst>
                          </p:cTn>
                        </p:par>
                      </p:childTnLst>
                    </p:cTn>
                  </p:par>
                  <p:par>
                    <p:cTn id="195" fill="hold">
                      <p:stCondLst>
                        <p:cond delay="indefinite"/>
                      </p:stCondLst>
                      <p:childTnLst>
                        <p:par>
                          <p:cTn id="196" fill="hold">
                            <p:stCondLst>
                              <p:cond delay="0"/>
                            </p:stCondLst>
                            <p:childTnLst>
                              <p:par>
                                <p:cTn id="197" presetID="10" presetClass="exit" presetSubtype="0" fill="hold" grpId="12" nodeType="clickEffect">
                                  <p:stCondLst>
                                    <p:cond delay="0"/>
                                  </p:stCondLst>
                                  <p:childTnLst>
                                    <p:animEffect transition="out" filter="fade">
                                      <p:cBhvr>
                                        <p:cTn id="198" dur="500"/>
                                        <p:tgtEl>
                                          <p:spTgt spid="731"/>
                                        </p:tgtEl>
                                      </p:cBhvr>
                                    </p:animEffect>
                                    <p:set>
                                      <p:cBhvr>
                                        <p:cTn id="199" dur="1" fill="hold">
                                          <p:stCondLst>
                                            <p:cond delay="499"/>
                                          </p:stCondLst>
                                        </p:cTn>
                                        <p:tgtEl>
                                          <p:spTgt spid="731"/>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732"/>
                                        </p:tgtEl>
                                      </p:cBhvr>
                                    </p:animEffect>
                                    <p:set>
                                      <p:cBhvr>
                                        <p:cTn id="202" dur="1" fill="hold">
                                          <p:stCondLst>
                                            <p:cond delay="499"/>
                                          </p:stCondLst>
                                        </p:cTn>
                                        <p:tgtEl>
                                          <p:spTgt spid="732"/>
                                        </p:tgtEl>
                                        <p:attrNameLst>
                                          <p:attrName>style.visibility</p:attrName>
                                        </p:attrNameLst>
                                      </p:cBhvr>
                                      <p:to>
                                        <p:strVal val="hidden"/>
                                      </p:to>
                                    </p:set>
                                  </p:childTnLst>
                                </p:cTn>
                              </p:par>
                              <p:par>
                                <p:cTn id="203" presetID="10" presetClass="exit" presetSubtype="0" fill="hold" grpId="0" nodeType="withEffect">
                                  <p:stCondLst>
                                    <p:cond delay="0"/>
                                  </p:stCondLst>
                                  <p:childTnLst>
                                    <p:animEffect transition="out" filter="fade">
                                      <p:cBhvr>
                                        <p:cTn id="204" dur="500"/>
                                        <p:tgtEl>
                                          <p:spTgt spid="403"/>
                                        </p:tgtEl>
                                      </p:cBhvr>
                                    </p:animEffect>
                                    <p:set>
                                      <p:cBhvr>
                                        <p:cTn id="205" dur="1" fill="hold">
                                          <p:stCondLst>
                                            <p:cond delay="499"/>
                                          </p:stCondLst>
                                        </p:cTn>
                                        <p:tgtEl>
                                          <p:spTgt spid="403"/>
                                        </p:tgtEl>
                                        <p:attrNameLst>
                                          <p:attrName>style.visibility</p:attrName>
                                        </p:attrNameLst>
                                      </p:cBhvr>
                                      <p:to>
                                        <p:strVal val="hidden"/>
                                      </p:to>
                                    </p:set>
                                  </p:childTnLst>
                                </p:cTn>
                              </p:par>
                              <p:par>
                                <p:cTn id="206" presetID="10" presetClass="exit" presetSubtype="0" fill="hold" nodeType="withEffect">
                                  <p:stCondLst>
                                    <p:cond delay="0"/>
                                  </p:stCondLst>
                                  <p:childTnLst>
                                    <p:animEffect transition="out" filter="fade">
                                      <p:cBhvr>
                                        <p:cTn id="207" dur="500"/>
                                        <p:tgtEl>
                                          <p:spTgt spid="42"/>
                                        </p:tgtEl>
                                      </p:cBhvr>
                                    </p:animEffect>
                                    <p:set>
                                      <p:cBhvr>
                                        <p:cTn id="208" dur="1" fill="hold">
                                          <p:stCondLst>
                                            <p:cond delay="499"/>
                                          </p:stCondLst>
                                        </p:cTn>
                                        <p:tgtEl>
                                          <p:spTgt spid="42"/>
                                        </p:tgtEl>
                                        <p:attrNameLst>
                                          <p:attrName>style.visibility</p:attrName>
                                        </p:attrNameLst>
                                      </p:cBhvr>
                                      <p:to>
                                        <p:strVal val="hidden"/>
                                      </p:to>
                                    </p:set>
                                  </p:childTnLst>
                                </p:cTn>
                              </p:par>
                              <p:par>
                                <p:cTn id="209" presetID="10" presetClass="exit" presetSubtype="0" fill="hold" nodeType="withEffect">
                                  <p:stCondLst>
                                    <p:cond delay="0"/>
                                  </p:stCondLst>
                                  <p:childTnLst>
                                    <p:animEffect transition="out" filter="fade">
                                      <p:cBhvr>
                                        <p:cTn id="210" dur="500"/>
                                        <p:tgtEl>
                                          <p:spTgt spid="8"/>
                                        </p:tgtEl>
                                      </p:cBhvr>
                                    </p:animEffect>
                                    <p:set>
                                      <p:cBhvr>
                                        <p:cTn id="211" dur="1" fill="hold">
                                          <p:stCondLst>
                                            <p:cond delay="499"/>
                                          </p:stCondLst>
                                        </p:cTn>
                                        <p:tgtEl>
                                          <p:spTgt spid="8"/>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280"/>
                                        </p:tgtEl>
                                      </p:cBhvr>
                                    </p:animEffect>
                                    <p:set>
                                      <p:cBhvr>
                                        <p:cTn id="214" dur="1" fill="hold">
                                          <p:stCondLst>
                                            <p:cond delay="499"/>
                                          </p:stCondLst>
                                        </p:cTn>
                                        <p:tgtEl>
                                          <p:spTgt spid="280"/>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274"/>
                                        </p:tgtEl>
                                      </p:cBhvr>
                                    </p:animEffect>
                                    <p:set>
                                      <p:cBhvr>
                                        <p:cTn id="217" dur="1" fill="hold">
                                          <p:stCondLst>
                                            <p:cond delay="499"/>
                                          </p:stCondLst>
                                        </p:cTn>
                                        <p:tgtEl>
                                          <p:spTgt spid="274"/>
                                        </p:tgtEl>
                                        <p:attrNameLst>
                                          <p:attrName>style.visibility</p:attrName>
                                        </p:attrNameLst>
                                      </p:cBhvr>
                                      <p:to>
                                        <p:strVal val="hidden"/>
                                      </p:to>
                                    </p:set>
                                  </p:childTnLst>
                                </p:cTn>
                              </p:par>
                              <p:par>
                                <p:cTn id="218" presetID="10" presetClass="exit" presetSubtype="0" fill="hold" nodeType="withEffect">
                                  <p:stCondLst>
                                    <p:cond delay="0"/>
                                  </p:stCondLst>
                                  <p:childTnLst>
                                    <p:animEffect transition="out" filter="fade">
                                      <p:cBhvr>
                                        <p:cTn id="219" dur="500"/>
                                        <p:tgtEl>
                                          <p:spTgt spid="7"/>
                                        </p:tgtEl>
                                      </p:cBhvr>
                                    </p:animEffect>
                                    <p:set>
                                      <p:cBhvr>
                                        <p:cTn id="220" dur="1" fill="hold">
                                          <p:stCondLst>
                                            <p:cond delay="499"/>
                                          </p:stCondLst>
                                        </p:cTn>
                                        <p:tgtEl>
                                          <p:spTgt spid="7"/>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42"/>
                                        </p:tgtEl>
                                      </p:cBhvr>
                                    </p:animEffect>
                                    <p:set>
                                      <p:cBhvr>
                                        <p:cTn id="223" dur="1" fill="hold">
                                          <p:stCondLst>
                                            <p:cond delay="499"/>
                                          </p:stCondLst>
                                        </p:cTn>
                                        <p:tgtEl>
                                          <p:spTgt spid="42"/>
                                        </p:tgtEl>
                                        <p:attrNameLst>
                                          <p:attrName>style.visibility</p:attrName>
                                        </p:attrNameLst>
                                      </p:cBhvr>
                                      <p:to>
                                        <p:strVal val="hidden"/>
                                      </p:to>
                                    </p:set>
                                  </p:childTnLst>
                                </p:cTn>
                              </p:par>
                            </p:childTnLst>
                          </p:cTn>
                        </p:par>
                        <p:par>
                          <p:cTn id="224" fill="hold">
                            <p:stCondLst>
                              <p:cond delay="500"/>
                            </p:stCondLst>
                            <p:childTnLst>
                              <p:par>
                                <p:cTn id="225" presetID="10" presetClass="entr" presetSubtype="0" fill="hold" nodeType="afterEffect">
                                  <p:stCondLst>
                                    <p:cond delay="0"/>
                                  </p:stCondLst>
                                  <p:childTnLst>
                                    <p:set>
                                      <p:cBhvr>
                                        <p:cTn id="226" dur="1" fill="hold">
                                          <p:stCondLst>
                                            <p:cond delay="0"/>
                                          </p:stCondLst>
                                        </p:cTn>
                                        <p:tgtEl>
                                          <p:spTgt spid="6">
                                            <p:txEl>
                                              <p:pRg st="8" end="8"/>
                                            </p:txEl>
                                          </p:spTgt>
                                        </p:tgtEl>
                                        <p:attrNameLst>
                                          <p:attrName>style.visibility</p:attrName>
                                        </p:attrNameLst>
                                      </p:cBhvr>
                                      <p:to>
                                        <p:strVal val="visible"/>
                                      </p:to>
                                    </p:set>
                                    <p:animEffect transition="in" filter="fade">
                                      <p:cBhvr>
                                        <p:cTn id="227" dur="500"/>
                                        <p:tgtEl>
                                          <p:spTgt spid="6">
                                            <p:txEl>
                                              <p:pRg st="8" end="8"/>
                                            </p:txEl>
                                          </p:spTgt>
                                        </p:tgtEl>
                                      </p:cBhvr>
                                    </p:animEffect>
                                  </p:childTnLst>
                                </p:cTn>
                              </p:par>
                            </p:childTnLst>
                          </p:cTn>
                        </p:par>
                        <p:par>
                          <p:cTn id="228" fill="hold">
                            <p:stCondLst>
                              <p:cond delay="1000"/>
                            </p:stCondLst>
                            <p:childTnLst>
                              <p:par>
                                <p:cTn id="229" presetID="10" presetClass="entr" presetSubtype="0" fill="hold" nodeType="afterEffect">
                                  <p:stCondLst>
                                    <p:cond delay="0"/>
                                  </p:stCondLst>
                                  <p:childTnLst>
                                    <p:set>
                                      <p:cBhvr>
                                        <p:cTn id="230" dur="1" fill="hold">
                                          <p:stCondLst>
                                            <p:cond delay="0"/>
                                          </p:stCondLst>
                                        </p:cTn>
                                        <p:tgtEl>
                                          <p:spTgt spid="20"/>
                                        </p:tgtEl>
                                        <p:attrNameLst>
                                          <p:attrName>style.visibility</p:attrName>
                                        </p:attrNameLst>
                                      </p:cBhvr>
                                      <p:to>
                                        <p:strVal val="visible"/>
                                      </p:to>
                                    </p:set>
                                    <p:animEffect transition="in" filter="fade">
                                      <p:cBhvr>
                                        <p:cTn id="231" dur="500"/>
                                        <p:tgtEl>
                                          <p:spTgt spid="20"/>
                                        </p:tgtEl>
                                      </p:cBhvr>
                                    </p:animEffect>
                                  </p:childTnLst>
                                </p:cTn>
                              </p:par>
                            </p:childTnLst>
                          </p:cTn>
                        </p:par>
                        <p:par>
                          <p:cTn id="232" fill="hold">
                            <p:stCondLst>
                              <p:cond delay="1500"/>
                            </p:stCondLst>
                            <p:childTnLst>
                              <p:par>
                                <p:cTn id="233" presetID="10" presetClass="entr" presetSubtype="0" repeatCount="3000" fill="hold" nodeType="afterEffect">
                                  <p:stCondLst>
                                    <p:cond delay="0"/>
                                  </p:stCondLst>
                                  <p:childTnLst>
                                    <p:set>
                                      <p:cBhvr>
                                        <p:cTn id="234" dur="1" fill="hold">
                                          <p:stCondLst>
                                            <p:cond delay="0"/>
                                          </p:stCondLst>
                                        </p:cTn>
                                        <p:tgtEl>
                                          <p:spTgt spid="10"/>
                                        </p:tgtEl>
                                        <p:attrNameLst>
                                          <p:attrName>style.visibility</p:attrName>
                                        </p:attrNameLst>
                                      </p:cBhvr>
                                      <p:to>
                                        <p:strVal val="visible"/>
                                      </p:to>
                                    </p:set>
                                    <p:animEffect transition="in" filter="fade">
                                      <p:cBhvr>
                                        <p:cTn id="235" dur="500"/>
                                        <p:tgtEl>
                                          <p:spTgt spid="10"/>
                                        </p:tgtEl>
                                      </p:cBhvr>
                                    </p:animEffect>
                                  </p:childTnLst>
                                </p:cTn>
                              </p:par>
                            </p:childTnLst>
                          </p:cTn>
                        </p:par>
                        <p:par>
                          <p:cTn id="236" fill="hold">
                            <p:stCondLst>
                              <p:cond delay="3000"/>
                            </p:stCondLst>
                            <p:childTnLst>
                              <p:par>
                                <p:cTn id="237" presetID="22" presetClass="entr" presetSubtype="8" fill="hold" nodeType="afterEffect">
                                  <p:stCondLst>
                                    <p:cond delay="0"/>
                                  </p:stCondLst>
                                  <p:childTnLst>
                                    <p:set>
                                      <p:cBhvr>
                                        <p:cTn id="238" dur="1" fill="hold">
                                          <p:stCondLst>
                                            <p:cond delay="0"/>
                                          </p:stCondLst>
                                        </p:cTn>
                                        <p:tgtEl>
                                          <p:spTgt spid="14"/>
                                        </p:tgtEl>
                                        <p:attrNameLst>
                                          <p:attrName>style.visibility</p:attrName>
                                        </p:attrNameLst>
                                      </p:cBhvr>
                                      <p:to>
                                        <p:strVal val="visible"/>
                                      </p:to>
                                    </p:set>
                                    <p:animEffect transition="in" filter="wipe(left)">
                                      <p:cBhvr>
                                        <p:cTn id="239" dur="500"/>
                                        <p:tgtEl>
                                          <p:spTgt spid="14"/>
                                        </p:tgtEl>
                                      </p:cBhvr>
                                    </p:animEffect>
                                  </p:childTnLst>
                                </p:cTn>
                              </p:par>
                            </p:childTnLst>
                          </p:cTn>
                        </p:par>
                        <p:par>
                          <p:cTn id="240" fill="hold">
                            <p:stCondLst>
                              <p:cond delay="3500"/>
                            </p:stCondLst>
                            <p:childTnLst>
                              <p:par>
                                <p:cTn id="241" presetID="10" presetClass="entr" presetSubtype="0" repeatCount="3000" fill="hold" grpId="0" nodeType="afterEffect">
                                  <p:stCondLst>
                                    <p:cond delay="0"/>
                                  </p:stCondLst>
                                  <p:childTnLst>
                                    <p:set>
                                      <p:cBhvr>
                                        <p:cTn id="242" dur="1" fill="hold">
                                          <p:stCondLst>
                                            <p:cond delay="0"/>
                                          </p:stCondLst>
                                        </p:cTn>
                                        <p:tgtEl>
                                          <p:spTgt spid="790"/>
                                        </p:tgtEl>
                                        <p:attrNameLst>
                                          <p:attrName>style.visibility</p:attrName>
                                        </p:attrNameLst>
                                      </p:cBhvr>
                                      <p:to>
                                        <p:strVal val="visible"/>
                                      </p:to>
                                    </p:set>
                                    <p:animEffect transition="in" filter="fade">
                                      <p:cBhvr>
                                        <p:cTn id="243" dur="500"/>
                                        <p:tgtEl>
                                          <p:spTgt spid="790"/>
                                        </p:tgtEl>
                                      </p:cBhvr>
                                    </p:animEffect>
                                  </p:childTnLst>
                                </p:cTn>
                              </p:par>
                              <p:par>
                                <p:cTn id="244" presetID="26" presetClass="emph" presetSubtype="0" repeatCount="3000" fill="hold" nodeType="withEffect">
                                  <p:stCondLst>
                                    <p:cond delay="0"/>
                                  </p:stCondLst>
                                  <p:childTnLst>
                                    <p:animEffect transition="out" filter="fade">
                                      <p:cBhvr>
                                        <p:cTn id="245" dur="500" tmFilter="0, 0; .2, .5; .8, .5; 1, 0"/>
                                        <p:tgtEl>
                                          <p:spTgt spid="241"/>
                                        </p:tgtEl>
                                      </p:cBhvr>
                                    </p:animEffect>
                                    <p:animScale>
                                      <p:cBhvr>
                                        <p:cTn id="246" dur="250" autoRev="1" fill="hold"/>
                                        <p:tgtEl>
                                          <p:spTgt spid="241"/>
                                        </p:tgtEl>
                                      </p:cBhvr>
                                      <p:by x="105000" y="105000"/>
                                    </p:animScale>
                                  </p:childTnLst>
                                </p:cTn>
                              </p:par>
                            </p:childTnLst>
                          </p:cTn>
                        </p:par>
                        <p:par>
                          <p:cTn id="247" fill="hold">
                            <p:stCondLst>
                              <p:cond delay="5000"/>
                            </p:stCondLst>
                            <p:childTnLst>
                              <p:par>
                                <p:cTn id="248" presetID="22" presetClass="entr" presetSubtype="2" fill="hold" nodeType="afterEffect">
                                  <p:stCondLst>
                                    <p:cond delay="0"/>
                                  </p:stCondLst>
                                  <p:childTnLst>
                                    <p:set>
                                      <p:cBhvr>
                                        <p:cTn id="249" dur="1" fill="hold">
                                          <p:stCondLst>
                                            <p:cond delay="0"/>
                                          </p:stCondLst>
                                        </p:cTn>
                                        <p:tgtEl>
                                          <p:spTgt spid="13"/>
                                        </p:tgtEl>
                                        <p:attrNameLst>
                                          <p:attrName>style.visibility</p:attrName>
                                        </p:attrNameLst>
                                      </p:cBhvr>
                                      <p:to>
                                        <p:strVal val="visible"/>
                                      </p:to>
                                    </p:set>
                                    <p:animEffect transition="in" filter="wipe(right)">
                                      <p:cBhvr>
                                        <p:cTn id="250" dur="500"/>
                                        <p:tgtEl>
                                          <p:spTgt spid="13"/>
                                        </p:tgtEl>
                                      </p:cBhvr>
                                    </p:animEffect>
                                  </p:childTnLst>
                                </p:cTn>
                              </p:par>
                            </p:childTnLst>
                          </p:cTn>
                        </p:par>
                        <p:par>
                          <p:cTn id="251" fill="hold">
                            <p:stCondLst>
                              <p:cond delay="5500"/>
                            </p:stCondLst>
                            <p:childTnLst>
                              <p:par>
                                <p:cTn id="252" presetID="10" presetClass="entr" presetSubtype="0" fill="hold" grpId="4" nodeType="afterEffect">
                                  <p:stCondLst>
                                    <p:cond delay="0"/>
                                  </p:stCondLst>
                                  <p:childTnLst>
                                    <p:set>
                                      <p:cBhvr>
                                        <p:cTn id="253" dur="1" fill="hold">
                                          <p:stCondLst>
                                            <p:cond delay="0"/>
                                          </p:stCondLst>
                                        </p:cTn>
                                        <p:tgtEl>
                                          <p:spTgt spid="731"/>
                                        </p:tgtEl>
                                        <p:attrNameLst>
                                          <p:attrName>style.visibility</p:attrName>
                                        </p:attrNameLst>
                                      </p:cBhvr>
                                      <p:to>
                                        <p:strVal val="visible"/>
                                      </p:to>
                                    </p:set>
                                    <p:animEffect transition="in" filter="fade">
                                      <p:cBhvr>
                                        <p:cTn id="254" dur="500"/>
                                        <p:tgtEl>
                                          <p:spTgt spid="731"/>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xit" presetSubtype="0" fill="hold" grpId="7" nodeType="clickEffect">
                                  <p:stCondLst>
                                    <p:cond delay="0"/>
                                  </p:stCondLst>
                                  <p:childTnLst>
                                    <p:animEffect transition="out" filter="fade">
                                      <p:cBhvr>
                                        <p:cTn id="258" dur="500"/>
                                        <p:tgtEl>
                                          <p:spTgt spid="731"/>
                                        </p:tgtEl>
                                      </p:cBhvr>
                                    </p:animEffect>
                                    <p:set>
                                      <p:cBhvr>
                                        <p:cTn id="259" dur="1" fill="hold">
                                          <p:stCondLst>
                                            <p:cond delay="499"/>
                                          </p:stCondLst>
                                        </p:cTn>
                                        <p:tgtEl>
                                          <p:spTgt spid="731"/>
                                        </p:tgtEl>
                                        <p:attrNameLst>
                                          <p:attrName>style.visibility</p:attrName>
                                        </p:attrNameLst>
                                      </p:cBhvr>
                                      <p:to>
                                        <p:strVal val="hidden"/>
                                      </p:to>
                                    </p:set>
                                  </p:childTnLst>
                                </p:cTn>
                              </p:par>
                              <p:par>
                                <p:cTn id="260" presetID="10" presetClass="exit" presetSubtype="0" fill="hold" nodeType="withEffect">
                                  <p:stCondLst>
                                    <p:cond delay="0"/>
                                  </p:stCondLst>
                                  <p:childTnLst>
                                    <p:animEffect transition="out" filter="fade">
                                      <p:cBhvr>
                                        <p:cTn id="261" dur="500"/>
                                        <p:tgtEl>
                                          <p:spTgt spid="8"/>
                                        </p:tgtEl>
                                      </p:cBhvr>
                                    </p:animEffect>
                                    <p:set>
                                      <p:cBhvr>
                                        <p:cTn id="262" dur="1" fill="hold">
                                          <p:stCondLst>
                                            <p:cond delay="499"/>
                                          </p:stCondLst>
                                        </p:cTn>
                                        <p:tgtEl>
                                          <p:spTgt spid="8"/>
                                        </p:tgtEl>
                                        <p:attrNameLst>
                                          <p:attrName>style.visibility</p:attrName>
                                        </p:attrNameLst>
                                      </p:cBhvr>
                                      <p:to>
                                        <p:strVal val="hidden"/>
                                      </p:to>
                                    </p:set>
                                  </p:childTnLst>
                                </p:cTn>
                              </p:par>
                              <p:par>
                                <p:cTn id="263" presetID="10" presetClass="exit" presetSubtype="0" fill="hold" nodeType="withEffect">
                                  <p:stCondLst>
                                    <p:cond delay="0"/>
                                  </p:stCondLst>
                                  <p:childTnLst>
                                    <p:animEffect transition="out" filter="fade">
                                      <p:cBhvr>
                                        <p:cTn id="264" dur="500"/>
                                        <p:tgtEl>
                                          <p:spTgt spid="274"/>
                                        </p:tgtEl>
                                      </p:cBhvr>
                                    </p:animEffect>
                                    <p:set>
                                      <p:cBhvr>
                                        <p:cTn id="265" dur="1" fill="hold">
                                          <p:stCondLst>
                                            <p:cond delay="499"/>
                                          </p:stCondLst>
                                        </p:cTn>
                                        <p:tgtEl>
                                          <p:spTgt spid="274"/>
                                        </p:tgtEl>
                                        <p:attrNameLst>
                                          <p:attrName>style.visibility</p:attrName>
                                        </p:attrNameLst>
                                      </p:cBhvr>
                                      <p:to>
                                        <p:strVal val="hidden"/>
                                      </p:to>
                                    </p:set>
                                  </p:childTnLst>
                                </p:cTn>
                              </p:par>
                              <p:par>
                                <p:cTn id="266" presetID="10" presetClass="exit" presetSubtype="0" fill="hold" grpId="1" nodeType="withEffect">
                                  <p:stCondLst>
                                    <p:cond delay="0"/>
                                  </p:stCondLst>
                                  <p:childTnLst>
                                    <p:animEffect transition="out" filter="fade">
                                      <p:cBhvr>
                                        <p:cTn id="267" dur="500"/>
                                        <p:tgtEl>
                                          <p:spTgt spid="790"/>
                                        </p:tgtEl>
                                      </p:cBhvr>
                                    </p:animEffect>
                                    <p:set>
                                      <p:cBhvr>
                                        <p:cTn id="268" dur="1" fill="hold">
                                          <p:stCondLst>
                                            <p:cond delay="499"/>
                                          </p:stCondLst>
                                        </p:cTn>
                                        <p:tgtEl>
                                          <p:spTgt spid="790"/>
                                        </p:tgtEl>
                                        <p:attrNameLst>
                                          <p:attrName>style.visibility</p:attrName>
                                        </p:attrNameLst>
                                      </p:cBhvr>
                                      <p:to>
                                        <p:strVal val="hidden"/>
                                      </p:to>
                                    </p:set>
                                  </p:childTnLst>
                                </p:cTn>
                              </p:par>
                              <p:par>
                                <p:cTn id="269" presetID="10" presetClass="exit" presetSubtype="0" fill="hold" nodeType="withEffect">
                                  <p:stCondLst>
                                    <p:cond delay="0"/>
                                  </p:stCondLst>
                                  <p:childTnLst>
                                    <p:animEffect transition="out" filter="fade">
                                      <p:cBhvr>
                                        <p:cTn id="270" dur="500"/>
                                        <p:tgtEl>
                                          <p:spTgt spid="42"/>
                                        </p:tgtEl>
                                      </p:cBhvr>
                                    </p:animEffect>
                                    <p:set>
                                      <p:cBhvr>
                                        <p:cTn id="271" dur="1" fill="hold">
                                          <p:stCondLst>
                                            <p:cond delay="499"/>
                                          </p:stCondLst>
                                        </p:cTn>
                                        <p:tgtEl>
                                          <p:spTgt spid="42"/>
                                        </p:tgtEl>
                                        <p:attrNameLst>
                                          <p:attrName>style.visibility</p:attrName>
                                        </p:attrNameLst>
                                      </p:cBhvr>
                                      <p:to>
                                        <p:strVal val="hidden"/>
                                      </p:to>
                                    </p:set>
                                  </p:childTnLst>
                                </p:cTn>
                              </p:par>
                              <p:par>
                                <p:cTn id="272" presetID="10" presetClass="exit" presetSubtype="0" fill="hold" nodeType="withEffect">
                                  <p:stCondLst>
                                    <p:cond delay="0"/>
                                  </p:stCondLst>
                                  <p:childTnLst>
                                    <p:animEffect transition="out" filter="fade">
                                      <p:cBhvr>
                                        <p:cTn id="273" dur="500"/>
                                        <p:tgtEl>
                                          <p:spTgt spid="322"/>
                                        </p:tgtEl>
                                      </p:cBhvr>
                                    </p:animEffect>
                                    <p:set>
                                      <p:cBhvr>
                                        <p:cTn id="274" dur="1" fill="hold">
                                          <p:stCondLst>
                                            <p:cond delay="499"/>
                                          </p:stCondLst>
                                        </p:cTn>
                                        <p:tgtEl>
                                          <p:spTgt spid="322"/>
                                        </p:tgtEl>
                                        <p:attrNameLst>
                                          <p:attrName>style.visibility</p:attrName>
                                        </p:attrNameLst>
                                      </p:cBhvr>
                                      <p:to>
                                        <p:strVal val="hidden"/>
                                      </p:to>
                                    </p:set>
                                  </p:childTnLst>
                                </p:cTn>
                              </p:par>
                              <p:par>
                                <p:cTn id="275" presetID="10" presetClass="exit" presetSubtype="0" fill="hold" nodeType="withEffect">
                                  <p:stCondLst>
                                    <p:cond delay="0"/>
                                  </p:stCondLst>
                                  <p:childTnLst>
                                    <p:animEffect transition="out" filter="fade">
                                      <p:cBhvr>
                                        <p:cTn id="276" dur="500"/>
                                        <p:tgtEl>
                                          <p:spTgt spid="7"/>
                                        </p:tgtEl>
                                      </p:cBhvr>
                                    </p:animEffect>
                                    <p:set>
                                      <p:cBhvr>
                                        <p:cTn id="277" dur="1" fill="hold">
                                          <p:stCondLst>
                                            <p:cond delay="499"/>
                                          </p:stCondLst>
                                        </p:cTn>
                                        <p:tgtEl>
                                          <p:spTgt spid="7"/>
                                        </p:tgtEl>
                                        <p:attrNameLst>
                                          <p:attrName>style.visibility</p:attrName>
                                        </p:attrNameLst>
                                      </p:cBhvr>
                                      <p:to>
                                        <p:strVal val="hidden"/>
                                      </p:to>
                                    </p:set>
                                  </p:childTnLst>
                                </p:cTn>
                              </p:par>
                              <p:par>
                                <p:cTn id="278" presetID="10" presetClass="exit" presetSubtype="0" fill="hold" nodeType="withEffect">
                                  <p:stCondLst>
                                    <p:cond delay="0"/>
                                  </p:stCondLst>
                                  <p:childTnLst>
                                    <p:animEffect transition="out" filter="fade">
                                      <p:cBhvr>
                                        <p:cTn id="279" dur="500"/>
                                        <p:tgtEl>
                                          <p:spTgt spid="14"/>
                                        </p:tgtEl>
                                      </p:cBhvr>
                                    </p:animEffect>
                                    <p:set>
                                      <p:cBhvr>
                                        <p:cTn id="280" dur="1" fill="hold">
                                          <p:stCondLst>
                                            <p:cond delay="499"/>
                                          </p:stCondLst>
                                        </p:cTn>
                                        <p:tgtEl>
                                          <p:spTgt spid="14"/>
                                        </p:tgtEl>
                                        <p:attrNameLst>
                                          <p:attrName>style.visibility</p:attrName>
                                        </p:attrNameLst>
                                      </p:cBhvr>
                                      <p:to>
                                        <p:strVal val="hidden"/>
                                      </p:to>
                                    </p:set>
                                  </p:childTnLst>
                                </p:cTn>
                              </p:par>
                              <p:par>
                                <p:cTn id="281" presetID="10" presetClass="exit" presetSubtype="0" fill="hold" nodeType="withEffect">
                                  <p:stCondLst>
                                    <p:cond delay="0"/>
                                  </p:stCondLst>
                                  <p:childTnLst>
                                    <p:animEffect transition="out" filter="fade">
                                      <p:cBhvr>
                                        <p:cTn id="282" dur="500"/>
                                        <p:tgtEl>
                                          <p:spTgt spid="13"/>
                                        </p:tgtEl>
                                      </p:cBhvr>
                                    </p:animEffect>
                                    <p:set>
                                      <p:cBhvr>
                                        <p:cTn id="283" dur="1" fill="hold">
                                          <p:stCondLst>
                                            <p:cond delay="499"/>
                                          </p:stCondLst>
                                        </p:cTn>
                                        <p:tgtEl>
                                          <p:spTgt spid="13"/>
                                        </p:tgtEl>
                                        <p:attrNameLst>
                                          <p:attrName>style.visibility</p:attrName>
                                        </p:attrNameLst>
                                      </p:cBhvr>
                                      <p:to>
                                        <p:strVal val="hidden"/>
                                      </p:to>
                                    </p:set>
                                  </p:childTnLst>
                                </p:cTn>
                              </p:par>
                              <p:par>
                                <p:cTn id="284" presetID="10" presetClass="exit" presetSubtype="0" fill="hold" nodeType="withEffect">
                                  <p:stCondLst>
                                    <p:cond delay="0"/>
                                  </p:stCondLst>
                                  <p:childTnLst>
                                    <p:animEffect transition="out" filter="fade">
                                      <p:cBhvr>
                                        <p:cTn id="285" dur="500"/>
                                        <p:tgtEl>
                                          <p:spTgt spid="280"/>
                                        </p:tgtEl>
                                      </p:cBhvr>
                                    </p:animEffect>
                                    <p:set>
                                      <p:cBhvr>
                                        <p:cTn id="286" dur="1" fill="hold">
                                          <p:stCondLst>
                                            <p:cond delay="499"/>
                                          </p:stCondLst>
                                        </p:cTn>
                                        <p:tgtEl>
                                          <p:spTgt spid="280"/>
                                        </p:tgtEl>
                                        <p:attrNameLst>
                                          <p:attrName>style.visibility</p:attrName>
                                        </p:attrNameLst>
                                      </p:cBhvr>
                                      <p:to>
                                        <p:strVal val="hidden"/>
                                      </p:to>
                                    </p:set>
                                  </p:childTnLst>
                                </p:cTn>
                              </p:par>
                              <p:par>
                                <p:cTn id="287" presetID="10" presetClass="exit" presetSubtype="0" fill="hold" nodeType="withEffect">
                                  <p:stCondLst>
                                    <p:cond delay="0"/>
                                  </p:stCondLst>
                                  <p:childTnLst>
                                    <p:animEffect transition="out" filter="fade">
                                      <p:cBhvr>
                                        <p:cTn id="288" dur="500"/>
                                        <p:tgtEl>
                                          <p:spTgt spid="319"/>
                                        </p:tgtEl>
                                      </p:cBhvr>
                                    </p:animEffect>
                                    <p:set>
                                      <p:cBhvr>
                                        <p:cTn id="289" dur="1" fill="hold">
                                          <p:stCondLst>
                                            <p:cond delay="499"/>
                                          </p:stCondLst>
                                        </p:cTn>
                                        <p:tgtEl>
                                          <p:spTgt spid="319"/>
                                        </p:tgtEl>
                                        <p:attrNameLst>
                                          <p:attrName>style.visibility</p:attrName>
                                        </p:attrNameLst>
                                      </p:cBhvr>
                                      <p:to>
                                        <p:strVal val="hidden"/>
                                      </p:to>
                                    </p:set>
                                  </p:childTnLst>
                                </p:cTn>
                              </p:par>
                            </p:childTnLst>
                          </p:cTn>
                        </p:par>
                        <p:par>
                          <p:cTn id="290" fill="hold">
                            <p:stCondLst>
                              <p:cond delay="500"/>
                            </p:stCondLst>
                            <p:childTnLst>
                              <p:par>
                                <p:cTn id="291" presetID="10" presetClass="entr" presetSubtype="0" fill="hold" nodeType="afterEffect">
                                  <p:stCondLst>
                                    <p:cond delay="0"/>
                                  </p:stCondLst>
                                  <p:childTnLst>
                                    <p:set>
                                      <p:cBhvr>
                                        <p:cTn id="292" dur="1" fill="hold">
                                          <p:stCondLst>
                                            <p:cond delay="0"/>
                                          </p:stCondLst>
                                        </p:cTn>
                                        <p:tgtEl>
                                          <p:spTgt spid="6">
                                            <p:txEl>
                                              <p:pRg st="9" end="9"/>
                                            </p:txEl>
                                          </p:spTgt>
                                        </p:tgtEl>
                                        <p:attrNameLst>
                                          <p:attrName>style.visibility</p:attrName>
                                        </p:attrNameLst>
                                      </p:cBhvr>
                                      <p:to>
                                        <p:strVal val="visible"/>
                                      </p:to>
                                    </p:set>
                                    <p:animEffect transition="in" filter="fade">
                                      <p:cBhvr>
                                        <p:cTn id="293" dur="500"/>
                                        <p:tgtEl>
                                          <p:spTgt spid="6">
                                            <p:txEl>
                                              <p:pRg st="9" end="9"/>
                                            </p:txEl>
                                          </p:spTgt>
                                        </p:tgtEl>
                                      </p:cBhvr>
                                    </p:animEffect>
                                  </p:childTnLst>
                                </p:cTn>
                              </p:par>
                            </p:childTnLst>
                          </p:cTn>
                        </p:par>
                        <p:par>
                          <p:cTn id="294" fill="hold">
                            <p:stCondLst>
                              <p:cond delay="1500"/>
                            </p:stCondLst>
                            <p:childTnLst>
                              <p:par>
                                <p:cTn id="295" presetID="10" presetClass="entr" presetSubtype="0" repeatCount="3000" fill="hold" nodeType="afterEffect">
                                  <p:stCondLst>
                                    <p:cond delay="0"/>
                                  </p:stCondLst>
                                  <p:childTnLst>
                                    <p:set>
                                      <p:cBhvr>
                                        <p:cTn id="296" dur="1" fill="hold">
                                          <p:stCondLst>
                                            <p:cond delay="0"/>
                                          </p:stCondLst>
                                        </p:cTn>
                                        <p:tgtEl>
                                          <p:spTgt spid="10"/>
                                        </p:tgtEl>
                                        <p:attrNameLst>
                                          <p:attrName>style.visibility</p:attrName>
                                        </p:attrNameLst>
                                      </p:cBhvr>
                                      <p:to>
                                        <p:strVal val="visible"/>
                                      </p:to>
                                    </p:set>
                                    <p:animEffect transition="in" filter="fade">
                                      <p:cBhvr>
                                        <p:cTn id="297" dur="500"/>
                                        <p:tgtEl>
                                          <p:spTgt spid="10"/>
                                        </p:tgtEl>
                                      </p:cBhvr>
                                    </p:animEffect>
                                  </p:childTnLst>
                                </p:cTn>
                              </p:par>
                            </p:childTnLst>
                          </p:cTn>
                        </p:par>
                        <p:par>
                          <p:cTn id="298" fill="hold">
                            <p:stCondLst>
                              <p:cond delay="3000"/>
                            </p:stCondLst>
                            <p:childTnLst>
                              <p:par>
                                <p:cTn id="299" presetID="10" presetClass="entr" presetSubtype="0" repeatCount="3000" fill="hold" grpId="0" nodeType="afterEffect">
                                  <p:stCondLst>
                                    <p:cond delay="0"/>
                                  </p:stCondLst>
                                  <p:childTnLst>
                                    <p:set>
                                      <p:cBhvr>
                                        <p:cTn id="300" dur="1" fill="hold">
                                          <p:stCondLst>
                                            <p:cond delay="0"/>
                                          </p:stCondLst>
                                        </p:cTn>
                                        <p:tgtEl>
                                          <p:spTgt spid="404"/>
                                        </p:tgtEl>
                                        <p:attrNameLst>
                                          <p:attrName>style.visibility</p:attrName>
                                        </p:attrNameLst>
                                      </p:cBhvr>
                                      <p:to>
                                        <p:strVal val="visible"/>
                                      </p:to>
                                    </p:set>
                                    <p:animEffect transition="in" filter="fade">
                                      <p:cBhvr>
                                        <p:cTn id="301" dur="500"/>
                                        <p:tgtEl>
                                          <p:spTgt spid="404"/>
                                        </p:tgtEl>
                                      </p:cBhvr>
                                    </p:animEffect>
                                  </p:childTnLst>
                                </p:cTn>
                              </p:par>
                              <p:par>
                                <p:cTn id="302" presetID="26" presetClass="emph" presetSubtype="0" repeatCount="3000" fill="hold" nodeType="withEffect">
                                  <p:stCondLst>
                                    <p:cond delay="0"/>
                                  </p:stCondLst>
                                  <p:childTnLst>
                                    <p:animEffect transition="out" filter="fade">
                                      <p:cBhvr>
                                        <p:cTn id="303" dur="500" tmFilter="0, 0; .2, .5; .8, .5; 1, 0"/>
                                        <p:tgtEl>
                                          <p:spTgt spid="343"/>
                                        </p:tgtEl>
                                      </p:cBhvr>
                                    </p:animEffect>
                                    <p:animScale>
                                      <p:cBhvr>
                                        <p:cTn id="304" dur="250" autoRev="1" fill="hold"/>
                                        <p:tgtEl>
                                          <p:spTgt spid="343"/>
                                        </p:tgtEl>
                                      </p:cBhvr>
                                      <p:by x="105000" y="105000"/>
                                    </p:animScale>
                                  </p:childTnLst>
                                </p:cTn>
                              </p:par>
                              <p:par>
                                <p:cTn id="305" presetID="26" presetClass="emph" presetSubtype="0" repeatCount="3000" fill="hold" nodeType="withEffect">
                                  <p:stCondLst>
                                    <p:cond delay="0"/>
                                  </p:stCondLst>
                                  <p:childTnLst>
                                    <p:animEffect transition="out" filter="fade">
                                      <p:cBhvr>
                                        <p:cTn id="306" dur="500" tmFilter="0, 0; .2, .5; .8, .5; 1, 0"/>
                                        <p:tgtEl>
                                          <p:spTgt spid="172"/>
                                        </p:tgtEl>
                                      </p:cBhvr>
                                    </p:animEffect>
                                    <p:animScale>
                                      <p:cBhvr>
                                        <p:cTn id="307" dur="250" autoRev="1" fill="hold"/>
                                        <p:tgtEl>
                                          <p:spTgt spid="172"/>
                                        </p:tgtEl>
                                      </p:cBhvr>
                                      <p:by x="105000" y="105000"/>
                                    </p:animScale>
                                  </p:childTnLst>
                                </p:cTn>
                              </p:par>
                            </p:childTnLst>
                          </p:cTn>
                        </p:par>
                        <p:par>
                          <p:cTn id="308" fill="hold">
                            <p:stCondLst>
                              <p:cond delay="4500"/>
                            </p:stCondLst>
                            <p:childTnLst>
                              <p:par>
                                <p:cTn id="309" presetID="22" presetClass="entr" presetSubtype="8" fill="hold" nodeType="afterEffect">
                                  <p:stCondLst>
                                    <p:cond delay="0"/>
                                  </p:stCondLst>
                                  <p:childTnLst>
                                    <p:set>
                                      <p:cBhvr>
                                        <p:cTn id="310" dur="1" fill="hold">
                                          <p:stCondLst>
                                            <p:cond delay="0"/>
                                          </p:stCondLst>
                                        </p:cTn>
                                        <p:tgtEl>
                                          <p:spTgt spid="452"/>
                                        </p:tgtEl>
                                        <p:attrNameLst>
                                          <p:attrName>style.visibility</p:attrName>
                                        </p:attrNameLst>
                                      </p:cBhvr>
                                      <p:to>
                                        <p:strVal val="visible"/>
                                      </p:to>
                                    </p:set>
                                    <p:animEffect transition="in" filter="wipe(left)">
                                      <p:cBhvr>
                                        <p:cTn id="311" dur="500"/>
                                        <p:tgtEl>
                                          <p:spTgt spid="452"/>
                                        </p:tgtEl>
                                      </p:cBhvr>
                                    </p:animEffect>
                                  </p:childTnLst>
                                </p:cTn>
                              </p:par>
                            </p:childTnLst>
                          </p:cTn>
                        </p:par>
                        <p:par>
                          <p:cTn id="312" fill="hold">
                            <p:stCondLst>
                              <p:cond delay="5000"/>
                            </p:stCondLst>
                            <p:childTnLst>
                              <p:par>
                                <p:cTn id="313" presetID="10" presetClass="entr" presetSubtype="0" fill="hold" nodeType="afterEffect">
                                  <p:stCondLst>
                                    <p:cond delay="0"/>
                                  </p:stCondLst>
                                  <p:childTnLst>
                                    <p:set>
                                      <p:cBhvr>
                                        <p:cTn id="314" dur="1" fill="hold">
                                          <p:stCondLst>
                                            <p:cond delay="0"/>
                                          </p:stCondLst>
                                        </p:cTn>
                                        <p:tgtEl>
                                          <p:spTgt spid="507"/>
                                        </p:tgtEl>
                                        <p:attrNameLst>
                                          <p:attrName>style.visibility</p:attrName>
                                        </p:attrNameLst>
                                      </p:cBhvr>
                                      <p:to>
                                        <p:strVal val="visible"/>
                                      </p:to>
                                    </p:set>
                                    <p:animEffect transition="in" filter="fade">
                                      <p:cBhvr>
                                        <p:cTn id="315" dur="500"/>
                                        <p:tgtEl>
                                          <p:spTgt spid="507"/>
                                        </p:tgtEl>
                                      </p:cBhvr>
                                    </p:animEffect>
                                  </p:childTnLst>
                                </p:cTn>
                              </p:par>
                            </p:childTnLst>
                          </p:cTn>
                        </p:par>
                        <p:par>
                          <p:cTn id="316" fill="hold">
                            <p:stCondLst>
                              <p:cond delay="5500"/>
                            </p:stCondLst>
                            <p:childTnLst>
                              <p:par>
                                <p:cTn id="317" presetID="10" presetClass="entr" presetSubtype="0" fill="hold" grpId="8" nodeType="afterEffect">
                                  <p:stCondLst>
                                    <p:cond delay="0"/>
                                  </p:stCondLst>
                                  <p:childTnLst>
                                    <p:set>
                                      <p:cBhvr>
                                        <p:cTn id="318" dur="1" fill="hold">
                                          <p:stCondLst>
                                            <p:cond delay="0"/>
                                          </p:stCondLst>
                                        </p:cTn>
                                        <p:tgtEl>
                                          <p:spTgt spid="731"/>
                                        </p:tgtEl>
                                        <p:attrNameLst>
                                          <p:attrName>style.visibility</p:attrName>
                                        </p:attrNameLst>
                                      </p:cBhvr>
                                      <p:to>
                                        <p:strVal val="visible"/>
                                      </p:to>
                                    </p:set>
                                    <p:animEffect transition="in" filter="fade">
                                      <p:cBhvr>
                                        <p:cTn id="319" dur="500"/>
                                        <p:tgtEl>
                                          <p:spTgt spid="731"/>
                                        </p:tgtEl>
                                      </p:cBhvr>
                                    </p:animEffect>
                                  </p:childTnLst>
                                </p:cTn>
                              </p:par>
                            </p:childTnLst>
                          </p:cTn>
                        </p:par>
                      </p:childTnLst>
                    </p:cTn>
                  </p:par>
                  <p:par>
                    <p:cTn id="320" fill="hold">
                      <p:stCondLst>
                        <p:cond delay="indefinite"/>
                      </p:stCondLst>
                      <p:childTnLst>
                        <p:par>
                          <p:cTn id="321" fill="hold">
                            <p:stCondLst>
                              <p:cond delay="0"/>
                            </p:stCondLst>
                            <p:childTnLst>
                              <p:par>
                                <p:cTn id="322" presetID="10" presetClass="exit" presetSubtype="0" fill="hold" grpId="9" nodeType="clickEffect">
                                  <p:stCondLst>
                                    <p:cond delay="0"/>
                                  </p:stCondLst>
                                  <p:childTnLst>
                                    <p:animEffect transition="out" filter="fade">
                                      <p:cBhvr>
                                        <p:cTn id="323" dur="500"/>
                                        <p:tgtEl>
                                          <p:spTgt spid="731"/>
                                        </p:tgtEl>
                                      </p:cBhvr>
                                    </p:animEffect>
                                    <p:set>
                                      <p:cBhvr>
                                        <p:cTn id="324" dur="1" fill="hold">
                                          <p:stCondLst>
                                            <p:cond delay="499"/>
                                          </p:stCondLst>
                                        </p:cTn>
                                        <p:tgtEl>
                                          <p:spTgt spid="73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507"/>
                                        </p:tgtEl>
                                      </p:cBhvr>
                                    </p:animEffect>
                                    <p:set>
                                      <p:cBhvr>
                                        <p:cTn id="327" dur="1" fill="hold">
                                          <p:stCondLst>
                                            <p:cond delay="499"/>
                                          </p:stCondLst>
                                        </p:cTn>
                                        <p:tgtEl>
                                          <p:spTgt spid="507"/>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10"/>
                                        </p:tgtEl>
                                      </p:cBhvr>
                                    </p:animEffect>
                                    <p:set>
                                      <p:cBhvr>
                                        <p:cTn id="330" dur="1" fill="hold">
                                          <p:stCondLst>
                                            <p:cond delay="499"/>
                                          </p:stCondLst>
                                        </p:cTn>
                                        <p:tgtEl>
                                          <p:spTgt spid="10"/>
                                        </p:tgtEl>
                                        <p:attrNameLst>
                                          <p:attrName>style.visibility</p:attrName>
                                        </p:attrNameLst>
                                      </p:cBhvr>
                                      <p:to>
                                        <p:strVal val="hidden"/>
                                      </p:to>
                                    </p:set>
                                  </p:childTnLst>
                                </p:cTn>
                              </p:par>
                              <p:par>
                                <p:cTn id="331" presetID="10" presetClass="exit" presetSubtype="0" fill="hold" grpId="1" nodeType="withEffect">
                                  <p:stCondLst>
                                    <p:cond delay="0"/>
                                  </p:stCondLst>
                                  <p:childTnLst>
                                    <p:animEffect transition="out" filter="fade">
                                      <p:cBhvr>
                                        <p:cTn id="332" dur="500"/>
                                        <p:tgtEl>
                                          <p:spTgt spid="404"/>
                                        </p:tgtEl>
                                      </p:cBhvr>
                                    </p:animEffect>
                                    <p:set>
                                      <p:cBhvr>
                                        <p:cTn id="333" dur="1" fill="hold">
                                          <p:stCondLst>
                                            <p:cond delay="499"/>
                                          </p:stCondLst>
                                        </p:cTn>
                                        <p:tgtEl>
                                          <p:spTgt spid="404"/>
                                        </p:tgtEl>
                                        <p:attrNameLst>
                                          <p:attrName>style.visibility</p:attrName>
                                        </p:attrNameLst>
                                      </p:cBhvr>
                                      <p:to>
                                        <p:strVal val="hidden"/>
                                      </p:to>
                                    </p:set>
                                  </p:childTnLst>
                                </p:cTn>
                              </p:par>
                              <p:par>
                                <p:cTn id="334" presetID="10" presetClass="exit" presetSubtype="0" fill="hold" nodeType="withEffect">
                                  <p:stCondLst>
                                    <p:cond delay="0"/>
                                  </p:stCondLst>
                                  <p:childTnLst>
                                    <p:animEffect transition="out" filter="fade">
                                      <p:cBhvr>
                                        <p:cTn id="335" dur="500"/>
                                        <p:tgtEl>
                                          <p:spTgt spid="452"/>
                                        </p:tgtEl>
                                      </p:cBhvr>
                                    </p:animEffect>
                                    <p:set>
                                      <p:cBhvr>
                                        <p:cTn id="336" dur="1" fill="hold">
                                          <p:stCondLst>
                                            <p:cond delay="499"/>
                                          </p:stCondLst>
                                        </p:cTn>
                                        <p:tgtEl>
                                          <p:spTgt spid="452"/>
                                        </p:tgtEl>
                                        <p:attrNameLst>
                                          <p:attrName>style.visibility</p:attrName>
                                        </p:attrNameLst>
                                      </p:cBhvr>
                                      <p:to>
                                        <p:strVal val="hidden"/>
                                      </p:to>
                                    </p:set>
                                  </p:childTnLst>
                                </p:cTn>
                              </p:par>
                            </p:childTnLst>
                          </p:cTn>
                        </p:par>
                        <p:par>
                          <p:cTn id="337" fill="hold">
                            <p:stCondLst>
                              <p:cond delay="500"/>
                            </p:stCondLst>
                            <p:childTnLst>
                              <p:par>
                                <p:cTn id="338" presetID="10" presetClass="entr" presetSubtype="0" fill="hold" nodeType="afterEffect">
                                  <p:stCondLst>
                                    <p:cond delay="0"/>
                                  </p:stCondLst>
                                  <p:childTnLst>
                                    <p:set>
                                      <p:cBhvr>
                                        <p:cTn id="339" dur="1" fill="hold">
                                          <p:stCondLst>
                                            <p:cond delay="0"/>
                                          </p:stCondLst>
                                        </p:cTn>
                                        <p:tgtEl>
                                          <p:spTgt spid="6">
                                            <p:txEl>
                                              <p:pRg st="10" end="10"/>
                                            </p:txEl>
                                          </p:spTgt>
                                        </p:tgtEl>
                                        <p:attrNameLst>
                                          <p:attrName>style.visibility</p:attrName>
                                        </p:attrNameLst>
                                      </p:cBhvr>
                                      <p:to>
                                        <p:strVal val="visible"/>
                                      </p:to>
                                    </p:set>
                                    <p:animEffect transition="in" filter="fade">
                                      <p:cBhvr>
                                        <p:cTn id="340" dur="500"/>
                                        <p:tgtEl>
                                          <p:spTgt spid="6">
                                            <p:txEl>
                                              <p:pRg st="10" end="10"/>
                                            </p:txEl>
                                          </p:spTgt>
                                        </p:tgtEl>
                                      </p:cBhvr>
                                    </p:animEffect>
                                  </p:childTnLst>
                                </p:cTn>
                              </p:par>
                            </p:childTnLst>
                          </p:cTn>
                        </p:par>
                        <p:par>
                          <p:cTn id="341" fill="hold">
                            <p:stCondLst>
                              <p:cond delay="1000"/>
                            </p:stCondLst>
                            <p:childTnLst>
                              <p:par>
                                <p:cTn id="342" presetID="10" presetClass="entr" presetSubtype="0" repeatCount="3000" fill="hold" nodeType="afterEffect">
                                  <p:stCondLst>
                                    <p:cond delay="0"/>
                                  </p:stCondLst>
                                  <p:childTnLst>
                                    <p:set>
                                      <p:cBhvr>
                                        <p:cTn id="343" dur="1" fill="hold">
                                          <p:stCondLst>
                                            <p:cond delay="0"/>
                                          </p:stCondLst>
                                        </p:cTn>
                                        <p:tgtEl>
                                          <p:spTgt spid="12"/>
                                        </p:tgtEl>
                                        <p:attrNameLst>
                                          <p:attrName>style.visibility</p:attrName>
                                        </p:attrNameLst>
                                      </p:cBhvr>
                                      <p:to>
                                        <p:strVal val="visible"/>
                                      </p:to>
                                    </p:set>
                                    <p:animEffect transition="in" filter="fade">
                                      <p:cBhvr>
                                        <p:cTn id="344" dur="500"/>
                                        <p:tgtEl>
                                          <p:spTgt spid="12"/>
                                        </p:tgtEl>
                                      </p:cBhvr>
                                    </p:animEffect>
                                  </p:childTnLst>
                                </p:cTn>
                              </p:par>
                            </p:childTnLst>
                          </p:cTn>
                        </p:par>
                        <p:par>
                          <p:cTn id="345" fill="hold">
                            <p:stCondLst>
                              <p:cond delay="2500"/>
                            </p:stCondLst>
                            <p:childTnLst>
                              <p:par>
                                <p:cTn id="346" presetID="22" presetClass="entr" presetSubtype="8" fill="hold" nodeType="afterEffect">
                                  <p:stCondLst>
                                    <p:cond delay="0"/>
                                  </p:stCondLst>
                                  <p:childTnLst>
                                    <p:set>
                                      <p:cBhvr>
                                        <p:cTn id="347" dur="1" fill="hold">
                                          <p:stCondLst>
                                            <p:cond delay="0"/>
                                          </p:stCondLst>
                                        </p:cTn>
                                        <p:tgtEl>
                                          <p:spTgt spid="199"/>
                                        </p:tgtEl>
                                        <p:attrNameLst>
                                          <p:attrName>style.visibility</p:attrName>
                                        </p:attrNameLst>
                                      </p:cBhvr>
                                      <p:to>
                                        <p:strVal val="visible"/>
                                      </p:to>
                                    </p:set>
                                    <p:animEffect transition="in" filter="wipe(left)">
                                      <p:cBhvr>
                                        <p:cTn id="348" dur="500"/>
                                        <p:tgtEl>
                                          <p:spTgt spid="199"/>
                                        </p:tgtEl>
                                      </p:cBhvr>
                                    </p:animEffect>
                                  </p:childTnLst>
                                </p:cTn>
                              </p:par>
                              <p:par>
                                <p:cTn id="349" presetID="0" presetClass="path" presetSubtype="0" accel="50000" decel="50000" fill="hold" nodeType="withEffect">
                                  <p:stCondLst>
                                    <p:cond delay="0"/>
                                  </p:stCondLst>
                                  <p:childTnLst>
                                    <p:animMotion origin="layout" path="M 0.09479 0.37014 C 0.15208 0.37315 0.19766 0.38125 0.23841 0.30393 C 0.26641 0.25856 0.26927 0.10995 0.2681 0.00532 " pathEditMode="relative" rAng="0" ptsTypes="AAA">
                                      <p:cBhvr>
                                        <p:cTn id="350" dur="2000" fill="hold"/>
                                        <p:tgtEl>
                                          <p:spTgt spid="172"/>
                                        </p:tgtEl>
                                        <p:attrNameLst>
                                          <p:attrName>ppt_x</p:attrName>
                                          <p:attrName>ppt_y</p:attrName>
                                        </p:attrNameLst>
                                      </p:cBhvr>
                                      <p:rCtr x="8672" y="-18148"/>
                                    </p:animMotion>
                                  </p:childTnLst>
                                </p:cTn>
                              </p:par>
                              <p:par>
                                <p:cTn id="351" presetID="6" presetClass="emph" presetSubtype="0" fill="hold" nodeType="withEffect">
                                  <p:stCondLst>
                                    <p:cond delay="0"/>
                                  </p:stCondLst>
                                  <p:childTnLst>
                                    <p:animScale>
                                      <p:cBhvr>
                                        <p:cTn id="352" dur="2000" fill="hold"/>
                                        <p:tgtEl>
                                          <p:spTgt spid="172"/>
                                        </p:tgtEl>
                                      </p:cBhvr>
                                      <p:by x="50000" y="50000"/>
                                    </p:animScale>
                                  </p:childTnLst>
                                </p:cTn>
                              </p:par>
                              <p:par>
                                <p:cTn id="353" presetID="22" presetClass="entr" presetSubtype="4" fill="hold" nodeType="withEffect">
                                  <p:stCondLst>
                                    <p:cond delay="500"/>
                                  </p:stCondLst>
                                  <p:childTnLst>
                                    <p:set>
                                      <p:cBhvr>
                                        <p:cTn id="354" dur="1" fill="hold">
                                          <p:stCondLst>
                                            <p:cond delay="0"/>
                                          </p:stCondLst>
                                        </p:cTn>
                                        <p:tgtEl>
                                          <p:spTgt spid="192"/>
                                        </p:tgtEl>
                                        <p:attrNameLst>
                                          <p:attrName>style.visibility</p:attrName>
                                        </p:attrNameLst>
                                      </p:cBhvr>
                                      <p:to>
                                        <p:strVal val="visible"/>
                                      </p:to>
                                    </p:set>
                                    <p:animEffect transition="in" filter="wipe(down)">
                                      <p:cBhvr>
                                        <p:cTn id="355" dur="500"/>
                                        <p:tgtEl>
                                          <p:spTgt spid="192"/>
                                        </p:tgtEl>
                                      </p:cBhvr>
                                    </p:animEffect>
                                  </p:childTnLst>
                                </p:cTn>
                              </p:par>
                            </p:childTnLst>
                          </p:cTn>
                        </p:par>
                        <p:par>
                          <p:cTn id="356" fill="hold">
                            <p:stCondLst>
                              <p:cond delay="4500"/>
                            </p:stCondLst>
                            <p:childTnLst>
                              <p:par>
                                <p:cTn id="357" presetID="1" presetClass="entr" presetSubtype="0" fill="hold" nodeType="afterEffect">
                                  <p:stCondLst>
                                    <p:cond delay="0"/>
                                  </p:stCondLst>
                                  <p:childTnLst>
                                    <p:set>
                                      <p:cBhvr>
                                        <p:cTn id="358" dur="1" fill="hold">
                                          <p:stCondLst>
                                            <p:cond delay="0"/>
                                          </p:stCondLst>
                                        </p:cTn>
                                        <p:tgtEl>
                                          <p:spTgt spid="189"/>
                                        </p:tgtEl>
                                        <p:attrNameLst>
                                          <p:attrName>style.visibility</p:attrName>
                                        </p:attrNameLst>
                                      </p:cBhvr>
                                      <p:to>
                                        <p:strVal val="visible"/>
                                      </p:to>
                                    </p:set>
                                  </p:childTnLst>
                                </p:cTn>
                              </p:par>
                            </p:childTnLst>
                          </p:cTn>
                        </p:par>
                        <p:par>
                          <p:cTn id="359" fill="hold">
                            <p:stCondLst>
                              <p:cond delay="4500"/>
                            </p:stCondLst>
                            <p:childTnLst>
                              <p:par>
                                <p:cTn id="360" presetID="26" presetClass="emph" presetSubtype="0" repeatCount="3000" fill="hold" nodeType="afterEffect">
                                  <p:stCondLst>
                                    <p:cond delay="0"/>
                                  </p:stCondLst>
                                  <p:childTnLst>
                                    <p:animEffect transition="out" filter="fade">
                                      <p:cBhvr>
                                        <p:cTn id="361" dur="500" tmFilter="0, 0; .2, .5; .8, .5; 1, 0"/>
                                        <p:tgtEl>
                                          <p:spTgt spid="189"/>
                                        </p:tgtEl>
                                      </p:cBhvr>
                                    </p:animEffect>
                                    <p:animScale>
                                      <p:cBhvr>
                                        <p:cTn id="362" dur="250" autoRev="1" fill="hold"/>
                                        <p:tgtEl>
                                          <p:spTgt spid="189"/>
                                        </p:tgtEl>
                                      </p:cBhvr>
                                      <p:by x="105000" y="105000"/>
                                    </p:animScale>
                                  </p:childTnLst>
                                </p:cTn>
                              </p:par>
                            </p:childTnLst>
                          </p:cTn>
                        </p:par>
                        <p:par>
                          <p:cTn id="363" fill="hold">
                            <p:stCondLst>
                              <p:cond delay="6000"/>
                            </p:stCondLst>
                            <p:childTnLst>
                              <p:par>
                                <p:cTn id="364" presetID="22" presetClass="entr" presetSubtype="1" fill="hold" nodeType="afterEffect">
                                  <p:stCondLst>
                                    <p:cond delay="0"/>
                                  </p:stCondLst>
                                  <p:childTnLst>
                                    <p:set>
                                      <p:cBhvr>
                                        <p:cTn id="365" dur="1" fill="hold">
                                          <p:stCondLst>
                                            <p:cond delay="0"/>
                                          </p:stCondLst>
                                        </p:cTn>
                                        <p:tgtEl>
                                          <p:spTgt spid="2"/>
                                        </p:tgtEl>
                                        <p:attrNameLst>
                                          <p:attrName>style.visibility</p:attrName>
                                        </p:attrNameLst>
                                      </p:cBhvr>
                                      <p:to>
                                        <p:strVal val="visible"/>
                                      </p:to>
                                    </p:set>
                                    <p:animEffect transition="in" filter="wipe(up)">
                                      <p:cBhvr>
                                        <p:cTn id="366" dur="500"/>
                                        <p:tgtEl>
                                          <p:spTgt spid="2"/>
                                        </p:tgtEl>
                                      </p:cBhvr>
                                    </p:animEffect>
                                  </p:childTnLst>
                                </p:cTn>
                              </p:par>
                            </p:childTnLst>
                          </p:cTn>
                        </p:par>
                        <p:par>
                          <p:cTn id="367" fill="hold">
                            <p:stCondLst>
                              <p:cond delay="6500"/>
                            </p:stCondLst>
                            <p:childTnLst>
                              <p:par>
                                <p:cTn id="368" presetID="10" presetClass="entr" presetSubtype="0" fill="hold" nodeType="afterEffect">
                                  <p:stCondLst>
                                    <p:cond delay="500"/>
                                  </p:stCondLst>
                                  <p:childTnLst>
                                    <p:set>
                                      <p:cBhvr>
                                        <p:cTn id="369" dur="1" fill="hold">
                                          <p:stCondLst>
                                            <p:cond delay="0"/>
                                          </p:stCondLst>
                                        </p:cTn>
                                        <p:tgtEl>
                                          <p:spTgt spid="429"/>
                                        </p:tgtEl>
                                        <p:attrNameLst>
                                          <p:attrName>style.visibility</p:attrName>
                                        </p:attrNameLst>
                                      </p:cBhvr>
                                      <p:to>
                                        <p:strVal val="visible"/>
                                      </p:to>
                                    </p:set>
                                    <p:animEffect transition="in" filter="fade">
                                      <p:cBhvr>
                                        <p:cTn id="370" dur="500"/>
                                        <p:tgtEl>
                                          <p:spTgt spid="429"/>
                                        </p:tgtEl>
                                      </p:cBhvr>
                                    </p:animEffect>
                                  </p:childTnLst>
                                </p:cTn>
                              </p:par>
                            </p:childTnLst>
                          </p:cTn>
                        </p:par>
                        <p:par>
                          <p:cTn id="371" fill="hold">
                            <p:stCondLst>
                              <p:cond delay="7500"/>
                            </p:stCondLst>
                            <p:childTnLst>
                              <p:par>
                                <p:cTn id="372" presetID="10" presetClass="entr" presetSubtype="0" fill="hold" grpId="0" nodeType="afterEffect">
                                  <p:stCondLst>
                                    <p:cond delay="0"/>
                                  </p:stCondLst>
                                  <p:childTnLst>
                                    <p:set>
                                      <p:cBhvr>
                                        <p:cTn id="373" dur="1" fill="hold">
                                          <p:stCondLst>
                                            <p:cond delay="0"/>
                                          </p:stCondLst>
                                        </p:cTn>
                                        <p:tgtEl>
                                          <p:spTgt spid="772"/>
                                        </p:tgtEl>
                                        <p:attrNameLst>
                                          <p:attrName>style.visibility</p:attrName>
                                        </p:attrNameLst>
                                      </p:cBhvr>
                                      <p:to>
                                        <p:strVal val="visible"/>
                                      </p:to>
                                    </p:set>
                                    <p:animEffect transition="in" filter="fade">
                                      <p:cBhvr>
                                        <p:cTn id="374" dur="500"/>
                                        <p:tgtEl>
                                          <p:spTgt spid="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P spid="271" grpId="1"/>
      <p:bldP spid="272" grpId="0"/>
      <p:bldP spid="272" grpId="1"/>
      <p:bldP spid="403" grpId="0" animBg="1"/>
      <p:bldP spid="403" grpId="1" animBg="1"/>
      <p:bldP spid="404" grpId="0" animBg="1"/>
      <p:bldP spid="404" grpId="1" animBg="1"/>
      <p:bldP spid="731" grpId="0" animBg="1"/>
      <p:bldP spid="731" grpId="1" animBg="1"/>
      <p:bldP spid="731" grpId="2" animBg="1"/>
      <p:bldP spid="731" grpId="3" animBg="1"/>
      <p:bldP spid="731" grpId="4" animBg="1"/>
      <p:bldP spid="731" grpId="5" animBg="1"/>
      <p:bldP spid="731" grpId="6" animBg="1"/>
      <p:bldP spid="731" grpId="7" animBg="1"/>
      <p:bldP spid="731" grpId="8" animBg="1"/>
      <p:bldP spid="731" grpId="9" animBg="1"/>
      <p:bldP spid="731" grpId="10" animBg="1"/>
      <p:bldP spid="731" grpId="11" animBg="1"/>
      <p:bldP spid="731" grpId="12" animBg="1"/>
      <p:bldP spid="731" grpId="13" animBg="1"/>
      <p:bldP spid="731" grpId="14" animBg="1"/>
      <p:bldP spid="731" grpId="15" animBg="1"/>
      <p:bldP spid="731" grpId="16" animBg="1"/>
      <p:bldP spid="731" grpId="17" animBg="1"/>
      <p:bldP spid="731" grpId="18" animBg="1"/>
      <p:bldP spid="771" grpId="0" animBg="1"/>
      <p:bldP spid="771" grpId="1" animBg="1"/>
      <p:bldP spid="772" grpId="0" animBg="1"/>
      <p:bldP spid="790" grpId="0" animBg="1"/>
      <p:bldP spid="79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Distributed Malware logs are in NAPP log INFO.</a:t>
            </a:r>
          </a:p>
          <a:p>
            <a:pPr marL="273050" lvl="1" indent="0">
              <a:spcBef>
                <a:spcPts val="0"/>
              </a:spcBef>
              <a:spcAft>
                <a:spcPts val="600"/>
              </a:spcAft>
              <a:buNone/>
            </a:pPr>
            <a:r>
              <a:rPr lang="en-US" sz="1200" dirty="0"/>
              <a:t>See slide notes to export Edge Node log to external syslog server.</a:t>
            </a:r>
            <a:endParaRPr lang="en-US" dirty="0"/>
          </a:p>
          <a:p>
            <a:pPr>
              <a:spcBef>
                <a:spcPts val="0"/>
              </a:spcBef>
              <a:spcAft>
                <a:spcPts val="600"/>
              </a:spcAft>
            </a:pPr>
            <a:r>
              <a:rPr lang="en-US" dirty="0"/>
              <a:t>Currently NAPP exports logs encrypted and so are not readable by syslog servers </a:t>
            </a:r>
            <a:r>
              <a:rPr lang="en-US" sz="1400" dirty="0"/>
              <a:t>(bug 3062719).</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17" name="TextBox 16">
            <a:extLst>
              <a:ext uri="{FF2B5EF4-FFF2-40B4-BE49-F238E27FC236}">
                <a16:creationId xmlns:a16="http://schemas.microsoft.com/office/drawing/2014/main" id="{1BCE590D-6A44-FFCA-0546-33BF1AF07C31}"/>
              </a:ext>
            </a:extLst>
          </p:cNvPr>
          <p:cNvSpPr txBox="1"/>
          <p:nvPr/>
        </p:nvSpPr>
        <p:spPr>
          <a:xfrm flipH="1">
            <a:off x="95534" y="1737297"/>
            <a:ext cx="7710984" cy="4308872"/>
          </a:xfrm>
          <a:prstGeom prst="rect">
            <a:avLst/>
          </a:prstGeom>
        </p:spPr>
        <p:txBody>
          <a:bodyPr wrap="square" lIns="0" tIns="0" rIns="0" bIns="0" rtlCol="0" anchor="ctr">
            <a:noAutofit/>
          </a:bodyPr>
          <a:lstStyle/>
          <a:p>
            <a:pPr algn="ctr">
              <a:spcAft>
                <a:spcPts val="600"/>
              </a:spcAft>
            </a:pPr>
            <a:r>
              <a:rPr lang="en-US" sz="2400" dirty="0">
                <a:latin typeface="Calibri" panose="020F0502020204030204" pitchFamily="34" charset="0"/>
              </a:rPr>
              <a:t>Currently Not Available</a:t>
            </a:r>
          </a:p>
        </p:txBody>
      </p:sp>
    </p:spTree>
    <p:extLst>
      <p:ext uri="{BB962C8B-B14F-4D97-AF65-F5344CB8AC3E}">
        <p14:creationId xmlns:p14="http://schemas.microsoft.com/office/powerpoint/2010/main" val="184290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125269621"/>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15476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04917175"/>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05558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842666774"/>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tx1"/>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a:t>
                      </a:r>
                      <a:r>
                        <a:rPr lang="en-US" b="0" i="0" dirty="0">
                          <a:solidFill>
                            <a:schemeClr val="tx1"/>
                          </a:solidFill>
                          <a:latin typeface="Calibri" panose="020F0502020204030204" pitchFamily="34" charset="0"/>
                        </a:rPr>
                        <a:t>Malware</a:t>
                      </a:r>
                      <a:r>
                        <a:rPr lang="en-US" b="0" i="0" dirty="0">
                          <a:latin typeface="Calibri" panose="020F0502020204030204" pitchFamily="34" charset="0"/>
                        </a:rPr>
                        <a:t>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231873435"/>
              </p:ext>
            </p:extLst>
          </p:nvPr>
        </p:nvGraphicFramePr>
        <p:xfrm>
          <a:off x="615950" y="1261670"/>
          <a:ext cx="10975974" cy="51612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sng" dirty="0">
                          <a:solidFill>
                            <a:schemeClr val="accent1"/>
                          </a:solidFill>
                          <a:latin typeface="Calibri" panose="020F0502020204030204" pitchFamily="34" charset="0"/>
                        </a:rPr>
                        <a:t>Linux: File Introspection driver for supported version of Linux </a:t>
                      </a:r>
                      <a:r>
                        <a:rPr lang="en-US" sz="1100" b="0" i="1" u="sng" dirty="0">
                          <a:solidFill>
                            <a:schemeClr val="accent1"/>
                          </a:solidFill>
                          <a:latin typeface="Calibri" panose="020F0502020204030204" pitchFamily="34" charset="0"/>
                        </a:rPr>
                        <a:t>(see Notes)</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Node Profile  (sub-clusters are not supported)</a:t>
                      </a:r>
                    </a:p>
                    <a:p>
                      <a:pPr marL="285750" indent="-285750" algn="l">
                        <a:buFont typeface="Arial" panose="020B0604020202020204" pitchFamily="34" charset="0"/>
                        <a:buChar char="•"/>
                      </a:pPr>
                      <a:r>
                        <a:rPr lang="en-US" sz="1400" dirty="0">
                          <a:latin typeface="Calibri" panose="020F0502020204030204" pitchFamily="34" charset="0"/>
                        </a:rPr>
                        <a:t>All ESXi part of a vCenter Cluster receive an SVM with its Mgt IP connected to the same VDS-</a:t>
                      </a:r>
                      <a:r>
                        <a:rPr lang="en-US" sz="1400" dirty="0" err="1">
                          <a:latin typeface="Calibri" panose="020F0502020204030204" pitchFamily="34" charset="0"/>
                        </a:rPr>
                        <a:t>PortGroup</a:t>
                      </a:r>
                      <a:r>
                        <a:rPr lang="en-US" sz="1400" dirty="0">
                          <a:latin typeface="Calibri" panose="020F0502020204030204" pitchFamily="34" charset="0"/>
                        </a:rPr>
                        <a:t>/subnet</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Extra Large </a:t>
                      </a:r>
                      <a:r>
                        <a:rPr lang="en-US" sz="1400" b="0" i="0" u="sng" dirty="0">
                          <a:solidFill>
                            <a:schemeClr val="accent1"/>
                          </a:solidFill>
                          <a:latin typeface="Calibri" panose="020F0502020204030204" pitchFamily="34" charset="0"/>
                        </a:rPr>
                        <a:t>or BareMetal </a:t>
                      </a:r>
                      <a:r>
                        <a:rPr lang="en-US" sz="1400" b="0" i="0" dirty="0">
                          <a:latin typeface="Calibri" panose="020F0502020204030204" pitchFamily="34" charset="0"/>
                        </a:rPr>
                        <a:t>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
        <p:nvSpPr>
          <p:cNvPr id="2" name="Rectangle 1">
            <a:extLst>
              <a:ext uri="{FF2B5EF4-FFF2-40B4-BE49-F238E27FC236}">
                <a16:creationId xmlns:a16="http://schemas.microsoft.com/office/drawing/2014/main" id="{041125E4-7E38-4D04-4A0A-7806FFF6D8B7}"/>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406898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4257693286"/>
              </p:ext>
            </p:extLst>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
        <p:nvSpPr>
          <p:cNvPr id="2" name="Rectangle 1">
            <a:extLst>
              <a:ext uri="{FF2B5EF4-FFF2-40B4-BE49-F238E27FC236}">
                <a16:creationId xmlns:a16="http://schemas.microsoft.com/office/drawing/2014/main" id="{752ADEFA-90A8-8054-B433-6D072CF7F36F}"/>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394190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133586296"/>
              </p:ext>
            </p:extLst>
          </p:nvPr>
        </p:nvGraphicFramePr>
        <p:xfrm>
          <a:off x="615950" y="1275615"/>
          <a:ext cx="10975974" cy="44246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dirty="0">
                          <a:latin typeface="Calibri" panose="020F0502020204030204" pitchFamily="34" charset="0"/>
                        </a:rPr>
                        <a:t>Windows </a:t>
                      </a:r>
                      <a:r>
                        <a:rPr lang="en-US" sz="1100" b="0" i="1" dirty="0">
                          <a:latin typeface="Calibri" panose="020F0502020204030204" pitchFamily="34" charset="0"/>
                        </a:rPr>
                        <a:t>(new file)</a:t>
                      </a:r>
                      <a:r>
                        <a:rPr lang="en-US" sz="1600" b="0" i="0" dirty="0">
                          <a:latin typeface="Calibri" panose="020F0502020204030204" pitchFamily="34" charset="0"/>
                        </a:rPr>
                        <a:t>,</a:t>
                      </a:r>
                    </a:p>
                    <a:p>
                      <a:pPr algn="ctr"/>
                      <a:r>
                        <a:rPr lang="en-US" sz="1600" b="0" i="0" u="sng" dirty="0">
                          <a:solidFill>
                            <a:schemeClr val="accent1"/>
                          </a:solidFill>
                          <a:latin typeface="Calibri" panose="020F0502020204030204" pitchFamily="34" charset="0"/>
                        </a:rPr>
                        <a:t>Linux</a:t>
                      </a:r>
                      <a:r>
                        <a:rPr lang="en-US" sz="1200" b="0" i="0" u="sng" dirty="0">
                          <a:solidFill>
                            <a:schemeClr val="accent1"/>
                          </a:solidFill>
                          <a:latin typeface="Calibri" panose="020F0502020204030204" pitchFamily="34" charset="0"/>
                        </a:rPr>
                        <a:t> </a:t>
                      </a:r>
                      <a:r>
                        <a:rPr lang="en-US" sz="1100" b="0" i="1" u="sng" dirty="0">
                          <a:solidFill>
                            <a:schemeClr val="accent1"/>
                          </a:solidFill>
                          <a:latin typeface="Calibri" panose="020F0502020204030204" pitchFamily="34" charset="0"/>
                        </a:rPr>
                        <a:t>(new file)</a:t>
                      </a:r>
                      <a:endParaRPr lang="en-US" sz="1600" b="0" i="1" u="sng" dirty="0">
                        <a:solidFill>
                          <a:schemeClr val="accent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on disk write)</a:t>
                      </a:r>
                      <a:endParaRPr lang="en-US" sz="1600" b="0" i="1" dirty="0">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dirty="0">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dirty="0">
                          <a:latin typeface="Calibri" panose="020F0502020204030204" pitchFamily="34" charset="0"/>
                        </a:rPr>
                        <a:t>(works </a:t>
                      </a:r>
                      <a:r>
                        <a:rPr lang="en-US" sz="1100" b="0" i="1">
                          <a:latin typeface="Calibri" panose="020F0502020204030204" pitchFamily="34" charset="0"/>
                        </a:rPr>
                        <a:t>on disk write </a:t>
                      </a:r>
                      <a:r>
                        <a:rPr lang="en-US" sz="1100" b="0" i="1" dirty="0">
                          <a:latin typeface="Calibri" panose="020F0502020204030204" pitchFamily="34" charset="0"/>
                        </a:rPr>
                        <a:t>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dirty="0">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a:t>
                      </a:r>
                      <a:r>
                        <a:rPr lang="en-US" sz="1600" b="0" i="0" u="sng" dirty="0">
                          <a:solidFill>
                            <a:schemeClr val="accent1"/>
                          </a:solidFill>
                          <a:latin typeface="Calibri" panose="020F0502020204030204" pitchFamily="34" charset="0"/>
                        </a:rPr>
                        <a:t>, </a:t>
                      </a:r>
                      <a:r>
                        <a:rPr lang="en-US" sz="1600" b="0" i="0" u="sng" dirty="0" err="1">
                          <a:solidFill>
                            <a:schemeClr val="accent1"/>
                          </a:solidFill>
                          <a:latin typeface="Calibri" panose="020F0502020204030204" pitchFamily="34" charset="0"/>
                        </a:rPr>
                        <a:t>xls</a:t>
                      </a:r>
                      <a:r>
                        <a:rPr lang="en-US" sz="1600" b="0" i="0" u="sng" dirty="0">
                          <a:solidFill>
                            <a:schemeClr val="accent1"/>
                          </a:solidFill>
                          <a:latin typeface="Calibri" panose="020F0502020204030204" pitchFamily="34" charset="0"/>
                        </a:rPr>
                        <a:t>, </a:t>
                      </a:r>
                      <a:r>
                        <a:rPr lang="en-US" sz="1600" b="0" i="0" u="sng" dirty="0" err="1">
                          <a:solidFill>
                            <a:schemeClr val="accent1"/>
                          </a:solidFill>
                          <a:latin typeface="Calibri" panose="020F0502020204030204" pitchFamily="34" charset="0"/>
                        </a:rPr>
                        <a:t>vba</a:t>
                      </a:r>
                      <a:r>
                        <a:rPr lang="en-US" sz="1600" b="0" i="0" u="sng" dirty="0">
                          <a:solidFill>
                            <a:schemeClr val="accent1"/>
                          </a:solidFill>
                          <a:latin typeface="Calibri" panose="020F0502020204030204" pitchFamily="34" charset="0"/>
                        </a:rPr>
                        <a:t>, zip, </a:t>
                      </a:r>
                      <a:r>
                        <a:rPr lang="en-US" sz="1600" b="0" i="0" u="sng" dirty="0" err="1">
                          <a:solidFill>
                            <a:schemeClr val="accent1"/>
                          </a:solidFill>
                          <a:latin typeface="Calibri" panose="020F0502020204030204" pitchFamily="34" charset="0"/>
                        </a:rPr>
                        <a:t>etc</a:t>
                      </a:r>
                      <a:endParaRPr lang="en-US" sz="1600" b="0" i="0" u="sng" dirty="0">
                        <a:solidFill>
                          <a:schemeClr val="accent1"/>
                        </a:solidFill>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
        <p:nvSpPr>
          <p:cNvPr id="2" name="Rectangle 1">
            <a:extLst>
              <a:ext uri="{FF2B5EF4-FFF2-40B4-BE49-F238E27FC236}">
                <a16:creationId xmlns:a16="http://schemas.microsoft.com/office/drawing/2014/main" id="{752ADEFA-90A8-8054-B433-6D072CF7F36F}"/>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261142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sp>
        <p:nvSpPr>
          <p:cNvPr id="6" name="Rectangle 5">
            <a:extLst>
              <a:ext uri="{FF2B5EF4-FFF2-40B4-BE49-F238E27FC236}">
                <a16:creationId xmlns:a16="http://schemas.microsoft.com/office/drawing/2014/main" id="{22D7DA71-FF90-9E34-E0A2-77CAF5E19ADA}"/>
              </a:ext>
            </a:extLst>
          </p:cNvPr>
          <p:cNvSpPr/>
          <p:nvPr/>
        </p:nvSpPr>
        <p:spPr>
          <a:xfrm>
            <a:off x="9581018" y="2676351"/>
            <a:ext cx="2577396" cy="523220"/>
          </a:xfrm>
          <a:prstGeom prst="rect">
            <a:avLst/>
          </a:prstGeom>
        </p:spPr>
        <p:txBody>
          <a:bodyPr wrap="square">
            <a:spAutoFit/>
          </a:bodyPr>
          <a:lstStyle/>
          <a:p>
            <a:r>
              <a:rPr lang="en-US" sz="1400" i="1" dirty="0">
                <a:latin typeface="Calibri" panose="020F0502020204030204" pitchFamily="34" charset="0"/>
              </a:rPr>
              <a:t>NSX 4.1.0 Malware Detection and Prevention scale</a:t>
            </a:r>
          </a:p>
        </p:txBody>
      </p:sp>
      <p:pic>
        <p:nvPicPr>
          <p:cNvPr id="4" name="Picture 3">
            <a:extLst>
              <a:ext uri="{FF2B5EF4-FFF2-40B4-BE49-F238E27FC236}">
                <a16:creationId xmlns:a16="http://schemas.microsoft.com/office/drawing/2014/main" id="{A29760B9-25CF-8117-067D-1D10C06BDBC8}"/>
              </a:ext>
            </a:extLst>
          </p:cNvPr>
          <p:cNvPicPr>
            <a:picLocks noChangeAspect="1"/>
          </p:cNvPicPr>
          <p:nvPr/>
        </p:nvPicPr>
        <p:blipFill>
          <a:blip r:embed="rId4"/>
          <a:stretch>
            <a:fillRect/>
          </a:stretch>
        </p:blipFill>
        <p:spPr>
          <a:xfrm>
            <a:off x="1816559" y="1942092"/>
            <a:ext cx="7772400" cy="4503157"/>
          </a:xfrm>
          <a:prstGeom prst="rect">
            <a:avLst/>
          </a:prstGeom>
        </p:spPr>
      </p:pic>
    </p:spTree>
    <p:extLst>
      <p:ext uri="{BB962C8B-B14F-4D97-AF65-F5344CB8AC3E}">
        <p14:creationId xmlns:p14="http://schemas.microsoft.com/office/powerpoint/2010/main" val="24600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772709239"/>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87416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a:t>T1 Gateway Malware Detection :</a:t>
            </a:r>
          </a:p>
          <a:p>
            <a:pPr marL="285750" indent="-285750">
              <a:buFont typeface="Arial" panose="020B0604020202020204" pitchFamily="34" charset="0"/>
              <a:buChar char="•"/>
            </a:pPr>
            <a:r>
              <a:rPr lang="en-US"/>
              <a:t>Malware Engine Failure</a:t>
            </a:r>
          </a:p>
          <a:p>
            <a:pPr marL="742950" lvl="1" indent="-285750"/>
            <a:r>
              <a:rPr lang="en-US"/>
              <a:t>Malware Engine restarts automatically </a:t>
            </a:r>
            <a:r>
              <a:rPr lang="en-US" sz="1200" i="1"/>
              <a:t>(docker process)</a:t>
            </a:r>
          </a:p>
          <a:p>
            <a:pPr marL="742950" lvl="1" indent="-285750"/>
            <a:endParaRPr lang="en-US"/>
          </a:p>
          <a:p>
            <a:pPr marL="285750" indent="-285750">
              <a:buFont typeface="Arial" panose="020B0604020202020204" pitchFamily="34" charset="0"/>
              <a:buChar char="•"/>
            </a:pPr>
            <a:r>
              <a:rPr lang="en-US"/>
              <a:t>During failure</a:t>
            </a:r>
          </a:p>
          <a:p>
            <a:pPr marL="742950" lvl="1" indent="-285750"/>
            <a:r>
              <a:rPr lang="en-US"/>
              <a:t>File is NOT inspected</a:t>
            </a:r>
          </a:p>
          <a:p>
            <a:pPr marL="742950" lvl="1" indent="-285750"/>
            <a:endParaRPr lang="en-US"/>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Malware Engine Failure (1/3)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3424472" y="4060612"/>
            <a:ext cx="1688140" cy="1188016"/>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608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NAPP Security Analyzer Failure</a:t>
            </a:r>
          </a:p>
          <a:p>
            <a:pPr marL="742950" lvl="1" indent="-285750"/>
            <a:r>
              <a:rPr lang="en-US" dirty="0"/>
              <a:t>NAPP Security Analyzer restarts automatically </a:t>
            </a:r>
            <a:r>
              <a:rPr lang="en-US" sz="1200" i="1" dirty="0"/>
              <a:t>(docker process)</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Gateway Malware Detection – NAPP Security Analyzer Failure (2/3)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288355" y="4049985"/>
            <a:ext cx="1356410" cy="1082131"/>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792F1C7B-925F-1EBE-27F8-CD56BB002824}"/>
              </a:ext>
            </a:extLst>
          </p:cNvPr>
          <p:cNvPicPr>
            <a:picLocks noChangeAspect="1"/>
          </p:cNvPicPr>
          <p:nvPr/>
        </p:nvPicPr>
        <p:blipFill rotWithShape="1">
          <a:blip r:embed="rId3"/>
          <a:srcRect b="61954"/>
          <a:stretch/>
        </p:blipFill>
        <p:spPr>
          <a:xfrm>
            <a:off x="9374010" y="5789964"/>
            <a:ext cx="2089150" cy="867313"/>
          </a:xfrm>
          <a:prstGeom prst="rect">
            <a:avLst/>
          </a:prstGeom>
        </p:spPr>
      </p:pic>
    </p:spTree>
    <p:extLst>
      <p:ext uri="{BB962C8B-B14F-4D97-AF65-F5344CB8AC3E}">
        <p14:creationId xmlns:p14="http://schemas.microsoft.com/office/powerpoint/2010/main" val="128283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Internet Connectivity Failure (3/3)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596225" y="2702229"/>
            <a:ext cx="457200" cy="457200"/>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E6E419C-D77D-3CC5-D866-4B9A69CD77D7}"/>
              </a:ext>
            </a:extLst>
          </p:cNvPr>
          <p:cNvPicPr>
            <a:picLocks noChangeAspect="1"/>
          </p:cNvPicPr>
          <p:nvPr/>
        </p:nvPicPr>
        <p:blipFill rotWithShape="1">
          <a:blip r:embed="rId3"/>
          <a:srcRect b="61954"/>
          <a:stretch/>
        </p:blipFill>
        <p:spPr>
          <a:xfrm>
            <a:off x="9374010" y="5232406"/>
            <a:ext cx="2089150" cy="867313"/>
          </a:xfrm>
          <a:prstGeom prst="rect">
            <a:avLst/>
          </a:prstGeom>
        </p:spPr>
      </p:pic>
    </p:spTree>
    <p:extLst>
      <p:ext uri="{BB962C8B-B14F-4D97-AF65-F5344CB8AC3E}">
        <p14:creationId xmlns:p14="http://schemas.microsoft.com/office/powerpoint/2010/main" val="294151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VMTools NSX File Introspection Driver Failure</a:t>
            </a:r>
          </a:p>
          <a:p>
            <a:pPr marL="742950" lvl="1" indent="-285750"/>
            <a:r>
              <a:rPr lang="en-US" dirty="0"/>
              <a:t>VMTools NSX File Introspection Driver restarts automatically</a:t>
            </a:r>
          </a:p>
          <a:p>
            <a:pPr marL="285750" indent="-285750">
              <a:buFont typeface="Arial" panose="020B0604020202020204" pitchFamily="34" charset="0"/>
              <a:buChar char="•"/>
            </a:pPr>
            <a:r>
              <a:rPr lang="en-US" dirty="0"/>
              <a:t>During failure</a:t>
            </a:r>
          </a:p>
          <a:p>
            <a:pPr marL="742950" lvl="1" indent="-285750"/>
            <a:r>
              <a:rPr lang="en-US" dirty="0"/>
              <a:t>New files are NOT inspected in running VMs</a:t>
            </a:r>
          </a:p>
          <a:p>
            <a:pPr marL="742950" lvl="1" indent="-285750"/>
            <a:r>
              <a:rPr lang="en-US" dirty="0"/>
              <a:t>New VMs can NOT be started</a:t>
            </a:r>
          </a:p>
          <a:p>
            <a:pPr marL="742950" lvl="1" indent="-285750"/>
            <a:r>
              <a:rPr lang="en-US" dirty="0"/>
              <a:t>Failure is reported </a:t>
            </a:r>
            <a:r>
              <a:rPr lang="en-US" sz="1200" i="1" dirty="0"/>
              <a:t>(under “Security - Security Overview – Configuration”)</a:t>
            </a:r>
            <a:endParaRPr lang="en-US" i="1"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a:t>
            </a:r>
            <a:r>
              <a:rPr lang="en-US" dirty="0" err="1"/>
              <a:t>VMTools</a:t>
            </a:r>
            <a:r>
              <a:rPr lang="en-US" dirty="0"/>
              <a:t> Failure (1/4)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dirty="0">
                <a:latin typeface="Calibri" panose="020F0502020204030204" pitchFamily="34" charset="0"/>
              </a:rPr>
              <a:t>VDS-</a:t>
            </a:r>
            <a:r>
              <a:rPr lang="en-US" sz="1200" dirty="0" err="1">
                <a:latin typeface="Calibri" panose="020F0502020204030204" pitchFamily="34" charset="0"/>
              </a:rPr>
              <a:t>PortGroup</a:t>
            </a:r>
            <a:endParaRPr lang="en-US" sz="1200" dirty="0">
              <a:latin typeface="Calibri" panose="020F0502020204030204" pitchFamily="34" charset="0"/>
            </a:endParaRPr>
          </a:p>
          <a:p>
            <a:r>
              <a:rPr lang="en-US" sz="1000" i="1" dirty="0">
                <a:latin typeface="Calibri" panose="020F0502020204030204" pitchFamily="34" charset="0"/>
              </a:rPr>
              <a:t>(NSX Segment VLAN or Overlay)</a:t>
            </a:r>
            <a:endParaRPr lang="en-US" sz="1050" i="1" dirty="0">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1429065" y="3993116"/>
            <a:ext cx="1429985" cy="1000509"/>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AE919B9B-5286-A148-B49E-A835B59534EF}"/>
              </a:ext>
            </a:extLst>
          </p:cNvPr>
          <p:cNvPicPr>
            <a:picLocks noChangeAspect="1"/>
          </p:cNvPicPr>
          <p:nvPr/>
        </p:nvPicPr>
        <p:blipFill>
          <a:blip r:embed="rId6"/>
          <a:stretch>
            <a:fillRect/>
          </a:stretch>
        </p:blipFill>
        <p:spPr>
          <a:xfrm>
            <a:off x="8383359" y="5698292"/>
            <a:ext cx="3834311" cy="1159708"/>
          </a:xfrm>
          <a:prstGeom prst="rect">
            <a:avLst/>
          </a:prstGeom>
        </p:spPr>
      </p:pic>
      <p:grpSp>
        <p:nvGrpSpPr>
          <p:cNvPr id="155" name="Group 154">
            <a:extLst>
              <a:ext uri="{FF2B5EF4-FFF2-40B4-BE49-F238E27FC236}">
                <a16:creationId xmlns:a16="http://schemas.microsoft.com/office/drawing/2014/main" id="{69194791-2A83-7145-A8F4-24ECCA4A417F}"/>
              </a:ext>
            </a:extLst>
          </p:cNvPr>
          <p:cNvGrpSpPr>
            <a:grpSpLocks noChangeAspect="1"/>
          </p:cNvGrpSpPr>
          <p:nvPr/>
        </p:nvGrpSpPr>
        <p:grpSpPr>
          <a:xfrm>
            <a:off x="887530" y="4118513"/>
            <a:ext cx="198194" cy="198194"/>
            <a:chOff x="3113791" y="1367124"/>
            <a:chExt cx="612898" cy="612898"/>
          </a:xfrm>
          <a:noFill/>
        </p:grpSpPr>
        <p:sp>
          <p:nvSpPr>
            <p:cNvPr id="156" name="Oval 155">
              <a:extLst>
                <a:ext uri="{FF2B5EF4-FFF2-40B4-BE49-F238E27FC236}">
                  <a16:creationId xmlns:a16="http://schemas.microsoft.com/office/drawing/2014/main" id="{D563144C-74ED-5D4F-A7D5-5DFBB6839EE9}"/>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60" name="Picture Placeholder 75" descr="Virus 1&#10;">
              <a:extLst>
                <a:ext uri="{FF2B5EF4-FFF2-40B4-BE49-F238E27FC236}">
                  <a16:creationId xmlns:a16="http://schemas.microsoft.com/office/drawing/2014/main" id="{1D29C5AF-081C-2349-B52D-173E5CF17513}"/>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254259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SVM Failure</a:t>
            </a:r>
          </a:p>
          <a:p>
            <a:pPr marL="742950" lvl="1" indent="-285750"/>
            <a:r>
              <a:rPr lang="en-US" dirty="0"/>
              <a:t>No high-availability</a:t>
            </a:r>
          </a:p>
          <a:p>
            <a:pPr marL="285750" indent="-285750">
              <a:buFont typeface="Arial" panose="020B0604020202020204" pitchFamily="34" charset="0"/>
              <a:buChar char="•"/>
            </a:pPr>
            <a:r>
              <a:rPr lang="en-US" dirty="0"/>
              <a:t>During failure</a:t>
            </a:r>
          </a:p>
          <a:p>
            <a:pPr marL="742950" lvl="1" indent="-285750"/>
            <a:r>
              <a:rPr lang="en-US" dirty="0"/>
              <a:t>File is NOT inspected</a:t>
            </a:r>
          </a:p>
          <a:p>
            <a:pPr marL="742950" lvl="1" indent="-285750"/>
            <a:r>
              <a:rPr lang="en-US" dirty="0"/>
              <a:t>Failure is reported </a:t>
            </a:r>
            <a:r>
              <a:rPr lang="en-US" sz="1200" i="1" dirty="0"/>
              <a:t>(under “System - Service Deployments -  Service Instances” and “Alarm”)</a:t>
            </a:r>
            <a:endParaRPr lang="en-US" i="1"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Distributed Malware Detection and Prevention – SVM Failure (2/4)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3728009" y="3848452"/>
            <a:ext cx="1371083" cy="1799828"/>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7FA0909-C6E5-F947-92C8-CBE011C5ED67}"/>
              </a:ext>
            </a:extLst>
          </p:cNvPr>
          <p:cNvPicPr>
            <a:picLocks noChangeAspect="1"/>
          </p:cNvPicPr>
          <p:nvPr/>
        </p:nvPicPr>
        <p:blipFill>
          <a:blip r:embed="rId6"/>
          <a:stretch>
            <a:fillRect/>
          </a:stretch>
        </p:blipFill>
        <p:spPr>
          <a:xfrm>
            <a:off x="8021965" y="4857288"/>
            <a:ext cx="4089739" cy="1218719"/>
          </a:xfrm>
          <a:prstGeom prst="rect">
            <a:avLst/>
          </a:prstGeom>
        </p:spPr>
      </p:pic>
      <p:pic>
        <p:nvPicPr>
          <p:cNvPr id="3" name="Picture 2">
            <a:extLst>
              <a:ext uri="{FF2B5EF4-FFF2-40B4-BE49-F238E27FC236}">
                <a16:creationId xmlns:a16="http://schemas.microsoft.com/office/drawing/2014/main" id="{88FE6446-F3B2-A34A-9ECB-D9F175E1DD8A}"/>
              </a:ext>
            </a:extLst>
          </p:cNvPr>
          <p:cNvPicPr>
            <a:picLocks noChangeAspect="1"/>
          </p:cNvPicPr>
          <p:nvPr/>
        </p:nvPicPr>
        <p:blipFill>
          <a:blip r:embed="rId7"/>
          <a:stretch>
            <a:fillRect/>
          </a:stretch>
        </p:blipFill>
        <p:spPr>
          <a:xfrm>
            <a:off x="8021965" y="6172199"/>
            <a:ext cx="4064476" cy="221699"/>
          </a:xfrm>
          <a:prstGeom prst="rect">
            <a:avLst/>
          </a:prstGeom>
        </p:spPr>
      </p:pic>
    </p:spTree>
    <p:extLst>
      <p:ext uri="{BB962C8B-B14F-4D97-AF65-F5344CB8AC3E}">
        <p14:creationId xmlns:p14="http://schemas.microsoft.com/office/powerpoint/2010/main" val="297110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033781340"/>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noProof="0" dirty="0">
                          <a:solidFill>
                            <a:schemeClr val="accent1"/>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20356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SVM Failure</a:t>
            </a:r>
          </a:p>
          <a:p>
            <a:pPr marL="742950" lvl="1" indent="-285750"/>
            <a:r>
              <a:rPr lang="en-US" dirty="0"/>
              <a:t>No high-availability</a:t>
            </a:r>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(3/4)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46" name="Group 145">
            <a:extLst>
              <a:ext uri="{FF2B5EF4-FFF2-40B4-BE49-F238E27FC236}">
                <a16:creationId xmlns:a16="http://schemas.microsoft.com/office/drawing/2014/main" id="{BEF32FF0-DDC0-1D4C-94D9-17AAAAA212AF}"/>
              </a:ext>
            </a:extLst>
          </p:cNvPr>
          <p:cNvGrpSpPr>
            <a:grpSpLocks noChangeAspect="1"/>
          </p:cNvGrpSpPr>
          <p:nvPr/>
        </p:nvGrpSpPr>
        <p:grpSpPr>
          <a:xfrm>
            <a:off x="6299372" y="4049985"/>
            <a:ext cx="1356410" cy="1082131"/>
            <a:chOff x="9847623" y="592919"/>
            <a:chExt cx="1778085" cy="3298795"/>
          </a:xfrm>
        </p:grpSpPr>
        <p:sp>
          <p:nvSpPr>
            <p:cNvPr id="147" name="Rectangle 146">
              <a:extLst>
                <a:ext uri="{FF2B5EF4-FFF2-40B4-BE49-F238E27FC236}">
                  <a16:creationId xmlns:a16="http://schemas.microsoft.com/office/drawing/2014/main" id="{61451849-FB7B-0A4C-BAD7-67C45A35D4FF}"/>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48" name="Straight Connector 147">
              <a:extLst>
                <a:ext uri="{FF2B5EF4-FFF2-40B4-BE49-F238E27FC236}">
                  <a16:creationId xmlns:a16="http://schemas.microsoft.com/office/drawing/2014/main" id="{43073B23-1722-AB46-822D-CB0F545C34C2}"/>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C6D2BA5-C514-FF40-AE08-3FFB91456ECE}"/>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DD4EF558-D9B7-2CEF-26D0-D5DF8379A119}"/>
              </a:ext>
            </a:extLst>
          </p:cNvPr>
          <p:cNvPicPr>
            <a:picLocks noChangeAspect="1"/>
          </p:cNvPicPr>
          <p:nvPr/>
        </p:nvPicPr>
        <p:blipFill rotWithShape="1">
          <a:blip r:embed="rId6"/>
          <a:srcRect b="61954"/>
          <a:stretch/>
        </p:blipFill>
        <p:spPr>
          <a:xfrm>
            <a:off x="9374010" y="5488882"/>
            <a:ext cx="2089150" cy="867313"/>
          </a:xfrm>
          <a:prstGeom prst="rect">
            <a:avLst/>
          </a:prstGeom>
        </p:spPr>
      </p:pic>
    </p:spTree>
    <p:extLst>
      <p:ext uri="{BB962C8B-B14F-4D97-AF65-F5344CB8AC3E}">
        <p14:creationId xmlns:p14="http://schemas.microsoft.com/office/powerpoint/2010/main" val="278139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p>
          <a:p>
            <a:pPr lvl="1" indent="0">
              <a:buNone/>
            </a:pP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(4/4)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37" name="Group 136">
            <a:extLst>
              <a:ext uri="{FF2B5EF4-FFF2-40B4-BE49-F238E27FC236}">
                <a16:creationId xmlns:a16="http://schemas.microsoft.com/office/drawing/2014/main" id="{6F102C7E-5694-90EE-9A44-6794F49ED56C}"/>
              </a:ext>
            </a:extLst>
          </p:cNvPr>
          <p:cNvGrpSpPr>
            <a:grpSpLocks noChangeAspect="1"/>
          </p:cNvGrpSpPr>
          <p:nvPr/>
        </p:nvGrpSpPr>
        <p:grpSpPr>
          <a:xfrm>
            <a:off x="6596225" y="2702229"/>
            <a:ext cx="457200" cy="457200"/>
            <a:chOff x="9847623" y="592919"/>
            <a:chExt cx="1778085" cy="3298795"/>
          </a:xfrm>
        </p:grpSpPr>
        <p:sp>
          <p:nvSpPr>
            <p:cNvPr id="138" name="Rectangle 137">
              <a:extLst>
                <a:ext uri="{FF2B5EF4-FFF2-40B4-BE49-F238E27FC236}">
                  <a16:creationId xmlns:a16="http://schemas.microsoft.com/office/drawing/2014/main" id="{8658602E-0ABD-F7EB-9C04-E20314CBAB75}"/>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39" name="Straight Connector 138">
              <a:extLst>
                <a:ext uri="{FF2B5EF4-FFF2-40B4-BE49-F238E27FC236}">
                  <a16:creationId xmlns:a16="http://schemas.microsoft.com/office/drawing/2014/main" id="{700562D9-32C4-BF2F-7E32-34124E1D8530}"/>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56F0C67-CB88-05A7-93DE-7DC910601B5C}"/>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5DF80D7-004F-D478-F0B6-7532E8237DFB}"/>
              </a:ext>
            </a:extLst>
          </p:cNvPr>
          <p:cNvPicPr>
            <a:picLocks noChangeAspect="1"/>
          </p:cNvPicPr>
          <p:nvPr/>
        </p:nvPicPr>
        <p:blipFill rotWithShape="1">
          <a:blip r:embed="rId6"/>
          <a:srcRect b="61954"/>
          <a:stretch/>
        </p:blipFill>
        <p:spPr>
          <a:xfrm>
            <a:off x="9374010" y="5488882"/>
            <a:ext cx="2089150" cy="867313"/>
          </a:xfrm>
          <a:prstGeom prst="rect">
            <a:avLst/>
          </a:prstGeom>
        </p:spPr>
      </p:pic>
    </p:spTree>
    <p:extLst>
      <p:ext uri="{BB962C8B-B14F-4D97-AF65-F5344CB8AC3E}">
        <p14:creationId xmlns:p14="http://schemas.microsoft.com/office/powerpoint/2010/main" val="228849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038209046"/>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58399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E7A9952-0C8B-CEC8-1F7A-B70CDE41A828}"/>
              </a:ext>
            </a:extLst>
          </p:cNvPr>
          <p:cNvGrpSpPr>
            <a:grpSpLocks noChangeAspect="1"/>
          </p:cNvGrpSpPr>
          <p:nvPr/>
        </p:nvGrpSpPr>
        <p:grpSpPr>
          <a:xfrm>
            <a:off x="757075" y="2783984"/>
            <a:ext cx="548640" cy="548640"/>
            <a:chOff x="7736620" y="7009631"/>
            <a:chExt cx="4501800" cy="4503600"/>
          </a:xfrm>
          <a:solidFill>
            <a:schemeClr val="accent1"/>
          </a:solidFill>
        </p:grpSpPr>
        <p:sp>
          <p:nvSpPr>
            <p:cNvPr id="25" name="Freeform: Shape 1">
              <a:extLst>
                <a:ext uri="{FF2B5EF4-FFF2-40B4-BE49-F238E27FC236}">
                  <a16:creationId xmlns:a16="http://schemas.microsoft.com/office/drawing/2014/main" id="{D98F351D-A9E9-91D1-29F5-EBF878299B1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2">
              <a:extLst>
                <a:ext uri="{FF2B5EF4-FFF2-40B4-BE49-F238E27FC236}">
                  <a16:creationId xmlns:a16="http://schemas.microsoft.com/office/drawing/2014/main" id="{AE8F454A-B124-80B3-C9D5-45DC810D4DE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7" name="Freeform: Shape 3">
              <a:extLst>
                <a:ext uri="{FF2B5EF4-FFF2-40B4-BE49-F238E27FC236}">
                  <a16:creationId xmlns:a16="http://schemas.microsoft.com/office/drawing/2014/main" id="{FF84544F-A84B-CF3B-B36B-61DCBA558971}"/>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8" name="Freeform: Shape 4">
              <a:extLst>
                <a:ext uri="{FF2B5EF4-FFF2-40B4-BE49-F238E27FC236}">
                  <a16:creationId xmlns:a16="http://schemas.microsoft.com/office/drawing/2014/main" id="{B8E2AB8A-9927-794F-A58D-48E4E8613883}"/>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9" name="Freeform: Shape 5">
              <a:extLst>
                <a:ext uri="{FF2B5EF4-FFF2-40B4-BE49-F238E27FC236}">
                  <a16:creationId xmlns:a16="http://schemas.microsoft.com/office/drawing/2014/main" id="{F336B087-92B1-A519-E062-51ECFBDE5CB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0" name="TextBox 29">
            <a:extLst>
              <a:ext uri="{FF2B5EF4-FFF2-40B4-BE49-F238E27FC236}">
                <a16:creationId xmlns:a16="http://schemas.microsoft.com/office/drawing/2014/main" id="{DE86AD2B-3468-7D80-05BA-188232DEEA90}"/>
              </a:ext>
            </a:extLst>
          </p:cNvPr>
          <p:cNvSpPr txBox="1"/>
          <p:nvPr/>
        </p:nvSpPr>
        <p:spPr>
          <a:xfrm>
            <a:off x="941636" y="3347797"/>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nvGrpSpPr>
          <p:cNvPr id="40" name="Group 39">
            <a:extLst>
              <a:ext uri="{FF2B5EF4-FFF2-40B4-BE49-F238E27FC236}">
                <a16:creationId xmlns:a16="http://schemas.microsoft.com/office/drawing/2014/main" id="{EE744C08-2950-2A5F-4494-2BBB8B666431}"/>
              </a:ext>
            </a:extLst>
          </p:cNvPr>
          <p:cNvGrpSpPr/>
          <p:nvPr/>
        </p:nvGrpSpPr>
        <p:grpSpPr>
          <a:xfrm>
            <a:off x="2718433" y="3044749"/>
            <a:ext cx="847109" cy="307777"/>
            <a:chOff x="3732340" y="3944399"/>
            <a:chExt cx="847109" cy="307777"/>
          </a:xfrm>
        </p:grpSpPr>
        <p:sp>
          <p:nvSpPr>
            <p:cNvPr id="41" name="TextBox 40">
              <a:extLst>
                <a:ext uri="{FF2B5EF4-FFF2-40B4-BE49-F238E27FC236}">
                  <a16:creationId xmlns:a16="http://schemas.microsoft.com/office/drawing/2014/main" id="{FB03CE78-49A8-0411-D384-179229CD3807}"/>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42" name="Picture Placeholder 77" descr="Threathunting&#10;">
              <a:extLst>
                <a:ext uri="{FF2B5EF4-FFF2-40B4-BE49-F238E27FC236}">
                  <a16:creationId xmlns:a16="http://schemas.microsoft.com/office/drawing/2014/main" id="{866F3522-80C7-6202-BAFE-94F4C4425F9E}"/>
                </a:ext>
              </a:extLst>
            </p:cNvPr>
            <p:cNvGrpSpPr>
              <a:grpSpLocks noChangeAspect="1"/>
            </p:cNvGrpSpPr>
            <p:nvPr/>
          </p:nvGrpSpPr>
          <p:grpSpPr>
            <a:xfrm>
              <a:off x="3732340" y="3953614"/>
              <a:ext cx="296113" cy="294542"/>
              <a:chOff x="4495969" y="4428417"/>
              <a:chExt cx="375950" cy="373960"/>
            </a:xfrm>
            <a:solidFill>
              <a:srgbClr val="FF0000"/>
            </a:solidFill>
          </p:grpSpPr>
          <p:sp>
            <p:nvSpPr>
              <p:cNvPr id="43" name="Picture Placeholder 77">
                <a:extLst>
                  <a:ext uri="{FF2B5EF4-FFF2-40B4-BE49-F238E27FC236}">
                    <a16:creationId xmlns:a16="http://schemas.microsoft.com/office/drawing/2014/main" id="{1A78299F-3E12-836F-83FA-467F88342AD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44" name="Picture Placeholder 77">
                <a:extLst>
                  <a:ext uri="{FF2B5EF4-FFF2-40B4-BE49-F238E27FC236}">
                    <a16:creationId xmlns:a16="http://schemas.microsoft.com/office/drawing/2014/main" id="{0D26C0E9-D2EC-C0F5-B2D8-6F28F1C823F2}"/>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52" name="Rectangle 51">
            <a:extLst>
              <a:ext uri="{FF2B5EF4-FFF2-40B4-BE49-F238E27FC236}">
                <a16:creationId xmlns:a16="http://schemas.microsoft.com/office/drawing/2014/main" id="{EEBB11A8-B0C4-DFC5-30F3-33D71C4A12D8}"/>
              </a:ext>
            </a:extLst>
          </p:cNvPr>
          <p:cNvSpPr>
            <a:spLocks noChangeAspect="1"/>
          </p:cNvSpPr>
          <p:nvPr/>
        </p:nvSpPr>
        <p:spPr>
          <a:xfrm>
            <a:off x="484709" y="2398458"/>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EED297BF-58C1-3C15-0227-F94CE4044B5B}"/>
              </a:ext>
            </a:extLst>
          </p:cNvPr>
          <p:cNvSpPr>
            <a:spLocks noChangeAspect="1"/>
          </p:cNvSpPr>
          <p:nvPr/>
        </p:nvSpPr>
        <p:spPr>
          <a:xfrm>
            <a:off x="2079378" y="2573236"/>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857EBE2F-2750-8467-BBF8-4779C42905AB}"/>
              </a:ext>
            </a:extLst>
          </p:cNvPr>
          <p:cNvSpPr txBox="1"/>
          <p:nvPr/>
        </p:nvSpPr>
        <p:spPr>
          <a:xfrm>
            <a:off x="525221" y="3629022"/>
            <a:ext cx="900952" cy="246221"/>
          </a:xfrm>
          <a:prstGeom prst="rect">
            <a:avLst/>
          </a:prstGeom>
        </p:spPr>
        <p:txBody>
          <a:bodyPr wrap="none" lIns="0" tIns="0" rIns="0" bIns="0" rtlCol="0">
            <a:spAutoFit/>
          </a:bodyPr>
          <a:lstStyle/>
          <a:p>
            <a:pPr algn="ctr">
              <a:spcAft>
                <a:spcPts val="600"/>
              </a:spcAft>
            </a:pPr>
            <a:r>
              <a:rPr lang="en-US" sz="1600" dirty="0">
                <a:solidFill>
                  <a:schemeClr val="tx2"/>
                </a:solidFill>
                <a:latin typeface="Calibri" panose="020F0502020204030204" pitchFamily="34" charset="0"/>
              </a:rPr>
              <a:t>Edge Node</a:t>
            </a:r>
          </a:p>
        </p:txBody>
      </p:sp>
      <p:sp>
        <p:nvSpPr>
          <p:cNvPr id="61" name="TextBox 60">
            <a:extLst>
              <a:ext uri="{FF2B5EF4-FFF2-40B4-BE49-F238E27FC236}">
                <a16:creationId xmlns:a16="http://schemas.microsoft.com/office/drawing/2014/main" id="{D91D4766-8E89-FBCC-F66C-5DD0B7E70ADA}"/>
              </a:ext>
            </a:extLst>
          </p:cNvPr>
          <p:cNvSpPr txBox="1"/>
          <p:nvPr/>
        </p:nvSpPr>
        <p:spPr>
          <a:xfrm>
            <a:off x="2366434" y="3561293"/>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64" name="Picture Placeholder 80" descr="Defense Preventions&#10;">
            <a:extLst>
              <a:ext uri="{FF2B5EF4-FFF2-40B4-BE49-F238E27FC236}">
                <a16:creationId xmlns:a16="http://schemas.microsoft.com/office/drawing/2014/main" id="{D56370CA-856B-C425-3975-187C3F7C7BB8}"/>
              </a:ext>
            </a:extLst>
          </p:cNvPr>
          <p:cNvSpPr>
            <a:spLocks noChangeAspect="1"/>
          </p:cNvSpPr>
          <p:nvPr/>
        </p:nvSpPr>
        <p:spPr>
          <a:xfrm>
            <a:off x="998921" y="2563467"/>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nvGrpSpPr>
          <p:cNvPr id="65" name="Picture Placeholder 95" descr="Detections 3&#10;">
            <a:extLst>
              <a:ext uri="{FF2B5EF4-FFF2-40B4-BE49-F238E27FC236}">
                <a16:creationId xmlns:a16="http://schemas.microsoft.com/office/drawing/2014/main" id="{201630C6-6B9B-182A-A079-DD838FC3B21E}"/>
              </a:ext>
            </a:extLst>
          </p:cNvPr>
          <p:cNvGrpSpPr>
            <a:grpSpLocks noChangeAspect="1"/>
          </p:cNvGrpSpPr>
          <p:nvPr/>
        </p:nvGrpSpPr>
        <p:grpSpPr>
          <a:xfrm>
            <a:off x="2816087" y="2640078"/>
            <a:ext cx="274183" cy="275038"/>
            <a:chOff x="11081827" y="720438"/>
            <a:chExt cx="600204" cy="602073"/>
          </a:xfrm>
          <a:solidFill>
            <a:schemeClr val="accent2"/>
          </a:solidFill>
        </p:grpSpPr>
        <p:sp>
          <p:nvSpPr>
            <p:cNvPr id="66" name="Picture Placeholder 95">
              <a:extLst>
                <a:ext uri="{FF2B5EF4-FFF2-40B4-BE49-F238E27FC236}">
                  <a16:creationId xmlns:a16="http://schemas.microsoft.com/office/drawing/2014/main" id="{940102ED-1235-4C75-D172-A0DE622623F4}"/>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7" name="Picture Placeholder 95">
              <a:extLst>
                <a:ext uri="{FF2B5EF4-FFF2-40B4-BE49-F238E27FC236}">
                  <a16:creationId xmlns:a16="http://schemas.microsoft.com/office/drawing/2014/main" id="{8C457EDD-88B8-AB68-24F8-941A7048E798}"/>
                </a:ext>
              </a:extLst>
            </p:cNvPr>
            <p:cNvGrpSpPr/>
            <p:nvPr/>
          </p:nvGrpSpPr>
          <p:grpSpPr>
            <a:xfrm>
              <a:off x="11081827" y="720438"/>
              <a:ext cx="600204" cy="553805"/>
              <a:chOff x="11081827" y="720438"/>
              <a:chExt cx="600204" cy="553805"/>
            </a:xfrm>
            <a:solidFill>
              <a:schemeClr val="accent2"/>
            </a:solidFill>
          </p:grpSpPr>
          <p:grpSp>
            <p:nvGrpSpPr>
              <p:cNvPr id="68" name="Picture Placeholder 95">
                <a:extLst>
                  <a:ext uri="{FF2B5EF4-FFF2-40B4-BE49-F238E27FC236}">
                    <a16:creationId xmlns:a16="http://schemas.microsoft.com/office/drawing/2014/main" id="{43CD839D-41B1-C87E-32ED-AC7C6D2D160A}"/>
                  </a:ext>
                </a:extLst>
              </p:cNvPr>
              <p:cNvGrpSpPr/>
              <p:nvPr/>
            </p:nvGrpSpPr>
            <p:grpSpPr>
              <a:xfrm>
                <a:off x="11252592" y="851999"/>
                <a:ext cx="263103" cy="338137"/>
                <a:chOff x="11252592" y="851999"/>
                <a:chExt cx="263103" cy="338137"/>
              </a:xfrm>
              <a:solidFill>
                <a:schemeClr val="accent2"/>
              </a:solidFill>
            </p:grpSpPr>
            <p:sp>
              <p:nvSpPr>
                <p:cNvPr id="76" name="Picture Placeholder 95">
                  <a:extLst>
                    <a:ext uri="{FF2B5EF4-FFF2-40B4-BE49-F238E27FC236}">
                      <a16:creationId xmlns:a16="http://schemas.microsoft.com/office/drawing/2014/main" id="{2A61BC58-8B0D-F54D-59C3-D9D9A1A366BC}"/>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 name="Picture Placeholder 95">
                  <a:extLst>
                    <a:ext uri="{FF2B5EF4-FFF2-40B4-BE49-F238E27FC236}">
                      <a16:creationId xmlns:a16="http://schemas.microsoft.com/office/drawing/2014/main" id="{03278632-162F-AD3F-01D8-46DA962B669E}"/>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8" name="Picture Placeholder 95">
                  <a:extLst>
                    <a:ext uri="{FF2B5EF4-FFF2-40B4-BE49-F238E27FC236}">
                      <a16:creationId xmlns:a16="http://schemas.microsoft.com/office/drawing/2014/main" id="{2D528454-079A-EADC-7496-56A3CF922FE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9" name="Picture Placeholder 95">
                  <a:extLst>
                    <a:ext uri="{FF2B5EF4-FFF2-40B4-BE49-F238E27FC236}">
                      <a16:creationId xmlns:a16="http://schemas.microsoft.com/office/drawing/2014/main" id="{C30891F0-B5FA-548E-1DDF-223AF492A9F8}"/>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0" name="Picture Placeholder 95">
                  <a:extLst>
                    <a:ext uri="{FF2B5EF4-FFF2-40B4-BE49-F238E27FC236}">
                      <a16:creationId xmlns:a16="http://schemas.microsoft.com/office/drawing/2014/main" id="{A00EB003-B7C1-EC20-533F-71ED7F0640C0}"/>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1" name="Picture Placeholder 95">
                  <a:extLst>
                    <a:ext uri="{FF2B5EF4-FFF2-40B4-BE49-F238E27FC236}">
                      <a16:creationId xmlns:a16="http://schemas.microsoft.com/office/drawing/2014/main" id="{55B48C47-92C9-7C7D-CBB3-CBCFF56FCF21}"/>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2" name="Picture Placeholder 95">
                  <a:extLst>
                    <a:ext uri="{FF2B5EF4-FFF2-40B4-BE49-F238E27FC236}">
                      <a16:creationId xmlns:a16="http://schemas.microsoft.com/office/drawing/2014/main" id="{DC920E96-2DEF-13C5-0726-FD44A4FC936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3" name="Picture Placeholder 95">
                  <a:extLst>
                    <a:ext uri="{FF2B5EF4-FFF2-40B4-BE49-F238E27FC236}">
                      <a16:creationId xmlns:a16="http://schemas.microsoft.com/office/drawing/2014/main" id="{0ACB5DFE-504C-6754-5703-8454D8ECB5C4}"/>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9" name="Picture Placeholder 95">
                <a:extLst>
                  <a:ext uri="{FF2B5EF4-FFF2-40B4-BE49-F238E27FC236}">
                    <a16:creationId xmlns:a16="http://schemas.microsoft.com/office/drawing/2014/main" id="{478C1177-1B10-4525-3852-C348499E810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0" name="Picture Placeholder 95">
                <a:extLst>
                  <a:ext uri="{FF2B5EF4-FFF2-40B4-BE49-F238E27FC236}">
                    <a16:creationId xmlns:a16="http://schemas.microsoft.com/office/drawing/2014/main" id="{BBC81342-9F3E-BAF7-BB6A-AAED98F05D5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1" name="Picture Placeholder 95">
                <a:extLst>
                  <a:ext uri="{FF2B5EF4-FFF2-40B4-BE49-F238E27FC236}">
                    <a16:creationId xmlns:a16="http://schemas.microsoft.com/office/drawing/2014/main" id="{7933E006-5041-3302-0459-1356F9126AC0}"/>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 name="Picture Placeholder 95">
                <a:extLst>
                  <a:ext uri="{FF2B5EF4-FFF2-40B4-BE49-F238E27FC236}">
                    <a16:creationId xmlns:a16="http://schemas.microsoft.com/office/drawing/2014/main" id="{D51318B1-CE22-E938-0412-E1A27D091E9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3" name="Picture Placeholder 95">
                <a:extLst>
                  <a:ext uri="{FF2B5EF4-FFF2-40B4-BE49-F238E27FC236}">
                    <a16:creationId xmlns:a16="http://schemas.microsoft.com/office/drawing/2014/main" id="{61AB3844-0064-B80B-F136-E3CEA7276F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 name="Picture Placeholder 95">
                <a:extLst>
                  <a:ext uri="{FF2B5EF4-FFF2-40B4-BE49-F238E27FC236}">
                    <a16:creationId xmlns:a16="http://schemas.microsoft.com/office/drawing/2014/main" id="{8C988BBF-08C3-E36A-3495-AC1034BAC2D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 name="Picture Placeholder 95">
                <a:extLst>
                  <a:ext uri="{FF2B5EF4-FFF2-40B4-BE49-F238E27FC236}">
                    <a16:creationId xmlns:a16="http://schemas.microsoft.com/office/drawing/2014/main" id="{971F3F32-7711-E715-5110-E9940367CA8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84" name="Picture Placeholder 99" descr="Unfiltered Data&#10;">
            <a:extLst>
              <a:ext uri="{FF2B5EF4-FFF2-40B4-BE49-F238E27FC236}">
                <a16:creationId xmlns:a16="http://schemas.microsoft.com/office/drawing/2014/main" id="{8A68BF8C-0904-189A-229A-6E4E588DAC81}"/>
              </a:ext>
            </a:extLst>
          </p:cNvPr>
          <p:cNvGrpSpPr>
            <a:grpSpLocks noChangeAspect="1"/>
          </p:cNvGrpSpPr>
          <p:nvPr/>
        </p:nvGrpSpPr>
        <p:grpSpPr>
          <a:xfrm>
            <a:off x="3234769" y="2674116"/>
            <a:ext cx="204546" cy="204979"/>
            <a:chOff x="8446849" y="1951740"/>
            <a:chExt cx="595777" cy="597042"/>
          </a:xfrm>
          <a:solidFill>
            <a:schemeClr val="accent2"/>
          </a:solidFill>
        </p:grpSpPr>
        <p:grpSp>
          <p:nvGrpSpPr>
            <p:cNvPr id="85" name="Picture Placeholder 99">
              <a:extLst>
                <a:ext uri="{FF2B5EF4-FFF2-40B4-BE49-F238E27FC236}">
                  <a16:creationId xmlns:a16="http://schemas.microsoft.com/office/drawing/2014/main" id="{E1A4B646-AAA1-BC12-2367-13C84F2A7070}"/>
                </a:ext>
              </a:extLst>
            </p:cNvPr>
            <p:cNvGrpSpPr/>
            <p:nvPr/>
          </p:nvGrpSpPr>
          <p:grpSpPr>
            <a:xfrm>
              <a:off x="8571443" y="2015619"/>
              <a:ext cx="471182" cy="35417"/>
              <a:chOff x="8571443" y="2015619"/>
              <a:chExt cx="471182" cy="35417"/>
            </a:xfrm>
            <a:solidFill>
              <a:schemeClr val="accent2"/>
            </a:solidFill>
          </p:grpSpPr>
          <p:sp>
            <p:nvSpPr>
              <p:cNvPr id="135" name="Picture Placeholder 99">
                <a:extLst>
                  <a:ext uri="{FF2B5EF4-FFF2-40B4-BE49-F238E27FC236}">
                    <a16:creationId xmlns:a16="http://schemas.microsoft.com/office/drawing/2014/main" id="{7A66BEC6-3CF8-293F-5905-BD80A8248483}"/>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99">
                <a:extLst>
                  <a:ext uri="{FF2B5EF4-FFF2-40B4-BE49-F238E27FC236}">
                    <a16:creationId xmlns:a16="http://schemas.microsoft.com/office/drawing/2014/main" id="{7AABA247-1623-4F86-CDF6-C2239C5225AB}"/>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99">
                <a:extLst>
                  <a:ext uri="{FF2B5EF4-FFF2-40B4-BE49-F238E27FC236}">
                    <a16:creationId xmlns:a16="http://schemas.microsoft.com/office/drawing/2014/main" id="{95E6849A-984B-55BA-1507-E94A5474060B}"/>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9">
                <a:extLst>
                  <a:ext uri="{FF2B5EF4-FFF2-40B4-BE49-F238E27FC236}">
                    <a16:creationId xmlns:a16="http://schemas.microsoft.com/office/drawing/2014/main" id="{3EEB4764-C03E-F523-0E6A-56541FEA661C}"/>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9">
                <a:extLst>
                  <a:ext uri="{FF2B5EF4-FFF2-40B4-BE49-F238E27FC236}">
                    <a16:creationId xmlns:a16="http://schemas.microsoft.com/office/drawing/2014/main" id="{E7397E39-430F-FBB4-03A3-6AFEABCDA1CA}"/>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9">
                <a:extLst>
                  <a:ext uri="{FF2B5EF4-FFF2-40B4-BE49-F238E27FC236}">
                    <a16:creationId xmlns:a16="http://schemas.microsoft.com/office/drawing/2014/main" id="{6E6CE466-057A-2A66-69AA-69E94EC07DA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9">
                <a:extLst>
                  <a:ext uri="{FF2B5EF4-FFF2-40B4-BE49-F238E27FC236}">
                    <a16:creationId xmlns:a16="http://schemas.microsoft.com/office/drawing/2014/main" id="{381660CA-84A3-7D1D-E312-87846FFC8F04}"/>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99">
                <a:extLst>
                  <a:ext uri="{FF2B5EF4-FFF2-40B4-BE49-F238E27FC236}">
                    <a16:creationId xmlns:a16="http://schemas.microsoft.com/office/drawing/2014/main" id="{7D3FED4C-63B1-7749-01AC-11FC035E13C9}"/>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6" name="Picture Placeholder 99">
              <a:extLst>
                <a:ext uri="{FF2B5EF4-FFF2-40B4-BE49-F238E27FC236}">
                  <a16:creationId xmlns:a16="http://schemas.microsoft.com/office/drawing/2014/main" id="{15E2F225-1181-28C2-089B-569509732BF0}"/>
                </a:ext>
              </a:extLst>
            </p:cNvPr>
            <p:cNvGrpSpPr/>
            <p:nvPr/>
          </p:nvGrpSpPr>
          <p:grpSpPr>
            <a:xfrm>
              <a:off x="8633425" y="2102266"/>
              <a:ext cx="409201" cy="35417"/>
              <a:chOff x="8633425" y="2102266"/>
              <a:chExt cx="409201" cy="35417"/>
            </a:xfrm>
            <a:solidFill>
              <a:schemeClr val="accent2"/>
            </a:solidFill>
          </p:grpSpPr>
          <p:sp>
            <p:nvSpPr>
              <p:cNvPr id="128" name="Picture Placeholder 99">
                <a:extLst>
                  <a:ext uri="{FF2B5EF4-FFF2-40B4-BE49-F238E27FC236}">
                    <a16:creationId xmlns:a16="http://schemas.microsoft.com/office/drawing/2014/main" id="{F6C31CD3-11F0-ADA4-DA05-A3F2BBB57F07}"/>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9">
                <a:extLst>
                  <a:ext uri="{FF2B5EF4-FFF2-40B4-BE49-F238E27FC236}">
                    <a16:creationId xmlns:a16="http://schemas.microsoft.com/office/drawing/2014/main" id="{1C6FCEDA-9C10-A8C5-CBAF-A3F23BBC0A69}"/>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9">
                <a:extLst>
                  <a:ext uri="{FF2B5EF4-FFF2-40B4-BE49-F238E27FC236}">
                    <a16:creationId xmlns:a16="http://schemas.microsoft.com/office/drawing/2014/main" id="{05263462-E4DF-9A45-4BB7-F938BE10D7FA}"/>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1" name="Picture Placeholder 99">
                <a:extLst>
                  <a:ext uri="{FF2B5EF4-FFF2-40B4-BE49-F238E27FC236}">
                    <a16:creationId xmlns:a16="http://schemas.microsoft.com/office/drawing/2014/main" id="{BD829846-E43D-92FC-0118-038B720E004B}"/>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2" name="Picture Placeholder 99">
                <a:extLst>
                  <a:ext uri="{FF2B5EF4-FFF2-40B4-BE49-F238E27FC236}">
                    <a16:creationId xmlns:a16="http://schemas.microsoft.com/office/drawing/2014/main" id="{C422077E-F473-ADDC-C08A-4205121BE02C}"/>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3" name="Picture Placeholder 99">
                <a:extLst>
                  <a:ext uri="{FF2B5EF4-FFF2-40B4-BE49-F238E27FC236}">
                    <a16:creationId xmlns:a16="http://schemas.microsoft.com/office/drawing/2014/main" id="{027BB85A-86FD-D4E3-163B-AD7D056B1B97}"/>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4" name="Picture Placeholder 99">
                <a:extLst>
                  <a:ext uri="{FF2B5EF4-FFF2-40B4-BE49-F238E27FC236}">
                    <a16:creationId xmlns:a16="http://schemas.microsoft.com/office/drawing/2014/main" id="{81041945-314A-5043-80B6-F87F8A9ED2A0}"/>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7" name="Picture Placeholder 99">
              <a:extLst>
                <a:ext uri="{FF2B5EF4-FFF2-40B4-BE49-F238E27FC236}">
                  <a16:creationId xmlns:a16="http://schemas.microsoft.com/office/drawing/2014/main" id="{154C1185-7D37-C551-B7B1-9D5CD2409B49}"/>
                </a:ext>
              </a:extLst>
            </p:cNvPr>
            <p:cNvGrpSpPr/>
            <p:nvPr/>
          </p:nvGrpSpPr>
          <p:grpSpPr>
            <a:xfrm>
              <a:off x="8510095" y="2188913"/>
              <a:ext cx="532531" cy="35417"/>
              <a:chOff x="8510095" y="2188913"/>
              <a:chExt cx="532531" cy="35417"/>
            </a:xfrm>
            <a:solidFill>
              <a:schemeClr val="accent2"/>
            </a:solidFill>
          </p:grpSpPr>
          <p:sp>
            <p:nvSpPr>
              <p:cNvPr id="119" name="Picture Placeholder 99">
                <a:extLst>
                  <a:ext uri="{FF2B5EF4-FFF2-40B4-BE49-F238E27FC236}">
                    <a16:creationId xmlns:a16="http://schemas.microsoft.com/office/drawing/2014/main" id="{979D123B-008A-F1E0-EF20-B5619E5590A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0" name="Picture Placeholder 99">
                <a:extLst>
                  <a:ext uri="{FF2B5EF4-FFF2-40B4-BE49-F238E27FC236}">
                    <a16:creationId xmlns:a16="http://schemas.microsoft.com/office/drawing/2014/main" id="{11616607-B51E-4512-0170-447348D8B314}"/>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1" name="Picture Placeholder 99">
                <a:extLst>
                  <a:ext uri="{FF2B5EF4-FFF2-40B4-BE49-F238E27FC236}">
                    <a16:creationId xmlns:a16="http://schemas.microsoft.com/office/drawing/2014/main" id="{DF526094-BE0C-60CC-D677-D3228C638A57}"/>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99">
                <a:extLst>
                  <a:ext uri="{FF2B5EF4-FFF2-40B4-BE49-F238E27FC236}">
                    <a16:creationId xmlns:a16="http://schemas.microsoft.com/office/drawing/2014/main" id="{81DF061B-C2DF-F68D-E7A1-8894FFF8C734}"/>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99">
                <a:extLst>
                  <a:ext uri="{FF2B5EF4-FFF2-40B4-BE49-F238E27FC236}">
                    <a16:creationId xmlns:a16="http://schemas.microsoft.com/office/drawing/2014/main" id="{1D38E50F-E17B-0999-66D5-F9CFE2D93C0B}"/>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99">
                <a:extLst>
                  <a:ext uri="{FF2B5EF4-FFF2-40B4-BE49-F238E27FC236}">
                    <a16:creationId xmlns:a16="http://schemas.microsoft.com/office/drawing/2014/main" id="{854E1E41-F16F-07BA-310A-A943F0921417}"/>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99">
                <a:extLst>
                  <a:ext uri="{FF2B5EF4-FFF2-40B4-BE49-F238E27FC236}">
                    <a16:creationId xmlns:a16="http://schemas.microsoft.com/office/drawing/2014/main" id="{BD393E23-203A-8CCD-C2A0-6E191421659B}"/>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99">
                <a:extLst>
                  <a:ext uri="{FF2B5EF4-FFF2-40B4-BE49-F238E27FC236}">
                    <a16:creationId xmlns:a16="http://schemas.microsoft.com/office/drawing/2014/main" id="{075C3F41-22A6-5CE4-5D97-2C3891D82B5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99">
                <a:extLst>
                  <a:ext uri="{FF2B5EF4-FFF2-40B4-BE49-F238E27FC236}">
                    <a16:creationId xmlns:a16="http://schemas.microsoft.com/office/drawing/2014/main" id="{1D0F3BF9-91AD-7B2E-DECC-3B339F5E391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8" name="Picture Placeholder 99">
              <a:extLst>
                <a:ext uri="{FF2B5EF4-FFF2-40B4-BE49-F238E27FC236}">
                  <a16:creationId xmlns:a16="http://schemas.microsoft.com/office/drawing/2014/main" id="{F42D0526-E11F-1C05-2718-6F64B1CBEBF8}"/>
                </a:ext>
              </a:extLst>
            </p:cNvPr>
            <p:cNvGrpSpPr/>
            <p:nvPr/>
          </p:nvGrpSpPr>
          <p:grpSpPr>
            <a:xfrm>
              <a:off x="8446849" y="2275560"/>
              <a:ext cx="595777" cy="35417"/>
              <a:chOff x="8446849" y="2275560"/>
              <a:chExt cx="595777" cy="35417"/>
            </a:xfrm>
            <a:solidFill>
              <a:schemeClr val="accent2"/>
            </a:solidFill>
          </p:grpSpPr>
          <p:sp>
            <p:nvSpPr>
              <p:cNvPr id="109" name="Picture Placeholder 99">
                <a:extLst>
                  <a:ext uri="{FF2B5EF4-FFF2-40B4-BE49-F238E27FC236}">
                    <a16:creationId xmlns:a16="http://schemas.microsoft.com/office/drawing/2014/main" id="{4F69CD7E-20D1-FBF5-FC19-1A010B9B9FAC}"/>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99">
                <a:extLst>
                  <a:ext uri="{FF2B5EF4-FFF2-40B4-BE49-F238E27FC236}">
                    <a16:creationId xmlns:a16="http://schemas.microsoft.com/office/drawing/2014/main" id="{8449D318-FF51-C1E9-B0B4-720DDC3D7B68}"/>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99">
                <a:extLst>
                  <a:ext uri="{FF2B5EF4-FFF2-40B4-BE49-F238E27FC236}">
                    <a16:creationId xmlns:a16="http://schemas.microsoft.com/office/drawing/2014/main" id="{56380D38-E3DE-BA6D-4F4A-7F6EFF74A1EC}"/>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99">
                <a:extLst>
                  <a:ext uri="{FF2B5EF4-FFF2-40B4-BE49-F238E27FC236}">
                    <a16:creationId xmlns:a16="http://schemas.microsoft.com/office/drawing/2014/main" id="{6FA5D1E0-ADE4-7FB9-2950-60F3AFA15B5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99">
                <a:extLst>
                  <a:ext uri="{FF2B5EF4-FFF2-40B4-BE49-F238E27FC236}">
                    <a16:creationId xmlns:a16="http://schemas.microsoft.com/office/drawing/2014/main" id="{DDF8CD16-037F-C9E0-AE23-3BC043C6AB01}"/>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99">
                <a:extLst>
                  <a:ext uri="{FF2B5EF4-FFF2-40B4-BE49-F238E27FC236}">
                    <a16:creationId xmlns:a16="http://schemas.microsoft.com/office/drawing/2014/main" id="{06282FF2-28C0-2232-8ACC-AC4C2993388D}"/>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99">
                <a:extLst>
                  <a:ext uri="{FF2B5EF4-FFF2-40B4-BE49-F238E27FC236}">
                    <a16:creationId xmlns:a16="http://schemas.microsoft.com/office/drawing/2014/main" id="{4F6A1622-D8DA-E363-3C84-6D9F6DFB9C7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99">
                <a:extLst>
                  <a:ext uri="{FF2B5EF4-FFF2-40B4-BE49-F238E27FC236}">
                    <a16:creationId xmlns:a16="http://schemas.microsoft.com/office/drawing/2014/main" id="{F9DEC147-407D-10C2-FF09-EDBB68EFA5E2}"/>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99">
                <a:extLst>
                  <a:ext uri="{FF2B5EF4-FFF2-40B4-BE49-F238E27FC236}">
                    <a16:creationId xmlns:a16="http://schemas.microsoft.com/office/drawing/2014/main" id="{CD6A7716-DEF8-3A7D-D2F1-24585086EEFE}"/>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8" name="Picture Placeholder 99">
                <a:extLst>
                  <a:ext uri="{FF2B5EF4-FFF2-40B4-BE49-F238E27FC236}">
                    <a16:creationId xmlns:a16="http://schemas.microsoft.com/office/drawing/2014/main" id="{4042F833-1D1C-50A5-B593-4122FBC2E0B7}"/>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9" name="Picture Placeholder 99">
              <a:extLst>
                <a:ext uri="{FF2B5EF4-FFF2-40B4-BE49-F238E27FC236}">
                  <a16:creationId xmlns:a16="http://schemas.microsoft.com/office/drawing/2014/main" id="{6082DA20-2845-99A4-C18F-479C75534DBE}"/>
                </a:ext>
              </a:extLst>
            </p:cNvPr>
            <p:cNvGrpSpPr/>
            <p:nvPr/>
          </p:nvGrpSpPr>
          <p:grpSpPr>
            <a:xfrm>
              <a:off x="8508830" y="2362207"/>
              <a:ext cx="533796" cy="35417"/>
              <a:chOff x="8508830" y="2362207"/>
              <a:chExt cx="533796" cy="35417"/>
            </a:xfrm>
            <a:solidFill>
              <a:schemeClr val="accent2"/>
            </a:solidFill>
          </p:grpSpPr>
          <p:sp>
            <p:nvSpPr>
              <p:cNvPr id="100" name="Picture Placeholder 99">
                <a:extLst>
                  <a:ext uri="{FF2B5EF4-FFF2-40B4-BE49-F238E27FC236}">
                    <a16:creationId xmlns:a16="http://schemas.microsoft.com/office/drawing/2014/main" id="{F591F96C-5741-4D08-4281-0AFE645A5E2C}"/>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1" name="Picture Placeholder 99">
                <a:extLst>
                  <a:ext uri="{FF2B5EF4-FFF2-40B4-BE49-F238E27FC236}">
                    <a16:creationId xmlns:a16="http://schemas.microsoft.com/office/drawing/2014/main" id="{5C59B023-CC6A-977E-902B-8CBD9BFE5A9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2" name="Picture Placeholder 99">
                <a:extLst>
                  <a:ext uri="{FF2B5EF4-FFF2-40B4-BE49-F238E27FC236}">
                    <a16:creationId xmlns:a16="http://schemas.microsoft.com/office/drawing/2014/main" id="{1F9F3A76-2210-3491-12AC-1E0E84BA7895}"/>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3" name="Picture Placeholder 99">
                <a:extLst>
                  <a:ext uri="{FF2B5EF4-FFF2-40B4-BE49-F238E27FC236}">
                    <a16:creationId xmlns:a16="http://schemas.microsoft.com/office/drawing/2014/main" id="{63875BA1-D366-9C71-0436-DB4278B76DEF}"/>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4" name="Picture Placeholder 99">
                <a:extLst>
                  <a:ext uri="{FF2B5EF4-FFF2-40B4-BE49-F238E27FC236}">
                    <a16:creationId xmlns:a16="http://schemas.microsoft.com/office/drawing/2014/main" id="{776640FD-1C82-EC04-0D78-43B93E86190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5" name="Picture Placeholder 99">
                <a:extLst>
                  <a:ext uri="{FF2B5EF4-FFF2-40B4-BE49-F238E27FC236}">
                    <a16:creationId xmlns:a16="http://schemas.microsoft.com/office/drawing/2014/main" id="{D910DB2B-86DD-FEDC-3682-1B363654F91C}"/>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6" name="Picture Placeholder 99">
                <a:extLst>
                  <a:ext uri="{FF2B5EF4-FFF2-40B4-BE49-F238E27FC236}">
                    <a16:creationId xmlns:a16="http://schemas.microsoft.com/office/drawing/2014/main" id="{346C27C9-0A79-81B2-8EC4-25F674B3E687}"/>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7" name="Picture Placeholder 99">
                <a:extLst>
                  <a:ext uri="{FF2B5EF4-FFF2-40B4-BE49-F238E27FC236}">
                    <a16:creationId xmlns:a16="http://schemas.microsoft.com/office/drawing/2014/main" id="{82991892-F922-9402-6C57-0870964162F9}"/>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8" name="Picture Placeholder 99">
                <a:extLst>
                  <a:ext uri="{FF2B5EF4-FFF2-40B4-BE49-F238E27FC236}">
                    <a16:creationId xmlns:a16="http://schemas.microsoft.com/office/drawing/2014/main" id="{DD619162-0F90-BA9A-5162-17DA6B75B353}"/>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90" name="Picture Placeholder 99">
              <a:extLst>
                <a:ext uri="{FF2B5EF4-FFF2-40B4-BE49-F238E27FC236}">
                  <a16:creationId xmlns:a16="http://schemas.microsoft.com/office/drawing/2014/main" id="{23D8F789-1450-1521-2639-8EA62A454492}"/>
                </a:ext>
              </a:extLst>
            </p:cNvPr>
            <p:cNvGrpSpPr/>
            <p:nvPr/>
          </p:nvGrpSpPr>
          <p:grpSpPr>
            <a:xfrm>
              <a:off x="8571443" y="2448854"/>
              <a:ext cx="471182" cy="35417"/>
              <a:chOff x="8571443" y="2448854"/>
              <a:chExt cx="471182" cy="35417"/>
            </a:xfrm>
            <a:solidFill>
              <a:schemeClr val="accent2"/>
            </a:solidFill>
          </p:grpSpPr>
          <p:sp>
            <p:nvSpPr>
              <p:cNvPr id="92" name="Picture Placeholder 99">
                <a:extLst>
                  <a:ext uri="{FF2B5EF4-FFF2-40B4-BE49-F238E27FC236}">
                    <a16:creationId xmlns:a16="http://schemas.microsoft.com/office/drawing/2014/main" id="{8056E7F4-9813-CE72-4D0D-F7B111A762D2}"/>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99">
                <a:extLst>
                  <a:ext uri="{FF2B5EF4-FFF2-40B4-BE49-F238E27FC236}">
                    <a16:creationId xmlns:a16="http://schemas.microsoft.com/office/drawing/2014/main" id="{BCCE4D83-15E9-4779-623E-CBF7A9361321}"/>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9">
                <a:extLst>
                  <a:ext uri="{FF2B5EF4-FFF2-40B4-BE49-F238E27FC236}">
                    <a16:creationId xmlns:a16="http://schemas.microsoft.com/office/drawing/2014/main" id="{86CC9B1F-29FF-9351-6DB3-1C72E4C0D9B3}"/>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99">
                <a:extLst>
                  <a:ext uri="{FF2B5EF4-FFF2-40B4-BE49-F238E27FC236}">
                    <a16:creationId xmlns:a16="http://schemas.microsoft.com/office/drawing/2014/main" id="{F966D24D-12FA-9707-A4FC-179240421F87}"/>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99">
                <a:extLst>
                  <a:ext uri="{FF2B5EF4-FFF2-40B4-BE49-F238E27FC236}">
                    <a16:creationId xmlns:a16="http://schemas.microsoft.com/office/drawing/2014/main" id="{896E2176-192F-E1F9-DE20-F0B9FDA66E9D}"/>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99">
                <a:extLst>
                  <a:ext uri="{FF2B5EF4-FFF2-40B4-BE49-F238E27FC236}">
                    <a16:creationId xmlns:a16="http://schemas.microsoft.com/office/drawing/2014/main" id="{731287E0-525A-4796-4F75-A8903B7A82F5}"/>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99">
                <a:extLst>
                  <a:ext uri="{FF2B5EF4-FFF2-40B4-BE49-F238E27FC236}">
                    <a16:creationId xmlns:a16="http://schemas.microsoft.com/office/drawing/2014/main" id="{81318EC4-7754-2F1B-7398-F0D4D59E3AB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9" name="Picture Placeholder 99">
                <a:extLst>
                  <a:ext uri="{FF2B5EF4-FFF2-40B4-BE49-F238E27FC236}">
                    <a16:creationId xmlns:a16="http://schemas.microsoft.com/office/drawing/2014/main" id="{B9F9CBCB-6C3E-C676-17BE-AC542736F7E7}"/>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91" name="Picture Placeholder 99">
              <a:extLst>
                <a:ext uri="{FF2B5EF4-FFF2-40B4-BE49-F238E27FC236}">
                  <a16:creationId xmlns:a16="http://schemas.microsoft.com/office/drawing/2014/main" id="{5B09993E-3AF8-6B93-064E-C341E4448C42}"/>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43" name="Rectangle 142">
            <a:extLst>
              <a:ext uri="{FF2B5EF4-FFF2-40B4-BE49-F238E27FC236}">
                <a16:creationId xmlns:a16="http://schemas.microsoft.com/office/drawing/2014/main" id="{D78C79D3-52B2-248C-2738-F325E40C509D}"/>
              </a:ext>
            </a:extLst>
          </p:cNvPr>
          <p:cNvSpPr>
            <a:spLocks noChangeAspect="1"/>
          </p:cNvSpPr>
          <p:nvPr/>
        </p:nvSpPr>
        <p:spPr>
          <a:xfrm>
            <a:off x="2782137" y="2616865"/>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275" name="Rectangle 274">
            <a:extLst>
              <a:ext uri="{FF2B5EF4-FFF2-40B4-BE49-F238E27FC236}">
                <a16:creationId xmlns:a16="http://schemas.microsoft.com/office/drawing/2014/main" id="{F3FC3163-7629-F173-8D31-2A4BEC381F70}"/>
              </a:ext>
            </a:extLst>
          </p:cNvPr>
          <p:cNvSpPr/>
          <p:nvPr/>
        </p:nvSpPr>
        <p:spPr>
          <a:xfrm>
            <a:off x="1998848" y="2470890"/>
            <a:ext cx="1712361" cy="12736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3" name="Picture 32">
            <a:extLst>
              <a:ext uri="{FF2B5EF4-FFF2-40B4-BE49-F238E27FC236}">
                <a16:creationId xmlns:a16="http://schemas.microsoft.com/office/drawing/2014/main" id="{E4589112-881E-F01B-0FEA-8BF4F0E4CC02}"/>
              </a:ext>
            </a:extLst>
          </p:cNvPr>
          <p:cNvPicPr>
            <a:picLocks noChangeAspect="1"/>
          </p:cNvPicPr>
          <p:nvPr/>
        </p:nvPicPr>
        <p:blipFill>
          <a:blip r:embed="rId2"/>
          <a:stretch>
            <a:fillRect/>
          </a:stretch>
        </p:blipFill>
        <p:spPr>
          <a:xfrm>
            <a:off x="395034" y="169301"/>
            <a:ext cx="3307080" cy="2044700"/>
          </a:xfrm>
          <a:prstGeom prst="rect">
            <a:avLst/>
          </a:prstGeom>
        </p:spPr>
      </p:pic>
      <p:sp>
        <p:nvSpPr>
          <p:cNvPr id="34" name="Rectangle 33">
            <a:extLst>
              <a:ext uri="{FF2B5EF4-FFF2-40B4-BE49-F238E27FC236}">
                <a16:creationId xmlns:a16="http://schemas.microsoft.com/office/drawing/2014/main" id="{6591958B-04FF-2AEC-9CDF-19EFAEAF788C}"/>
              </a:ext>
            </a:extLst>
          </p:cNvPr>
          <p:cNvSpPr/>
          <p:nvPr/>
        </p:nvSpPr>
        <p:spPr>
          <a:xfrm>
            <a:off x="2155378" y="353758"/>
            <a:ext cx="1482467" cy="162989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2" name="Rectangle 1">
            <a:extLst>
              <a:ext uri="{FF2B5EF4-FFF2-40B4-BE49-F238E27FC236}">
                <a16:creationId xmlns:a16="http://schemas.microsoft.com/office/drawing/2014/main" id="{1D2AAB6E-939E-E0BC-19BC-8BB4CC6290F1}"/>
              </a:ext>
            </a:extLst>
          </p:cNvPr>
          <p:cNvSpPr>
            <a:spLocks noChangeAspect="1"/>
          </p:cNvSpPr>
          <p:nvPr/>
        </p:nvSpPr>
        <p:spPr>
          <a:xfrm>
            <a:off x="6096000" y="1574156"/>
            <a:ext cx="1571385" cy="1340388"/>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6528F67-8CF9-0FE8-90E8-5345C79E8016}"/>
              </a:ext>
            </a:extLst>
          </p:cNvPr>
          <p:cNvSpPr>
            <a:spLocks noChangeAspect="1"/>
          </p:cNvSpPr>
          <p:nvPr/>
        </p:nvSpPr>
        <p:spPr>
          <a:xfrm>
            <a:off x="6283475" y="1851949"/>
            <a:ext cx="1236919" cy="47573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6" name="TextBox 35">
            <a:extLst>
              <a:ext uri="{FF2B5EF4-FFF2-40B4-BE49-F238E27FC236}">
                <a16:creationId xmlns:a16="http://schemas.microsoft.com/office/drawing/2014/main" id="{24F49229-D9E0-2E46-F728-A76B8A4E4B0F}"/>
              </a:ext>
            </a:extLst>
          </p:cNvPr>
          <p:cNvSpPr txBox="1"/>
          <p:nvPr/>
        </p:nvSpPr>
        <p:spPr>
          <a:xfrm>
            <a:off x="6405955" y="2635614"/>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37" name="TextBox 36">
            <a:extLst>
              <a:ext uri="{FF2B5EF4-FFF2-40B4-BE49-F238E27FC236}">
                <a16:creationId xmlns:a16="http://schemas.microsoft.com/office/drawing/2014/main" id="{38565FE2-A184-34A7-F97F-AE848925FC34}"/>
              </a:ext>
            </a:extLst>
          </p:cNvPr>
          <p:cNvSpPr txBox="1"/>
          <p:nvPr/>
        </p:nvSpPr>
        <p:spPr>
          <a:xfrm>
            <a:off x="6364832" y="2340679"/>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38" name="Picture Placeholder 77" descr="Secure Storage&#10;">
            <a:extLst>
              <a:ext uri="{FF2B5EF4-FFF2-40B4-BE49-F238E27FC236}">
                <a16:creationId xmlns:a16="http://schemas.microsoft.com/office/drawing/2014/main" id="{7883DF08-7933-1F5C-8BA2-E2C67C0D212B}"/>
              </a:ext>
            </a:extLst>
          </p:cNvPr>
          <p:cNvGrpSpPr>
            <a:grpSpLocks noChangeAspect="1"/>
          </p:cNvGrpSpPr>
          <p:nvPr/>
        </p:nvGrpSpPr>
        <p:grpSpPr>
          <a:xfrm>
            <a:off x="6650925" y="1948272"/>
            <a:ext cx="282129" cy="332184"/>
            <a:chOff x="4530115" y="718374"/>
            <a:chExt cx="509762" cy="600204"/>
          </a:xfrm>
          <a:solidFill>
            <a:schemeClr val="accent2"/>
          </a:solidFill>
        </p:grpSpPr>
        <p:sp>
          <p:nvSpPr>
            <p:cNvPr id="39" name="Picture Placeholder 77">
              <a:extLst>
                <a:ext uri="{FF2B5EF4-FFF2-40B4-BE49-F238E27FC236}">
                  <a16:creationId xmlns:a16="http://schemas.microsoft.com/office/drawing/2014/main" id="{72FCCB84-C3FF-4751-E1D9-2A8E38A6B96B}"/>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5" name="Picture Placeholder 77">
              <a:extLst>
                <a:ext uri="{FF2B5EF4-FFF2-40B4-BE49-F238E27FC236}">
                  <a16:creationId xmlns:a16="http://schemas.microsoft.com/office/drawing/2014/main" id="{D291B42E-6990-EFE3-0E46-DB51FD782FC4}"/>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6" name="TextBox 45">
            <a:extLst>
              <a:ext uri="{FF2B5EF4-FFF2-40B4-BE49-F238E27FC236}">
                <a16:creationId xmlns:a16="http://schemas.microsoft.com/office/drawing/2014/main" id="{BE3904B2-B20D-7356-2A38-8C2C69E1508B}"/>
              </a:ext>
            </a:extLst>
          </p:cNvPr>
          <p:cNvSpPr txBox="1"/>
          <p:nvPr/>
        </p:nvSpPr>
        <p:spPr>
          <a:xfrm>
            <a:off x="6985999" y="1960476"/>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sp>
        <p:nvSpPr>
          <p:cNvPr id="191" name="Rectangle 190">
            <a:extLst>
              <a:ext uri="{FF2B5EF4-FFF2-40B4-BE49-F238E27FC236}">
                <a16:creationId xmlns:a16="http://schemas.microsoft.com/office/drawing/2014/main" id="{0A900A72-86DE-9EE4-4377-3167E9D144AC}"/>
              </a:ext>
            </a:extLst>
          </p:cNvPr>
          <p:cNvSpPr/>
          <p:nvPr/>
        </p:nvSpPr>
        <p:spPr>
          <a:xfrm>
            <a:off x="6219932" y="1747776"/>
            <a:ext cx="1358337" cy="77756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74554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847527E9-D1C7-6C42-B635-F51FC7C0EC37}"/>
              </a:ext>
            </a:extLst>
          </p:cNvPr>
          <p:cNvGraphicFramePr>
            <a:graphicFrameLocks noGrp="1"/>
          </p:cNvGraphicFramePr>
          <p:nvPr>
            <p:ph sz="quarter" idx="14"/>
            <p:extLst>
              <p:ext uri="{D42A27DB-BD31-4B8C-83A1-F6EECF244321}">
                <p14:modId xmlns:p14="http://schemas.microsoft.com/office/powerpoint/2010/main" val="2657230134"/>
              </p:ext>
            </p:extLst>
          </p:nvPr>
        </p:nvGraphicFramePr>
        <p:xfrm>
          <a:off x="135466" y="1623353"/>
          <a:ext cx="11808179" cy="438912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3291840">
                <a:tc>
                  <a:txBody>
                    <a:bodyPr/>
                    <a:lstStyle/>
                    <a:p>
                      <a:pPr algn="ctr"/>
                      <a:endParaRPr lang="en-US" b="1" i="0" dirty="0">
                        <a:latin typeface="Calibri" panose="020F0502020204030204" pitchFamily="34" charset="0"/>
                      </a:endParaRPr>
                    </a:p>
                  </a:txBody>
                  <a:tcPr anchor="ctr"/>
                </a:tc>
                <a:tc>
                  <a:txBody>
                    <a:bodyPr/>
                    <a:lstStyle/>
                    <a:p>
                      <a:pPr algn="ctr"/>
                      <a:r>
                        <a:rPr lang="en-US" b="0" i="0" dirty="0">
                          <a:latin typeface="Calibri" panose="020F0502020204030204" pitchFamily="34" charset="0"/>
                        </a:rPr>
                        <a:t>File Score Determined by Local Analysis (GW </a:t>
                      </a:r>
                      <a:r>
                        <a:rPr lang="en-US" b="0" i="0">
                          <a:latin typeface="Calibri" panose="020F0502020204030204" pitchFamily="34" charset="0"/>
                        </a:rPr>
                        <a:t>or SVM)</a:t>
                      </a:r>
                      <a:endParaRPr lang="en-US" b="0" i="0" dirty="0">
                        <a:latin typeface="Calibri" panose="020F0502020204030204" pitchFamily="34" charset="0"/>
                      </a:endParaRPr>
                    </a:p>
                  </a:txBody>
                  <a:tcPr anchor="b"/>
                </a:tc>
                <a:tc>
                  <a:txBody>
                    <a:bodyPr/>
                    <a:lstStyle/>
                    <a:p>
                      <a:pPr algn="ctr"/>
                      <a:r>
                        <a:rPr lang="en-US" b="0" i="0" dirty="0">
                          <a:latin typeface="Calibri" panose="020F0502020204030204" pitchFamily="34" charset="0"/>
                        </a:rPr>
                        <a:t>Endpoint</a:t>
                      </a:r>
                    </a:p>
                    <a:p>
                      <a:pPr algn="ctr"/>
                      <a:r>
                        <a:rPr lang="en-US" b="0" i="0" dirty="0">
                          <a:latin typeface="Calibri" panose="020F0502020204030204" pitchFamily="34" charset="0"/>
                        </a:rPr>
                        <a:t>Malware File DB</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algn="ctr"/>
                      <a:r>
                        <a:rPr lang="en-US" b="0" i="0" dirty="0">
                          <a:latin typeface="Calibri" panose="020F0502020204030204" pitchFamily="34" charset="0"/>
                        </a:rPr>
                        <a:t>Other Endpoints</a:t>
                      </a:r>
                    </a:p>
                    <a:p>
                      <a:pPr algn="ctr"/>
                      <a:r>
                        <a:rPr lang="en-US" b="0" i="0" dirty="0">
                          <a:latin typeface="Calibri" panose="020F0502020204030204" pitchFamily="34" charset="0"/>
                        </a:rPr>
                        <a:t>Malware File DB</a:t>
                      </a:r>
                    </a:p>
                  </a:txBody>
                  <a:tcPr anchor="b"/>
                </a:tc>
                <a:extLst>
                  <a:ext uri="{0D108BD9-81ED-4DB2-BD59-A6C34878D82A}">
                    <a16:rowId xmlns:a16="http://schemas.microsoft.com/office/drawing/2014/main" val="3909491512"/>
                  </a:ext>
                </a:extLst>
              </a:tr>
              <a:tr h="548640">
                <a:tc rowSpan="2">
                  <a:txBody>
                    <a:bodyPr/>
                    <a:lstStyle/>
                    <a:p>
                      <a:r>
                        <a:rPr lang="en-US" b="1" i="1" dirty="0">
                          <a:latin typeface="Calibri" panose="020F0502020204030204" pitchFamily="34" charset="0"/>
                        </a:rPr>
                        <a:t>Gateway or Distributed Detection Endpoint</a:t>
                      </a:r>
                    </a:p>
                    <a:p>
                      <a:r>
                        <a:rPr lang="en-US" sz="1400" b="0" i="1" dirty="0">
                          <a:latin typeface="Calibri" panose="020F0502020204030204" pitchFamily="34" charset="0"/>
                        </a:rPr>
                        <a:t>(File score determined by Gateway or Distributed Endpoint)</a:t>
                      </a:r>
                    </a:p>
                  </a:txBody>
                  <a:tcPr anchor="ct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 </a:t>
                      </a:r>
                    </a:p>
                  </a:txBody>
                  <a:tcPr anchor="ctr"/>
                </a:tc>
                <a:tc>
                  <a:txBody>
                    <a:bodyPr/>
                    <a:lstStyle/>
                    <a:p>
                      <a:pPr algn="l"/>
                      <a:r>
                        <a:rPr lang="en-US" b="0" i="0" dirty="0">
                          <a:latin typeface="Calibri" panose="020F0502020204030204" pitchFamily="34" charset="0"/>
                        </a:rPr>
                        <a:t>     File not in DB</a:t>
                      </a:r>
                    </a:p>
                  </a:txBody>
                  <a:tcPr anchor="ctr"/>
                </a:tc>
                <a:extLst>
                  <a:ext uri="{0D108BD9-81ED-4DB2-BD59-A6C34878D82A}">
                    <a16:rowId xmlns:a16="http://schemas.microsoft.com/office/drawing/2014/main" val="1860496356"/>
                  </a:ext>
                </a:extLst>
              </a:tr>
              <a:tr h="54864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a:t>
                      </a:r>
                    </a:p>
                  </a:txBody>
                  <a:tcPr anchor="ctr"/>
                </a:tc>
                <a:tc>
                  <a:txBody>
                    <a:bodyPr/>
                    <a:lstStyle/>
                    <a:p>
                      <a:r>
                        <a:rPr lang="en-US" b="0" i="0" dirty="0">
                          <a:latin typeface="Calibri" panose="020F0502020204030204" pitchFamily="34" charset="0"/>
                        </a:rPr>
                        <a:t>     File in DB =</a:t>
                      </a:r>
                    </a:p>
                  </a:txBody>
                  <a:tcPr anchor="ctr"/>
                </a:tc>
                <a:extLst>
                  <a:ext uri="{0D108BD9-81ED-4DB2-BD59-A6C34878D82A}">
                    <a16:rowId xmlns:a16="http://schemas.microsoft.com/office/drawing/2014/main" val="399074550"/>
                  </a:ext>
                </a:extLst>
              </a:tr>
            </a:tbl>
          </a:graphicData>
        </a:graphic>
      </p:graphicFrame>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Files Score Determined by Gateway or Distributed Endpoint </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a:t>Malware File DB Population</a:t>
            </a:r>
          </a:p>
        </p:txBody>
      </p:sp>
      <p:sp>
        <p:nvSpPr>
          <p:cNvPr id="456" name="Picture Placeholder 80" descr="Defense Preventions&#10;">
            <a:extLst>
              <a:ext uri="{FF2B5EF4-FFF2-40B4-BE49-F238E27FC236}">
                <a16:creationId xmlns:a16="http://schemas.microsoft.com/office/drawing/2014/main" id="{F2A6927F-E993-A24D-808B-896B97D2282C}"/>
              </a:ext>
            </a:extLst>
          </p:cNvPr>
          <p:cNvSpPr>
            <a:spLocks noChangeAspect="1"/>
          </p:cNvSpPr>
          <p:nvPr/>
        </p:nvSpPr>
        <p:spPr>
          <a:xfrm>
            <a:off x="4686118" y="5061825"/>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Picture Placeholder 80" descr="Defense Preventions&#10;">
            <a:extLst>
              <a:ext uri="{FF2B5EF4-FFF2-40B4-BE49-F238E27FC236}">
                <a16:creationId xmlns:a16="http://schemas.microsoft.com/office/drawing/2014/main" id="{6A35DFE0-0B48-0748-805E-AB6FCCFE1783}"/>
              </a:ext>
            </a:extLst>
          </p:cNvPr>
          <p:cNvSpPr>
            <a:spLocks noChangeAspect="1"/>
          </p:cNvSpPr>
          <p:nvPr/>
        </p:nvSpPr>
        <p:spPr>
          <a:xfrm>
            <a:off x="6959893"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8" name="Picture Placeholder 80" descr="Defense Preventions&#10;">
            <a:extLst>
              <a:ext uri="{FF2B5EF4-FFF2-40B4-BE49-F238E27FC236}">
                <a16:creationId xmlns:a16="http://schemas.microsoft.com/office/drawing/2014/main" id="{E45B95D7-2B70-E546-B558-6C56688579FF}"/>
              </a:ext>
            </a:extLst>
          </p:cNvPr>
          <p:cNvSpPr>
            <a:spLocks noChangeAspect="1"/>
          </p:cNvSpPr>
          <p:nvPr/>
        </p:nvSpPr>
        <p:spPr>
          <a:xfrm>
            <a:off x="9104782"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59" name="Picture Placeholder 79" descr="Defense Malware&#10;">
            <a:extLst>
              <a:ext uri="{FF2B5EF4-FFF2-40B4-BE49-F238E27FC236}">
                <a16:creationId xmlns:a16="http://schemas.microsoft.com/office/drawing/2014/main" id="{EA155E7E-7F50-F94B-9ABC-0894BA792557}"/>
              </a:ext>
            </a:extLst>
          </p:cNvPr>
          <p:cNvGrpSpPr>
            <a:grpSpLocks noChangeAspect="1"/>
          </p:cNvGrpSpPr>
          <p:nvPr/>
        </p:nvGrpSpPr>
        <p:grpSpPr>
          <a:xfrm>
            <a:off x="4686118" y="5607367"/>
            <a:ext cx="252229" cy="297292"/>
            <a:chOff x="7166991" y="712682"/>
            <a:chExt cx="509762" cy="600837"/>
          </a:xfrm>
          <a:solidFill>
            <a:srgbClr val="FF0000"/>
          </a:solidFill>
        </p:grpSpPr>
        <p:grpSp>
          <p:nvGrpSpPr>
            <p:cNvPr id="460" name="Picture Placeholder 79">
              <a:extLst>
                <a:ext uri="{FF2B5EF4-FFF2-40B4-BE49-F238E27FC236}">
                  <a16:creationId xmlns:a16="http://schemas.microsoft.com/office/drawing/2014/main" id="{00813AD7-6B60-324A-8A5E-40090362FD0A}"/>
                </a:ext>
              </a:extLst>
            </p:cNvPr>
            <p:cNvGrpSpPr/>
            <p:nvPr/>
          </p:nvGrpSpPr>
          <p:grpSpPr>
            <a:xfrm>
              <a:off x="7288423" y="828422"/>
              <a:ext cx="266898" cy="369356"/>
              <a:chOff x="7288423" y="828422"/>
              <a:chExt cx="266898" cy="369356"/>
            </a:xfrm>
            <a:grpFill/>
          </p:grpSpPr>
          <p:sp>
            <p:nvSpPr>
              <p:cNvPr id="462" name="Picture Placeholder 79">
                <a:extLst>
                  <a:ext uri="{FF2B5EF4-FFF2-40B4-BE49-F238E27FC236}">
                    <a16:creationId xmlns:a16="http://schemas.microsoft.com/office/drawing/2014/main" id="{A5DFB7F7-F1C5-6C41-BF4E-75F0D9487BB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9">
                <a:extLst>
                  <a:ext uri="{FF2B5EF4-FFF2-40B4-BE49-F238E27FC236}">
                    <a16:creationId xmlns:a16="http://schemas.microsoft.com/office/drawing/2014/main" id="{0253F4D7-4E7D-5747-9C41-023AD7364F8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9">
                <a:extLst>
                  <a:ext uri="{FF2B5EF4-FFF2-40B4-BE49-F238E27FC236}">
                    <a16:creationId xmlns:a16="http://schemas.microsoft.com/office/drawing/2014/main" id="{E96AC98B-C959-8040-A64C-A8C7250F4E0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9">
                <a:extLst>
                  <a:ext uri="{FF2B5EF4-FFF2-40B4-BE49-F238E27FC236}">
                    <a16:creationId xmlns:a16="http://schemas.microsoft.com/office/drawing/2014/main" id="{A9034F14-6289-E848-83FA-0DCBF063D62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9">
                <a:extLst>
                  <a:ext uri="{FF2B5EF4-FFF2-40B4-BE49-F238E27FC236}">
                    <a16:creationId xmlns:a16="http://schemas.microsoft.com/office/drawing/2014/main" id="{BD4B1048-FE13-5044-80A4-7B2DB3212AC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9">
                <a:extLst>
                  <a:ext uri="{FF2B5EF4-FFF2-40B4-BE49-F238E27FC236}">
                    <a16:creationId xmlns:a16="http://schemas.microsoft.com/office/drawing/2014/main" id="{61DFB81C-CED2-0842-BFA4-23375B2E7A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9">
                <a:extLst>
                  <a:ext uri="{FF2B5EF4-FFF2-40B4-BE49-F238E27FC236}">
                    <a16:creationId xmlns:a16="http://schemas.microsoft.com/office/drawing/2014/main" id="{E511EDFB-A3CE-114C-8073-A6FD52DD830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9">
                <a:extLst>
                  <a:ext uri="{FF2B5EF4-FFF2-40B4-BE49-F238E27FC236}">
                    <a16:creationId xmlns:a16="http://schemas.microsoft.com/office/drawing/2014/main" id="{9F32EED5-7617-834E-A2E9-B4D3EA1AD80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79">
                <a:extLst>
                  <a:ext uri="{FF2B5EF4-FFF2-40B4-BE49-F238E27FC236}">
                    <a16:creationId xmlns:a16="http://schemas.microsoft.com/office/drawing/2014/main" id="{B8B0D73D-1B40-234E-ABE8-6A1D2DB77C2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1" name="Picture Placeholder 79">
                <a:extLst>
                  <a:ext uri="{FF2B5EF4-FFF2-40B4-BE49-F238E27FC236}">
                    <a16:creationId xmlns:a16="http://schemas.microsoft.com/office/drawing/2014/main" id="{40A9D2AD-5624-7F4E-8404-905DC344337F}"/>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1" name="Picture Placeholder 79">
              <a:extLst>
                <a:ext uri="{FF2B5EF4-FFF2-40B4-BE49-F238E27FC236}">
                  <a16:creationId xmlns:a16="http://schemas.microsoft.com/office/drawing/2014/main" id="{E1C2D571-D9C5-AB4A-8628-D038B552170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72" name="Picture Placeholder 79" descr="Defense Malware&#10;">
            <a:extLst>
              <a:ext uri="{FF2B5EF4-FFF2-40B4-BE49-F238E27FC236}">
                <a16:creationId xmlns:a16="http://schemas.microsoft.com/office/drawing/2014/main" id="{223331F4-01BE-614E-96F6-B8EE2150E6A4}"/>
              </a:ext>
            </a:extLst>
          </p:cNvPr>
          <p:cNvGrpSpPr>
            <a:grpSpLocks noChangeAspect="1"/>
          </p:cNvGrpSpPr>
          <p:nvPr/>
        </p:nvGrpSpPr>
        <p:grpSpPr>
          <a:xfrm>
            <a:off x="6971519" y="5607367"/>
            <a:ext cx="252229" cy="297292"/>
            <a:chOff x="7166991" y="712682"/>
            <a:chExt cx="509762" cy="600837"/>
          </a:xfrm>
          <a:solidFill>
            <a:srgbClr val="FF0000"/>
          </a:solidFill>
        </p:grpSpPr>
        <p:grpSp>
          <p:nvGrpSpPr>
            <p:cNvPr id="473" name="Picture Placeholder 79">
              <a:extLst>
                <a:ext uri="{FF2B5EF4-FFF2-40B4-BE49-F238E27FC236}">
                  <a16:creationId xmlns:a16="http://schemas.microsoft.com/office/drawing/2014/main" id="{3010B765-2E08-CA48-85F1-49FD2723BD51}"/>
                </a:ext>
              </a:extLst>
            </p:cNvPr>
            <p:cNvGrpSpPr/>
            <p:nvPr/>
          </p:nvGrpSpPr>
          <p:grpSpPr>
            <a:xfrm>
              <a:off x="7288423" y="828422"/>
              <a:ext cx="266898" cy="369356"/>
              <a:chOff x="7288423" y="828422"/>
              <a:chExt cx="266898" cy="369356"/>
            </a:xfrm>
            <a:grpFill/>
          </p:grpSpPr>
          <p:sp>
            <p:nvSpPr>
              <p:cNvPr id="475" name="Picture Placeholder 79">
                <a:extLst>
                  <a:ext uri="{FF2B5EF4-FFF2-40B4-BE49-F238E27FC236}">
                    <a16:creationId xmlns:a16="http://schemas.microsoft.com/office/drawing/2014/main" id="{25C9519A-CCD5-F040-BF62-429B4ADB5E3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79">
                <a:extLst>
                  <a:ext uri="{FF2B5EF4-FFF2-40B4-BE49-F238E27FC236}">
                    <a16:creationId xmlns:a16="http://schemas.microsoft.com/office/drawing/2014/main" id="{82D294B9-020E-DF40-A1E5-7F122B6F1D3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79">
                <a:extLst>
                  <a:ext uri="{FF2B5EF4-FFF2-40B4-BE49-F238E27FC236}">
                    <a16:creationId xmlns:a16="http://schemas.microsoft.com/office/drawing/2014/main" id="{165194AC-1F53-5341-886C-CBCD4A55020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79">
                <a:extLst>
                  <a:ext uri="{FF2B5EF4-FFF2-40B4-BE49-F238E27FC236}">
                    <a16:creationId xmlns:a16="http://schemas.microsoft.com/office/drawing/2014/main" id="{BC07F415-CF87-EA4B-8393-B5103A70F2DB}"/>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79">
                <a:extLst>
                  <a:ext uri="{FF2B5EF4-FFF2-40B4-BE49-F238E27FC236}">
                    <a16:creationId xmlns:a16="http://schemas.microsoft.com/office/drawing/2014/main" id="{3DB00B41-8B36-A940-9873-99E31E35C4AB}"/>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0" name="Picture Placeholder 79">
                <a:extLst>
                  <a:ext uri="{FF2B5EF4-FFF2-40B4-BE49-F238E27FC236}">
                    <a16:creationId xmlns:a16="http://schemas.microsoft.com/office/drawing/2014/main" id="{D7D02337-DFBB-F94C-A367-5986E1CC95C7}"/>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79">
                <a:extLst>
                  <a:ext uri="{FF2B5EF4-FFF2-40B4-BE49-F238E27FC236}">
                    <a16:creationId xmlns:a16="http://schemas.microsoft.com/office/drawing/2014/main" id="{5AF6087C-983A-7143-9D58-973FDA87F8E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79">
                <a:extLst>
                  <a:ext uri="{FF2B5EF4-FFF2-40B4-BE49-F238E27FC236}">
                    <a16:creationId xmlns:a16="http://schemas.microsoft.com/office/drawing/2014/main" id="{F72F5596-909F-9846-9269-9F963936BD9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79">
                <a:extLst>
                  <a:ext uri="{FF2B5EF4-FFF2-40B4-BE49-F238E27FC236}">
                    <a16:creationId xmlns:a16="http://schemas.microsoft.com/office/drawing/2014/main" id="{B7817461-F09D-D345-AE65-B5571F75D7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79">
                <a:extLst>
                  <a:ext uri="{FF2B5EF4-FFF2-40B4-BE49-F238E27FC236}">
                    <a16:creationId xmlns:a16="http://schemas.microsoft.com/office/drawing/2014/main" id="{56F9DDD2-2269-F442-B977-A9AFEBF445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4" name="Picture Placeholder 79">
              <a:extLst>
                <a:ext uri="{FF2B5EF4-FFF2-40B4-BE49-F238E27FC236}">
                  <a16:creationId xmlns:a16="http://schemas.microsoft.com/office/drawing/2014/main" id="{6B89098F-B47D-964B-877C-A0A1B1A07E5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85" name="Picture Placeholder 79" descr="Defense Malware&#10;">
            <a:extLst>
              <a:ext uri="{FF2B5EF4-FFF2-40B4-BE49-F238E27FC236}">
                <a16:creationId xmlns:a16="http://schemas.microsoft.com/office/drawing/2014/main" id="{B1E194E3-2C67-9244-9C08-3C21C4B04F1B}"/>
              </a:ext>
            </a:extLst>
          </p:cNvPr>
          <p:cNvGrpSpPr>
            <a:grpSpLocks noChangeAspect="1"/>
          </p:cNvGrpSpPr>
          <p:nvPr/>
        </p:nvGrpSpPr>
        <p:grpSpPr>
          <a:xfrm>
            <a:off x="9116408" y="5607367"/>
            <a:ext cx="252229" cy="297292"/>
            <a:chOff x="7166991" y="712682"/>
            <a:chExt cx="509762" cy="600837"/>
          </a:xfrm>
          <a:solidFill>
            <a:srgbClr val="FF0000"/>
          </a:solidFill>
        </p:grpSpPr>
        <p:grpSp>
          <p:nvGrpSpPr>
            <p:cNvPr id="486" name="Picture Placeholder 79">
              <a:extLst>
                <a:ext uri="{FF2B5EF4-FFF2-40B4-BE49-F238E27FC236}">
                  <a16:creationId xmlns:a16="http://schemas.microsoft.com/office/drawing/2014/main" id="{B0375358-DDBF-3047-916A-DB9F56805EFD}"/>
                </a:ext>
              </a:extLst>
            </p:cNvPr>
            <p:cNvGrpSpPr/>
            <p:nvPr/>
          </p:nvGrpSpPr>
          <p:grpSpPr>
            <a:xfrm>
              <a:off x="7288423" y="828422"/>
              <a:ext cx="266898" cy="369356"/>
              <a:chOff x="7288423" y="828422"/>
              <a:chExt cx="266898" cy="369356"/>
            </a:xfrm>
            <a:grpFill/>
          </p:grpSpPr>
          <p:sp>
            <p:nvSpPr>
              <p:cNvPr id="488" name="Picture Placeholder 79">
                <a:extLst>
                  <a:ext uri="{FF2B5EF4-FFF2-40B4-BE49-F238E27FC236}">
                    <a16:creationId xmlns:a16="http://schemas.microsoft.com/office/drawing/2014/main" id="{A2DA1548-3C6E-A648-82E1-4C345E104BA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79">
                <a:extLst>
                  <a:ext uri="{FF2B5EF4-FFF2-40B4-BE49-F238E27FC236}">
                    <a16:creationId xmlns:a16="http://schemas.microsoft.com/office/drawing/2014/main" id="{3364C1A1-2AAB-1A4E-B1B3-D763DB8DFA8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0" name="Picture Placeholder 79">
                <a:extLst>
                  <a:ext uri="{FF2B5EF4-FFF2-40B4-BE49-F238E27FC236}">
                    <a16:creationId xmlns:a16="http://schemas.microsoft.com/office/drawing/2014/main" id="{1EAF316C-134F-1F4D-B2E9-F7581FFFD156}"/>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79">
                <a:extLst>
                  <a:ext uri="{FF2B5EF4-FFF2-40B4-BE49-F238E27FC236}">
                    <a16:creationId xmlns:a16="http://schemas.microsoft.com/office/drawing/2014/main" id="{487F9372-0807-D34C-9AA2-795EBB6EC736}"/>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79">
                <a:extLst>
                  <a:ext uri="{FF2B5EF4-FFF2-40B4-BE49-F238E27FC236}">
                    <a16:creationId xmlns:a16="http://schemas.microsoft.com/office/drawing/2014/main" id="{DD9FBA7B-45E2-B447-A700-6C2FE2D20D8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79">
                <a:extLst>
                  <a:ext uri="{FF2B5EF4-FFF2-40B4-BE49-F238E27FC236}">
                    <a16:creationId xmlns:a16="http://schemas.microsoft.com/office/drawing/2014/main" id="{5DFFEEA3-37DA-C54E-8BC7-629CAA4C1841}"/>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79">
                <a:extLst>
                  <a:ext uri="{FF2B5EF4-FFF2-40B4-BE49-F238E27FC236}">
                    <a16:creationId xmlns:a16="http://schemas.microsoft.com/office/drawing/2014/main" id="{D5343300-C4E1-4345-9382-3F093DCBEC34}"/>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79">
                <a:extLst>
                  <a:ext uri="{FF2B5EF4-FFF2-40B4-BE49-F238E27FC236}">
                    <a16:creationId xmlns:a16="http://schemas.microsoft.com/office/drawing/2014/main" id="{F8275D9F-19DD-DD45-A9AA-E5CE2F6505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B093D161-9363-CE47-A2BC-1C217945CC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C333F272-1B55-5E42-80F8-7B5742793D6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87" name="Picture Placeholder 79">
              <a:extLst>
                <a:ext uri="{FF2B5EF4-FFF2-40B4-BE49-F238E27FC236}">
                  <a16:creationId xmlns:a16="http://schemas.microsoft.com/office/drawing/2014/main" id="{377E0B29-7C1C-E846-935A-0A9AAA63716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98" name="Picture Placeholder 79" descr="Defense Malware&#10;">
            <a:extLst>
              <a:ext uri="{FF2B5EF4-FFF2-40B4-BE49-F238E27FC236}">
                <a16:creationId xmlns:a16="http://schemas.microsoft.com/office/drawing/2014/main" id="{4F198FCD-5961-C344-B09F-F745C9938F7C}"/>
              </a:ext>
            </a:extLst>
          </p:cNvPr>
          <p:cNvGrpSpPr>
            <a:grpSpLocks noChangeAspect="1"/>
          </p:cNvGrpSpPr>
          <p:nvPr/>
        </p:nvGrpSpPr>
        <p:grpSpPr>
          <a:xfrm>
            <a:off x="11256040" y="5607367"/>
            <a:ext cx="252229" cy="297292"/>
            <a:chOff x="7166991" y="712682"/>
            <a:chExt cx="509762" cy="600837"/>
          </a:xfrm>
          <a:solidFill>
            <a:srgbClr val="FF0000"/>
          </a:solidFill>
        </p:grpSpPr>
        <p:grpSp>
          <p:nvGrpSpPr>
            <p:cNvPr id="499" name="Picture Placeholder 79">
              <a:extLst>
                <a:ext uri="{FF2B5EF4-FFF2-40B4-BE49-F238E27FC236}">
                  <a16:creationId xmlns:a16="http://schemas.microsoft.com/office/drawing/2014/main" id="{43DF62A8-3A9C-F743-93C1-52D6A0FF6BEE}"/>
                </a:ext>
              </a:extLst>
            </p:cNvPr>
            <p:cNvGrpSpPr/>
            <p:nvPr/>
          </p:nvGrpSpPr>
          <p:grpSpPr>
            <a:xfrm>
              <a:off x="7288423" y="828422"/>
              <a:ext cx="266898" cy="369356"/>
              <a:chOff x="7288423" y="828422"/>
              <a:chExt cx="266898" cy="369356"/>
            </a:xfrm>
            <a:grpFill/>
          </p:grpSpPr>
          <p:sp>
            <p:nvSpPr>
              <p:cNvPr id="501" name="Picture Placeholder 79">
                <a:extLst>
                  <a:ext uri="{FF2B5EF4-FFF2-40B4-BE49-F238E27FC236}">
                    <a16:creationId xmlns:a16="http://schemas.microsoft.com/office/drawing/2014/main" id="{02E68516-B90C-FA44-A9CB-1295F7FDF25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2A022628-74A6-D747-9A25-0C34CF58A35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6E136B97-1086-7245-931E-2F423D5A9B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0AABA552-FEF7-6849-AC39-2F538776019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79">
                <a:extLst>
                  <a:ext uri="{FF2B5EF4-FFF2-40B4-BE49-F238E27FC236}">
                    <a16:creationId xmlns:a16="http://schemas.microsoft.com/office/drawing/2014/main" id="{DE6DBF6B-5BCE-C944-BE3F-7A96AB98D64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6" name="Picture Placeholder 79">
                <a:extLst>
                  <a:ext uri="{FF2B5EF4-FFF2-40B4-BE49-F238E27FC236}">
                    <a16:creationId xmlns:a16="http://schemas.microsoft.com/office/drawing/2014/main" id="{930A84FC-282C-3746-9242-72D2C006712B}"/>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79">
                <a:extLst>
                  <a:ext uri="{FF2B5EF4-FFF2-40B4-BE49-F238E27FC236}">
                    <a16:creationId xmlns:a16="http://schemas.microsoft.com/office/drawing/2014/main" id="{78159AA3-104D-7448-961A-BEA6061BEC5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79">
                <a:extLst>
                  <a:ext uri="{FF2B5EF4-FFF2-40B4-BE49-F238E27FC236}">
                    <a16:creationId xmlns:a16="http://schemas.microsoft.com/office/drawing/2014/main" id="{7CC554BD-9C73-D445-BACC-00E4DD7C4A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79">
                <a:extLst>
                  <a:ext uri="{FF2B5EF4-FFF2-40B4-BE49-F238E27FC236}">
                    <a16:creationId xmlns:a16="http://schemas.microsoft.com/office/drawing/2014/main" id="{2DB3DAF0-45D5-D34E-8BDB-4EEB325D70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79">
                <a:extLst>
                  <a:ext uri="{FF2B5EF4-FFF2-40B4-BE49-F238E27FC236}">
                    <a16:creationId xmlns:a16="http://schemas.microsoft.com/office/drawing/2014/main" id="{32CACCE2-92CE-1546-985A-425140EFB4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00" name="Picture Placeholder 79">
              <a:extLst>
                <a:ext uri="{FF2B5EF4-FFF2-40B4-BE49-F238E27FC236}">
                  <a16:creationId xmlns:a16="http://schemas.microsoft.com/office/drawing/2014/main" id="{C89299AB-7811-654C-9A4F-A15D6E12383B}"/>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19" name="Group 18">
            <a:extLst>
              <a:ext uri="{FF2B5EF4-FFF2-40B4-BE49-F238E27FC236}">
                <a16:creationId xmlns:a16="http://schemas.microsoft.com/office/drawing/2014/main" id="{BFC088A2-6ADF-D88E-DD64-1D9D7CB22356}"/>
              </a:ext>
            </a:extLst>
          </p:cNvPr>
          <p:cNvGrpSpPr/>
          <p:nvPr/>
        </p:nvGrpSpPr>
        <p:grpSpPr>
          <a:xfrm>
            <a:off x="9874753" y="1751329"/>
            <a:ext cx="1720850" cy="806450"/>
            <a:chOff x="1608413" y="4261117"/>
            <a:chExt cx="1720850" cy="806450"/>
          </a:xfrm>
        </p:grpSpPr>
        <p:sp>
          <p:nvSpPr>
            <p:cNvPr id="20" name="Rectangle 19">
              <a:extLst>
                <a:ext uri="{FF2B5EF4-FFF2-40B4-BE49-F238E27FC236}">
                  <a16:creationId xmlns:a16="http://schemas.microsoft.com/office/drawing/2014/main" id="{7E7B8F5D-95EB-BC45-422D-7100F2848898}"/>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1" name="Picture 20">
              <a:extLst>
                <a:ext uri="{FF2B5EF4-FFF2-40B4-BE49-F238E27FC236}">
                  <a16:creationId xmlns:a16="http://schemas.microsoft.com/office/drawing/2014/main" id="{11C0A0E5-257D-C446-86D0-09E0885B2177}"/>
                </a:ext>
              </a:extLst>
            </p:cNvPr>
            <p:cNvPicPr>
              <a:picLocks noChangeAspect="1"/>
            </p:cNvPicPr>
            <p:nvPr/>
          </p:nvPicPr>
          <p:blipFill>
            <a:blip r:embed="rId3"/>
            <a:stretch>
              <a:fillRect/>
            </a:stretch>
          </p:blipFill>
          <p:spPr>
            <a:xfrm>
              <a:off x="1608413" y="4261117"/>
              <a:ext cx="1720850" cy="806450"/>
            </a:xfrm>
            <a:prstGeom prst="rect">
              <a:avLst/>
            </a:prstGeom>
          </p:spPr>
        </p:pic>
      </p:grpSp>
      <p:grpSp>
        <p:nvGrpSpPr>
          <p:cNvPr id="22" name="Group 21">
            <a:extLst>
              <a:ext uri="{FF2B5EF4-FFF2-40B4-BE49-F238E27FC236}">
                <a16:creationId xmlns:a16="http://schemas.microsoft.com/office/drawing/2014/main" id="{2BBB70CC-2C5D-B52F-9537-BD83EBD20898}"/>
              </a:ext>
            </a:extLst>
          </p:cNvPr>
          <p:cNvGrpSpPr/>
          <p:nvPr/>
        </p:nvGrpSpPr>
        <p:grpSpPr>
          <a:xfrm>
            <a:off x="10027153" y="1903729"/>
            <a:ext cx="1720850" cy="806450"/>
            <a:chOff x="1608413" y="4261117"/>
            <a:chExt cx="1720850" cy="806450"/>
          </a:xfrm>
        </p:grpSpPr>
        <p:sp>
          <p:nvSpPr>
            <p:cNvPr id="23" name="Rectangle 22">
              <a:extLst>
                <a:ext uri="{FF2B5EF4-FFF2-40B4-BE49-F238E27FC236}">
                  <a16:creationId xmlns:a16="http://schemas.microsoft.com/office/drawing/2014/main" id="{82753834-1156-94DC-A644-587213CF4AB7}"/>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4" name="Picture 23">
              <a:extLst>
                <a:ext uri="{FF2B5EF4-FFF2-40B4-BE49-F238E27FC236}">
                  <a16:creationId xmlns:a16="http://schemas.microsoft.com/office/drawing/2014/main" id="{40B1B888-1886-1E43-3676-A336A13DF497}"/>
                </a:ext>
              </a:extLst>
            </p:cNvPr>
            <p:cNvPicPr>
              <a:picLocks noChangeAspect="1"/>
            </p:cNvPicPr>
            <p:nvPr/>
          </p:nvPicPr>
          <p:blipFill>
            <a:blip r:embed="rId4"/>
            <a:stretch>
              <a:fillRect/>
            </a:stretch>
          </p:blipFill>
          <p:spPr>
            <a:xfrm>
              <a:off x="1608413" y="4261117"/>
              <a:ext cx="1720850" cy="806450"/>
            </a:xfrm>
            <a:prstGeom prst="rect">
              <a:avLst/>
            </a:prstGeom>
          </p:spPr>
        </p:pic>
      </p:grpSp>
      <p:grpSp>
        <p:nvGrpSpPr>
          <p:cNvPr id="25" name="Group 24">
            <a:extLst>
              <a:ext uri="{FF2B5EF4-FFF2-40B4-BE49-F238E27FC236}">
                <a16:creationId xmlns:a16="http://schemas.microsoft.com/office/drawing/2014/main" id="{CC678FBF-15CB-C3D5-77C9-8CEED53A1257}"/>
              </a:ext>
            </a:extLst>
          </p:cNvPr>
          <p:cNvGrpSpPr/>
          <p:nvPr/>
        </p:nvGrpSpPr>
        <p:grpSpPr>
          <a:xfrm>
            <a:off x="10179553" y="2056129"/>
            <a:ext cx="1720850" cy="806450"/>
            <a:chOff x="1608413" y="4261117"/>
            <a:chExt cx="1720850" cy="806450"/>
          </a:xfrm>
        </p:grpSpPr>
        <p:sp>
          <p:nvSpPr>
            <p:cNvPr id="26" name="Rectangle 25">
              <a:extLst>
                <a:ext uri="{FF2B5EF4-FFF2-40B4-BE49-F238E27FC236}">
                  <a16:creationId xmlns:a16="http://schemas.microsoft.com/office/drawing/2014/main" id="{AEF2DBA5-9009-741A-E467-63E870E81F8C}"/>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7" name="Picture 26">
              <a:extLst>
                <a:ext uri="{FF2B5EF4-FFF2-40B4-BE49-F238E27FC236}">
                  <a16:creationId xmlns:a16="http://schemas.microsoft.com/office/drawing/2014/main" id="{945605E9-C392-F7FE-509A-B0AF597004D6}"/>
                </a:ext>
              </a:extLst>
            </p:cNvPr>
            <p:cNvPicPr>
              <a:picLocks noChangeAspect="1"/>
            </p:cNvPicPr>
            <p:nvPr/>
          </p:nvPicPr>
          <p:blipFill>
            <a:blip r:embed="rId5"/>
            <a:stretch>
              <a:fillRect/>
            </a:stretch>
          </p:blipFill>
          <p:spPr>
            <a:xfrm>
              <a:off x="1608413" y="4261117"/>
              <a:ext cx="1720850" cy="806450"/>
            </a:xfrm>
            <a:prstGeom prst="rect">
              <a:avLst/>
            </a:prstGeom>
          </p:spPr>
        </p:pic>
      </p:grpSp>
      <p:grpSp>
        <p:nvGrpSpPr>
          <p:cNvPr id="29" name="Group 28">
            <a:extLst>
              <a:ext uri="{FF2B5EF4-FFF2-40B4-BE49-F238E27FC236}">
                <a16:creationId xmlns:a16="http://schemas.microsoft.com/office/drawing/2014/main" id="{1F4BB95C-A68C-6ECB-BDB7-2FAE542FEDC3}"/>
              </a:ext>
            </a:extLst>
          </p:cNvPr>
          <p:cNvGrpSpPr/>
          <p:nvPr/>
        </p:nvGrpSpPr>
        <p:grpSpPr>
          <a:xfrm>
            <a:off x="9874753" y="3003747"/>
            <a:ext cx="1651000" cy="1022351"/>
            <a:chOff x="1592746" y="4294972"/>
            <a:chExt cx="1651000" cy="1022351"/>
          </a:xfrm>
        </p:grpSpPr>
        <p:sp>
          <p:nvSpPr>
            <p:cNvPr id="16" name="Rectangle 15">
              <a:extLst>
                <a:ext uri="{FF2B5EF4-FFF2-40B4-BE49-F238E27FC236}">
                  <a16:creationId xmlns:a16="http://schemas.microsoft.com/office/drawing/2014/main" id="{F468E363-BCCF-06E1-DF6F-E329407A8540}"/>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8" name="Picture 27">
              <a:extLst>
                <a:ext uri="{FF2B5EF4-FFF2-40B4-BE49-F238E27FC236}">
                  <a16:creationId xmlns:a16="http://schemas.microsoft.com/office/drawing/2014/main" id="{79D4AE82-558D-7FC2-1286-7577F803B888}"/>
                </a:ext>
              </a:extLst>
            </p:cNvPr>
            <p:cNvPicPr>
              <a:picLocks noChangeAspect="1"/>
            </p:cNvPicPr>
            <p:nvPr/>
          </p:nvPicPr>
          <p:blipFill>
            <a:blip r:embed="rId6"/>
            <a:stretch>
              <a:fillRect/>
            </a:stretch>
          </p:blipFill>
          <p:spPr>
            <a:xfrm>
              <a:off x="1592746" y="4294973"/>
              <a:ext cx="1651000" cy="1022350"/>
            </a:xfrm>
            <a:prstGeom prst="rect">
              <a:avLst/>
            </a:prstGeom>
          </p:spPr>
        </p:pic>
      </p:grpSp>
      <p:grpSp>
        <p:nvGrpSpPr>
          <p:cNvPr id="30" name="Group 29">
            <a:extLst>
              <a:ext uri="{FF2B5EF4-FFF2-40B4-BE49-F238E27FC236}">
                <a16:creationId xmlns:a16="http://schemas.microsoft.com/office/drawing/2014/main" id="{830F1997-BC49-257F-C099-B61AD6B7B5F0}"/>
              </a:ext>
            </a:extLst>
          </p:cNvPr>
          <p:cNvGrpSpPr/>
          <p:nvPr/>
        </p:nvGrpSpPr>
        <p:grpSpPr>
          <a:xfrm>
            <a:off x="10027153" y="3156147"/>
            <a:ext cx="1651000" cy="1022351"/>
            <a:chOff x="1592746" y="4294972"/>
            <a:chExt cx="1651000" cy="1022351"/>
          </a:xfrm>
        </p:grpSpPr>
        <p:sp>
          <p:nvSpPr>
            <p:cNvPr id="31" name="Rectangle 30">
              <a:extLst>
                <a:ext uri="{FF2B5EF4-FFF2-40B4-BE49-F238E27FC236}">
                  <a16:creationId xmlns:a16="http://schemas.microsoft.com/office/drawing/2014/main" id="{B45B62F1-0B5B-F80E-8B21-1C37D5090FBD}"/>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2" name="Picture 31">
              <a:extLst>
                <a:ext uri="{FF2B5EF4-FFF2-40B4-BE49-F238E27FC236}">
                  <a16:creationId xmlns:a16="http://schemas.microsoft.com/office/drawing/2014/main" id="{866514C9-FBDC-2F7B-901E-3086F61E556A}"/>
                </a:ext>
              </a:extLst>
            </p:cNvPr>
            <p:cNvPicPr>
              <a:picLocks noChangeAspect="1"/>
            </p:cNvPicPr>
            <p:nvPr/>
          </p:nvPicPr>
          <p:blipFill>
            <a:blip r:embed="rId7"/>
            <a:stretch>
              <a:fillRect/>
            </a:stretch>
          </p:blipFill>
          <p:spPr>
            <a:xfrm>
              <a:off x="1592746" y="4294973"/>
              <a:ext cx="1651000" cy="1022350"/>
            </a:xfrm>
            <a:prstGeom prst="rect">
              <a:avLst/>
            </a:prstGeom>
          </p:spPr>
        </p:pic>
      </p:grpSp>
      <p:grpSp>
        <p:nvGrpSpPr>
          <p:cNvPr id="33" name="Group 32">
            <a:extLst>
              <a:ext uri="{FF2B5EF4-FFF2-40B4-BE49-F238E27FC236}">
                <a16:creationId xmlns:a16="http://schemas.microsoft.com/office/drawing/2014/main" id="{F28375A0-FCEA-EEC7-8CB3-98A2620BD789}"/>
              </a:ext>
            </a:extLst>
          </p:cNvPr>
          <p:cNvGrpSpPr/>
          <p:nvPr/>
        </p:nvGrpSpPr>
        <p:grpSpPr>
          <a:xfrm>
            <a:off x="10179553" y="3308547"/>
            <a:ext cx="1651000" cy="1022351"/>
            <a:chOff x="1592746" y="4294972"/>
            <a:chExt cx="1651000" cy="1022351"/>
          </a:xfrm>
        </p:grpSpPr>
        <p:sp>
          <p:nvSpPr>
            <p:cNvPr id="34" name="Rectangle 33">
              <a:extLst>
                <a:ext uri="{FF2B5EF4-FFF2-40B4-BE49-F238E27FC236}">
                  <a16:creationId xmlns:a16="http://schemas.microsoft.com/office/drawing/2014/main" id="{A9E52E84-6464-B533-DBFC-25DDAEEA8A9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5" name="Picture 34">
              <a:extLst>
                <a:ext uri="{FF2B5EF4-FFF2-40B4-BE49-F238E27FC236}">
                  <a16:creationId xmlns:a16="http://schemas.microsoft.com/office/drawing/2014/main" id="{D8CD748D-F682-8376-ACBC-400B3147EC7E}"/>
                </a:ext>
              </a:extLst>
            </p:cNvPr>
            <p:cNvPicPr>
              <a:picLocks noChangeAspect="1"/>
            </p:cNvPicPr>
            <p:nvPr/>
          </p:nvPicPr>
          <p:blipFill>
            <a:blip r:embed="rId8"/>
            <a:stretch>
              <a:fillRect/>
            </a:stretch>
          </p:blipFill>
          <p:spPr>
            <a:xfrm>
              <a:off x="1592746" y="4294973"/>
              <a:ext cx="1651000" cy="1022350"/>
            </a:xfrm>
            <a:prstGeom prst="rect">
              <a:avLst/>
            </a:prstGeom>
          </p:spPr>
        </p:pic>
      </p:grpSp>
      <p:grpSp>
        <p:nvGrpSpPr>
          <p:cNvPr id="36" name="Group 35">
            <a:extLst>
              <a:ext uri="{FF2B5EF4-FFF2-40B4-BE49-F238E27FC236}">
                <a16:creationId xmlns:a16="http://schemas.microsoft.com/office/drawing/2014/main" id="{BDC994EF-5B7A-CA80-F8F6-F567615D46A8}"/>
              </a:ext>
            </a:extLst>
          </p:cNvPr>
          <p:cNvGrpSpPr>
            <a:grpSpLocks noChangeAspect="1"/>
          </p:cNvGrpSpPr>
          <p:nvPr/>
        </p:nvGrpSpPr>
        <p:grpSpPr>
          <a:xfrm>
            <a:off x="3380081" y="2056129"/>
            <a:ext cx="1720850" cy="806450"/>
            <a:chOff x="1608413" y="4261117"/>
            <a:chExt cx="1720850" cy="806450"/>
          </a:xfrm>
        </p:grpSpPr>
        <p:sp>
          <p:nvSpPr>
            <p:cNvPr id="37" name="Rectangle 36">
              <a:extLst>
                <a:ext uri="{FF2B5EF4-FFF2-40B4-BE49-F238E27FC236}">
                  <a16:creationId xmlns:a16="http://schemas.microsoft.com/office/drawing/2014/main" id="{ACBFBD93-07DA-C171-B90D-223717BD5323}"/>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8" name="Picture 37">
              <a:extLst>
                <a:ext uri="{FF2B5EF4-FFF2-40B4-BE49-F238E27FC236}">
                  <a16:creationId xmlns:a16="http://schemas.microsoft.com/office/drawing/2014/main" id="{F5F3CC03-376E-4DE1-4277-564C62DFCBC5}"/>
                </a:ext>
              </a:extLst>
            </p:cNvPr>
            <p:cNvPicPr>
              <a:picLocks noChangeAspect="1"/>
            </p:cNvPicPr>
            <p:nvPr/>
          </p:nvPicPr>
          <p:blipFill>
            <a:blip r:embed="rId9"/>
            <a:stretch>
              <a:fillRect/>
            </a:stretch>
          </p:blipFill>
          <p:spPr>
            <a:xfrm>
              <a:off x="1608413" y="4261117"/>
              <a:ext cx="1720850" cy="806450"/>
            </a:xfrm>
            <a:prstGeom prst="rect">
              <a:avLst/>
            </a:prstGeom>
          </p:spPr>
        </p:pic>
      </p:grpSp>
      <p:grpSp>
        <p:nvGrpSpPr>
          <p:cNvPr id="39" name="Group 38">
            <a:extLst>
              <a:ext uri="{FF2B5EF4-FFF2-40B4-BE49-F238E27FC236}">
                <a16:creationId xmlns:a16="http://schemas.microsoft.com/office/drawing/2014/main" id="{893BA7ED-1BB5-9879-693D-3184446040F7}"/>
              </a:ext>
            </a:extLst>
          </p:cNvPr>
          <p:cNvGrpSpPr>
            <a:grpSpLocks noChangeAspect="1"/>
          </p:cNvGrpSpPr>
          <p:nvPr/>
        </p:nvGrpSpPr>
        <p:grpSpPr>
          <a:xfrm>
            <a:off x="3379408" y="3024562"/>
            <a:ext cx="1651000" cy="1022351"/>
            <a:chOff x="1592746" y="4294972"/>
            <a:chExt cx="1651000" cy="1022351"/>
          </a:xfrm>
        </p:grpSpPr>
        <p:sp>
          <p:nvSpPr>
            <p:cNvPr id="40" name="Rectangle 39">
              <a:extLst>
                <a:ext uri="{FF2B5EF4-FFF2-40B4-BE49-F238E27FC236}">
                  <a16:creationId xmlns:a16="http://schemas.microsoft.com/office/drawing/2014/main" id="{A691D7D3-8D6D-7023-B59B-F412A331F66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1" name="Picture 40">
              <a:extLst>
                <a:ext uri="{FF2B5EF4-FFF2-40B4-BE49-F238E27FC236}">
                  <a16:creationId xmlns:a16="http://schemas.microsoft.com/office/drawing/2014/main" id="{ABDBCEB4-EAF0-2524-C3EC-C4E120610DF2}"/>
                </a:ext>
              </a:extLst>
            </p:cNvPr>
            <p:cNvPicPr>
              <a:picLocks noChangeAspect="1"/>
            </p:cNvPicPr>
            <p:nvPr/>
          </p:nvPicPr>
          <p:blipFill>
            <a:blip r:embed="rId10"/>
            <a:stretch>
              <a:fillRect/>
            </a:stretch>
          </p:blipFill>
          <p:spPr>
            <a:xfrm>
              <a:off x="1592746" y="4294973"/>
              <a:ext cx="1651000" cy="1022350"/>
            </a:xfrm>
            <a:prstGeom prst="rect">
              <a:avLst/>
            </a:prstGeom>
          </p:spPr>
        </p:pic>
      </p:grpSp>
      <p:grpSp>
        <p:nvGrpSpPr>
          <p:cNvPr id="48" name="Group 47">
            <a:extLst>
              <a:ext uri="{FF2B5EF4-FFF2-40B4-BE49-F238E27FC236}">
                <a16:creationId xmlns:a16="http://schemas.microsoft.com/office/drawing/2014/main" id="{A762547D-3E65-A98F-5B1C-7B37D13C3A23}"/>
              </a:ext>
            </a:extLst>
          </p:cNvPr>
          <p:cNvGrpSpPr/>
          <p:nvPr/>
        </p:nvGrpSpPr>
        <p:grpSpPr>
          <a:xfrm>
            <a:off x="8138682" y="2688588"/>
            <a:ext cx="1129030" cy="1013460"/>
            <a:chOff x="7907261" y="-1104657"/>
            <a:chExt cx="1129030" cy="1013460"/>
          </a:xfrm>
        </p:grpSpPr>
        <p:sp>
          <p:nvSpPr>
            <p:cNvPr id="44" name="Rectangle 43">
              <a:extLst>
                <a:ext uri="{FF2B5EF4-FFF2-40B4-BE49-F238E27FC236}">
                  <a16:creationId xmlns:a16="http://schemas.microsoft.com/office/drawing/2014/main" id="{0A07D40C-5008-252D-C611-85073B656A79}"/>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7" name="Picture 46">
              <a:extLst>
                <a:ext uri="{FF2B5EF4-FFF2-40B4-BE49-F238E27FC236}">
                  <a16:creationId xmlns:a16="http://schemas.microsoft.com/office/drawing/2014/main" id="{2A26CCA7-9018-A8B7-5E40-D55FFCF1E2EF}"/>
                </a:ext>
              </a:extLst>
            </p:cNvPr>
            <p:cNvPicPr>
              <a:picLocks noChangeAspect="1"/>
            </p:cNvPicPr>
            <p:nvPr/>
          </p:nvPicPr>
          <p:blipFill>
            <a:blip r:embed="rId11"/>
            <a:stretch>
              <a:fillRect/>
            </a:stretch>
          </p:blipFill>
          <p:spPr>
            <a:xfrm>
              <a:off x="7907261" y="-1104657"/>
              <a:ext cx="1129030" cy="1013460"/>
            </a:xfrm>
            <a:prstGeom prst="rect">
              <a:avLst/>
            </a:prstGeom>
          </p:spPr>
        </p:pic>
      </p:grpSp>
      <p:grpSp>
        <p:nvGrpSpPr>
          <p:cNvPr id="49" name="Group 48">
            <a:extLst>
              <a:ext uri="{FF2B5EF4-FFF2-40B4-BE49-F238E27FC236}">
                <a16:creationId xmlns:a16="http://schemas.microsoft.com/office/drawing/2014/main" id="{4B607FDB-F27E-6F9C-BC2C-27AE21976B72}"/>
              </a:ext>
            </a:extLst>
          </p:cNvPr>
          <p:cNvGrpSpPr>
            <a:grpSpLocks noChangeAspect="1"/>
          </p:cNvGrpSpPr>
          <p:nvPr/>
        </p:nvGrpSpPr>
        <p:grpSpPr>
          <a:xfrm>
            <a:off x="5759718" y="2056129"/>
            <a:ext cx="1720850" cy="806450"/>
            <a:chOff x="1608413" y="4261117"/>
            <a:chExt cx="1720850" cy="806450"/>
          </a:xfrm>
        </p:grpSpPr>
        <p:sp>
          <p:nvSpPr>
            <p:cNvPr id="50" name="Rectangle 49">
              <a:extLst>
                <a:ext uri="{FF2B5EF4-FFF2-40B4-BE49-F238E27FC236}">
                  <a16:creationId xmlns:a16="http://schemas.microsoft.com/office/drawing/2014/main" id="{7AFFC4C8-32E0-36E1-E2AE-A5F75D6BA576}"/>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1" name="Picture 50">
              <a:extLst>
                <a:ext uri="{FF2B5EF4-FFF2-40B4-BE49-F238E27FC236}">
                  <a16:creationId xmlns:a16="http://schemas.microsoft.com/office/drawing/2014/main" id="{E4B9A2AE-D3BD-0FDF-B68F-619EAE239823}"/>
                </a:ext>
              </a:extLst>
            </p:cNvPr>
            <p:cNvPicPr>
              <a:picLocks noChangeAspect="1"/>
            </p:cNvPicPr>
            <p:nvPr/>
          </p:nvPicPr>
          <p:blipFill>
            <a:blip r:embed="rId12"/>
            <a:stretch>
              <a:fillRect/>
            </a:stretch>
          </p:blipFill>
          <p:spPr>
            <a:xfrm>
              <a:off x="1608413" y="4261117"/>
              <a:ext cx="1720850" cy="806450"/>
            </a:xfrm>
            <a:prstGeom prst="rect">
              <a:avLst/>
            </a:prstGeom>
          </p:spPr>
        </p:pic>
      </p:grpSp>
      <p:grpSp>
        <p:nvGrpSpPr>
          <p:cNvPr id="52" name="Group 51">
            <a:extLst>
              <a:ext uri="{FF2B5EF4-FFF2-40B4-BE49-F238E27FC236}">
                <a16:creationId xmlns:a16="http://schemas.microsoft.com/office/drawing/2014/main" id="{19911EB3-1B46-D75D-6AF2-708CE4DB3CDD}"/>
              </a:ext>
            </a:extLst>
          </p:cNvPr>
          <p:cNvGrpSpPr>
            <a:grpSpLocks noChangeAspect="1"/>
          </p:cNvGrpSpPr>
          <p:nvPr/>
        </p:nvGrpSpPr>
        <p:grpSpPr>
          <a:xfrm>
            <a:off x="5759045" y="3024562"/>
            <a:ext cx="1651000" cy="1022351"/>
            <a:chOff x="1592746" y="4294972"/>
            <a:chExt cx="1651000" cy="1022351"/>
          </a:xfrm>
        </p:grpSpPr>
        <p:sp>
          <p:nvSpPr>
            <p:cNvPr id="53" name="Rectangle 52">
              <a:extLst>
                <a:ext uri="{FF2B5EF4-FFF2-40B4-BE49-F238E27FC236}">
                  <a16:creationId xmlns:a16="http://schemas.microsoft.com/office/drawing/2014/main" id="{64CE54C9-4D65-D8F3-488C-6A13F823C185}"/>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4" name="Picture 53">
              <a:extLst>
                <a:ext uri="{FF2B5EF4-FFF2-40B4-BE49-F238E27FC236}">
                  <a16:creationId xmlns:a16="http://schemas.microsoft.com/office/drawing/2014/main" id="{7019BA4A-6778-15E9-8EDC-9A3F6D0AE954}"/>
                </a:ext>
              </a:extLst>
            </p:cNvPr>
            <p:cNvPicPr>
              <a:picLocks noChangeAspect="1"/>
            </p:cNvPicPr>
            <p:nvPr/>
          </p:nvPicPr>
          <p:blipFill>
            <a:blip r:embed="rId13"/>
            <a:stretch>
              <a:fillRect/>
            </a:stretch>
          </p:blipFill>
          <p:spPr>
            <a:xfrm>
              <a:off x="1592746" y="4294973"/>
              <a:ext cx="1651000" cy="1022350"/>
            </a:xfrm>
            <a:prstGeom prst="rect">
              <a:avLst/>
            </a:prstGeom>
          </p:spPr>
        </p:pic>
      </p:grpSp>
    </p:spTree>
    <p:extLst>
      <p:ext uri="{BB962C8B-B14F-4D97-AF65-F5344CB8AC3E}">
        <p14:creationId xmlns:p14="http://schemas.microsoft.com/office/powerpoint/2010/main" val="1738295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847527E9-D1C7-6C42-B635-F51FC7C0EC37}"/>
              </a:ext>
            </a:extLst>
          </p:cNvPr>
          <p:cNvGraphicFramePr>
            <a:graphicFrameLocks noGrp="1"/>
          </p:cNvGraphicFramePr>
          <p:nvPr>
            <p:ph sz="quarter" idx="14"/>
            <p:extLst>
              <p:ext uri="{D42A27DB-BD31-4B8C-83A1-F6EECF244321}">
                <p14:modId xmlns:p14="http://schemas.microsoft.com/office/powerpoint/2010/main" val="2662436715"/>
              </p:ext>
            </p:extLst>
          </p:nvPr>
        </p:nvGraphicFramePr>
        <p:xfrm>
          <a:off x="135466" y="1623353"/>
          <a:ext cx="11808179" cy="438912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3291840">
                <a:tc>
                  <a:txBody>
                    <a:bodyPr/>
                    <a:lstStyle/>
                    <a:p>
                      <a:pPr algn="ctr"/>
                      <a:endParaRPr lang="en-US" b="1" i="0" dirty="0">
                        <a:latin typeface="Calibri" panose="020F0502020204030204" pitchFamily="34" charset="0"/>
                      </a:endParaRPr>
                    </a:p>
                  </a:txBody>
                  <a:tcPr anchor="ctr"/>
                </a:tc>
                <a:tc>
                  <a:txBody>
                    <a:bodyPr/>
                    <a:lstStyle/>
                    <a:p>
                      <a:pPr algn="ctr"/>
                      <a:r>
                        <a:rPr lang="en-US" b="0" i="0" dirty="0">
                          <a:latin typeface="Calibri" panose="020F0502020204030204" pitchFamily="34" charset="0"/>
                        </a:rPr>
                        <a:t>File Score Determined by Security Analyzer or Cloud</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Original Endpoint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algn="ctr"/>
                      <a:r>
                        <a:rPr lang="en-US" b="0" i="0" dirty="0">
                          <a:latin typeface="Calibri" panose="020F0502020204030204" pitchFamily="34" charset="0"/>
                        </a:rPr>
                        <a:t>Other Endpoints</a:t>
                      </a:r>
                    </a:p>
                    <a:p>
                      <a:pPr algn="ctr"/>
                      <a:r>
                        <a:rPr lang="en-US" b="0" i="0" dirty="0">
                          <a:latin typeface="Calibri" panose="020F0502020204030204" pitchFamily="34" charset="0"/>
                        </a:rPr>
                        <a:t>Malware File DB</a:t>
                      </a:r>
                    </a:p>
                  </a:txBody>
                  <a:tcPr anchor="b"/>
                </a:tc>
                <a:extLst>
                  <a:ext uri="{0D108BD9-81ED-4DB2-BD59-A6C34878D82A}">
                    <a16:rowId xmlns:a16="http://schemas.microsoft.com/office/drawing/2014/main" val="3909491512"/>
                  </a:ext>
                </a:extLst>
              </a:tr>
              <a:tr h="54864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latin typeface="Calibri" panose="020F0502020204030204" pitchFamily="34" charset="0"/>
                        </a:rPr>
                        <a:t>Security Analyzer or Cloud</a:t>
                      </a:r>
                    </a:p>
                    <a:p>
                      <a:r>
                        <a:rPr lang="en-US" sz="1400" b="0" i="1" dirty="0">
                          <a:latin typeface="Calibri" panose="020F0502020204030204" pitchFamily="34" charset="0"/>
                        </a:rPr>
                        <a:t>(File score determined Security Analyzer or Cloud)</a:t>
                      </a:r>
                    </a:p>
                  </a:txBody>
                  <a:tcPr anchor="ct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 </a:t>
                      </a:r>
                    </a:p>
                  </a:txBody>
                  <a:tcPr anchor="ctr"/>
                </a:tc>
                <a:tc>
                  <a:txBody>
                    <a:bodyPr/>
                    <a:lstStyle/>
                    <a:p>
                      <a:pPr algn="l"/>
                      <a:r>
                        <a:rPr lang="en-US" b="0" i="0" dirty="0">
                          <a:latin typeface="Calibri" panose="020F0502020204030204" pitchFamily="34" charset="0"/>
                        </a:rPr>
                        <a:t>     File not in DB</a:t>
                      </a:r>
                    </a:p>
                  </a:txBody>
                  <a:tcPr anchor="ctr"/>
                </a:tc>
                <a:extLst>
                  <a:ext uri="{0D108BD9-81ED-4DB2-BD59-A6C34878D82A}">
                    <a16:rowId xmlns:a16="http://schemas.microsoft.com/office/drawing/2014/main" val="1860496356"/>
                  </a:ext>
                </a:extLst>
              </a:tr>
              <a:tr h="54864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a:t>
                      </a:r>
                    </a:p>
                  </a:txBody>
                  <a:tcPr anchor="ctr"/>
                </a:tc>
                <a:tc>
                  <a:txBody>
                    <a:bodyPr/>
                    <a:lstStyle/>
                    <a:p>
                      <a:r>
                        <a:rPr lang="en-US" b="0" i="0" dirty="0">
                          <a:latin typeface="Calibri" panose="020F0502020204030204" pitchFamily="34" charset="0"/>
                        </a:rPr>
                        <a:t>     File in DB=</a:t>
                      </a:r>
                    </a:p>
                  </a:txBody>
                  <a:tcPr anchor="ctr"/>
                </a:tc>
                <a:extLst>
                  <a:ext uri="{0D108BD9-81ED-4DB2-BD59-A6C34878D82A}">
                    <a16:rowId xmlns:a16="http://schemas.microsoft.com/office/drawing/2014/main" val="399074550"/>
                  </a:ext>
                </a:extLst>
              </a:tr>
            </a:tbl>
          </a:graphicData>
        </a:graphic>
      </p:graphicFrame>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Files Score Determined by </a:t>
            </a:r>
            <a:r>
              <a:rPr lang="en-US" dirty="0">
                <a:latin typeface="Calibri" panose="020F0502020204030204" pitchFamily="34" charset="0"/>
              </a:rPr>
              <a:t>Security Analyzer or Cloud</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a:t>Malware File DB Population</a:t>
            </a:r>
          </a:p>
        </p:txBody>
      </p:sp>
      <p:grpSp>
        <p:nvGrpSpPr>
          <p:cNvPr id="19" name="Group 18">
            <a:extLst>
              <a:ext uri="{FF2B5EF4-FFF2-40B4-BE49-F238E27FC236}">
                <a16:creationId xmlns:a16="http://schemas.microsoft.com/office/drawing/2014/main" id="{BFC088A2-6ADF-D88E-DD64-1D9D7CB22356}"/>
              </a:ext>
            </a:extLst>
          </p:cNvPr>
          <p:cNvGrpSpPr/>
          <p:nvPr/>
        </p:nvGrpSpPr>
        <p:grpSpPr>
          <a:xfrm>
            <a:off x="9874753" y="1751329"/>
            <a:ext cx="1720850" cy="806450"/>
            <a:chOff x="1608413" y="4261117"/>
            <a:chExt cx="1720850" cy="806450"/>
          </a:xfrm>
        </p:grpSpPr>
        <p:sp>
          <p:nvSpPr>
            <p:cNvPr id="20" name="Rectangle 19">
              <a:extLst>
                <a:ext uri="{FF2B5EF4-FFF2-40B4-BE49-F238E27FC236}">
                  <a16:creationId xmlns:a16="http://schemas.microsoft.com/office/drawing/2014/main" id="{7E7B8F5D-95EB-BC45-422D-7100F2848898}"/>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1" name="Picture 20">
              <a:extLst>
                <a:ext uri="{FF2B5EF4-FFF2-40B4-BE49-F238E27FC236}">
                  <a16:creationId xmlns:a16="http://schemas.microsoft.com/office/drawing/2014/main" id="{11C0A0E5-257D-C446-86D0-09E0885B2177}"/>
                </a:ext>
              </a:extLst>
            </p:cNvPr>
            <p:cNvPicPr>
              <a:picLocks noChangeAspect="1"/>
            </p:cNvPicPr>
            <p:nvPr/>
          </p:nvPicPr>
          <p:blipFill>
            <a:blip r:embed="rId3"/>
            <a:stretch>
              <a:fillRect/>
            </a:stretch>
          </p:blipFill>
          <p:spPr>
            <a:xfrm>
              <a:off x="1608413" y="4261117"/>
              <a:ext cx="1720850" cy="806450"/>
            </a:xfrm>
            <a:prstGeom prst="rect">
              <a:avLst/>
            </a:prstGeom>
          </p:spPr>
        </p:pic>
      </p:grpSp>
      <p:grpSp>
        <p:nvGrpSpPr>
          <p:cNvPr id="22" name="Group 21">
            <a:extLst>
              <a:ext uri="{FF2B5EF4-FFF2-40B4-BE49-F238E27FC236}">
                <a16:creationId xmlns:a16="http://schemas.microsoft.com/office/drawing/2014/main" id="{2BBB70CC-2C5D-B52F-9537-BD83EBD20898}"/>
              </a:ext>
            </a:extLst>
          </p:cNvPr>
          <p:cNvGrpSpPr/>
          <p:nvPr/>
        </p:nvGrpSpPr>
        <p:grpSpPr>
          <a:xfrm>
            <a:off x="10027153" y="1903729"/>
            <a:ext cx="1720850" cy="806450"/>
            <a:chOff x="1608413" y="4261117"/>
            <a:chExt cx="1720850" cy="806450"/>
          </a:xfrm>
        </p:grpSpPr>
        <p:sp>
          <p:nvSpPr>
            <p:cNvPr id="23" name="Rectangle 22">
              <a:extLst>
                <a:ext uri="{FF2B5EF4-FFF2-40B4-BE49-F238E27FC236}">
                  <a16:creationId xmlns:a16="http://schemas.microsoft.com/office/drawing/2014/main" id="{82753834-1156-94DC-A644-587213CF4AB7}"/>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4" name="Picture 23">
              <a:extLst>
                <a:ext uri="{FF2B5EF4-FFF2-40B4-BE49-F238E27FC236}">
                  <a16:creationId xmlns:a16="http://schemas.microsoft.com/office/drawing/2014/main" id="{40B1B888-1886-1E43-3676-A336A13DF497}"/>
                </a:ext>
              </a:extLst>
            </p:cNvPr>
            <p:cNvPicPr>
              <a:picLocks noChangeAspect="1"/>
            </p:cNvPicPr>
            <p:nvPr/>
          </p:nvPicPr>
          <p:blipFill>
            <a:blip r:embed="rId4"/>
            <a:stretch>
              <a:fillRect/>
            </a:stretch>
          </p:blipFill>
          <p:spPr>
            <a:xfrm>
              <a:off x="1608413" y="4261117"/>
              <a:ext cx="1720850" cy="806450"/>
            </a:xfrm>
            <a:prstGeom prst="rect">
              <a:avLst/>
            </a:prstGeom>
          </p:spPr>
        </p:pic>
      </p:grpSp>
      <p:grpSp>
        <p:nvGrpSpPr>
          <p:cNvPr id="25" name="Group 24">
            <a:extLst>
              <a:ext uri="{FF2B5EF4-FFF2-40B4-BE49-F238E27FC236}">
                <a16:creationId xmlns:a16="http://schemas.microsoft.com/office/drawing/2014/main" id="{CC678FBF-15CB-C3D5-77C9-8CEED53A1257}"/>
              </a:ext>
            </a:extLst>
          </p:cNvPr>
          <p:cNvGrpSpPr/>
          <p:nvPr/>
        </p:nvGrpSpPr>
        <p:grpSpPr>
          <a:xfrm>
            <a:off x="10179553" y="2056129"/>
            <a:ext cx="1720850" cy="806450"/>
            <a:chOff x="1608413" y="4261117"/>
            <a:chExt cx="1720850" cy="806450"/>
          </a:xfrm>
        </p:grpSpPr>
        <p:sp>
          <p:nvSpPr>
            <p:cNvPr id="26" name="Rectangle 25">
              <a:extLst>
                <a:ext uri="{FF2B5EF4-FFF2-40B4-BE49-F238E27FC236}">
                  <a16:creationId xmlns:a16="http://schemas.microsoft.com/office/drawing/2014/main" id="{AEF2DBA5-9009-741A-E467-63E870E81F8C}"/>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7" name="Picture 26">
              <a:extLst>
                <a:ext uri="{FF2B5EF4-FFF2-40B4-BE49-F238E27FC236}">
                  <a16:creationId xmlns:a16="http://schemas.microsoft.com/office/drawing/2014/main" id="{945605E9-C392-F7FE-509A-B0AF597004D6}"/>
                </a:ext>
              </a:extLst>
            </p:cNvPr>
            <p:cNvPicPr>
              <a:picLocks noChangeAspect="1"/>
            </p:cNvPicPr>
            <p:nvPr/>
          </p:nvPicPr>
          <p:blipFill>
            <a:blip r:embed="rId5"/>
            <a:stretch>
              <a:fillRect/>
            </a:stretch>
          </p:blipFill>
          <p:spPr>
            <a:xfrm>
              <a:off x="1608413" y="4261117"/>
              <a:ext cx="1720850" cy="806450"/>
            </a:xfrm>
            <a:prstGeom prst="rect">
              <a:avLst/>
            </a:prstGeom>
          </p:spPr>
        </p:pic>
      </p:grpSp>
      <p:grpSp>
        <p:nvGrpSpPr>
          <p:cNvPr id="29" name="Group 28">
            <a:extLst>
              <a:ext uri="{FF2B5EF4-FFF2-40B4-BE49-F238E27FC236}">
                <a16:creationId xmlns:a16="http://schemas.microsoft.com/office/drawing/2014/main" id="{1F4BB95C-A68C-6ECB-BDB7-2FAE542FEDC3}"/>
              </a:ext>
            </a:extLst>
          </p:cNvPr>
          <p:cNvGrpSpPr/>
          <p:nvPr/>
        </p:nvGrpSpPr>
        <p:grpSpPr>
          <a:xfrm>
            <a:off x="9874753" y="3003747"/>
            <a:ext cx="1651000" cy="1022351"/>
            <a:chOff x="1592746" y="4294972"/>
            <a:chExt cx="1651000" cy="1022351"/>
          </a:xfrm>
        </p:grpSpPr>
        <p:sp>
          <p:nvSpPr>
            <p:cNvPr id="16" name="Rectangle 15">
              <a:extLst>
                <a:ext uri="{FF2B5EF4-FFF2-40B4-BE49-F238E27FC236}">
                  <a16:creationId xmlns:a16="http://schemas.microsoft.com/office/drawing/2014/main" id="{F468E363-BCCF-06E1-DF6F-E329407A8540}"/>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8" name="Picture 27">
              <a:extLst>
                <a:ext uri="{FF2B5EF4-FFF2-40B4-BE49-F238E27FC236}">
                  <a16:creationId xmlns:a16="http://schemas.microsoft.com/office/drawing/2014/main" id="{79D4AE82-558D-7FC2-1286-7577F803B888}"/>
                </a:ext>
              </a:extLst>
            </p:cNvPr>
            <p:cNvPicPr>
              <a:picLocks noChangeAspect="1"/>
            </p:cNvPicPr>
            <p:nvPr/>
          </p:nvPicPr>
          <p:blipFill>
            <a:blip r:embed="rId6"/>
            <a:stretch>
              <a:fillRect/>
            </a:stretch>
          </p:blipFill>
          <p:spPr>
            <a:xfrm>
              <a:off x="1592746" y="4294973"/>
              <a:ext cx="1651000" cy="1022350"/>
            </a:xfrm>
            <a:prstGeom prst="rect">
              <a:avLst/>
            </a:prstGeom>
          </p:spPr>
        </p:pic>
      </p:grpSp>
      <p:grpSp>
        <p:nvGrpSpPr>
          <p:cNvPr id="30" name="Group 29">
            <a:extLst>
              <a:ext uri="{FF2B5EF4-FFF2-40B4-BE49-F238E27FC236}">
                <a16:creationId xmlns:a16="http://schemas.microsoft.com/office/drawing/2014/main" id="{830F1997-BC49-257F-C099-B61AD6B7B5F0}"/>
              </a:ext>
            </a:extLst>
          </p:cNvPr>
          <p:cNvGrpSpPr/>
          <p:nvPr/>
        </p:nvGrpSpPr>
        <p:grpSpPr>
          <a:xfrm>
            <a:off x="10027153" y="3156147"/>
            <a:ext cx="1651000" cy="1022351"/>
            <a:chOff x="1592746" y="4294972"/>
            <a:chExt cx="1651000" cy="1022351"/>
          </a:xfrm>
        </p:grpSpPr>
        <p:sp>
          <p:nvSpPr>
            <p:cNvPr id="31" name="Rectangle 30">
              <a:extLst>
                <a:ext uri="{FF2B5EF4-FFF2-40B4-BE49-F238E27FC236}">
                  <a16:creationId xmlns:a16="http://schemas.microsoft.com/office/drawing/2014/main" id="{B45B62F1-0B5B-F80E-8B21-1C37D5090FBD}"/>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2" name="Picture 31">
              <a:extLst>
                <a:ext uri="{FF2B5EF4-FFF2-40B4-BE49-F238E27FC236}">
                  <a16:creationId xmlns:a16="http://schemas.microsoft.com/office/drawing/2014/main" id="{866514C9-FBDC-2F7B-901E-3086F61E556A}"/>
                </a:ext>
              </a:extLst>
            </p:cNvPr>
            <p:cNvPicPr>
              <a:picLocks noChangeAspect="1"/>
            </p:cNvPicPr>
            <p:nvPr/>
          </p:nvPicPr>
          <p:blipFill>
            <a:blip r:embed="rId7"/>
            <a:stretch>
              <a:fillRect/>
            </a:stretch>
          </p:blipFill>
          <p:spPr>
            <a:xfrm>
              <a:off x="1592746" y="4294973"/>
              <a:ext cx="1651000" cy="1022350"/>
            </a:xfrm>
            <a:prstGeom prst="rect">
              <a:avLst/>
            </a:prstGeom>
          </p:spPr>
        </p:pic>
      </p:grpSp>
      <p:grpSp>
        <p:nvGrpSpPr>
          <p:cNvPr id="33" name="Group 32">
            <a:extLst>
              <a:ext uri="{FF2B5EF4-FFF2-40B4-BE49-F238E27FC236}">
                <a16:creationId xmlns:a16="http://schemas.microsoft.com/office/drawing/2014/main" id="{F28375A0-FCEA-EEC7-8CB3-98A2620BD789}"/>
              </a:ext>
            </a:extLst>
          </p:cNvPr>
          <p:cNvGrpSpPr/>
          <p:nvPr/>
        </p:nvGrpSpPr>
        <p:grpSpPr>
          <a:xfrm>
            <a:off x="10179553" y="3308547"/>
            <a:ext cx="1651000" cy="1022351"/>
            <a:chOff x="1592746" y="4294972"/>
            <a:chExt cx="1651000" cy="1022351"/>
          </a:xfrm>
        </p:grpSpPr>
        <p:sp>
          <p:nvSpPr>
            <p:cNvPr id="34" name="Rectangle 33">
              <a:extLst>
                <a:ext uri="{FF2B5EF4-FFF2-40B4-BE49-F238E27FC236}">
                  <a16:creationId xmlns:a16="http://schemas.microsoft.com/office/drawing/2014/main" id="{A9E52E84-6464-B533-DBFC-25DDAEEA8A9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5" name="Picture 34">
              <a:extLst>
                <a:ext uri="{FF2B5EF4-FFF2-40B4-BE49-F238E27FC236}">
                  <a16:creationId xmlns:a16="http://schemas.microsoft.com/office/drawing/2014/main" id="{D8CD748D-F682-8376-ACBC-400B3147EC7E}"/>
                </a:ext>
              </a:extLst>
            </p:cNvPr>
            <p:cNvPicPr>
              <a:picLocks noChangeAspect="1"/>
            </p:cNvPicPr>
            <p:nvPr/>
          </p:nvPicPr>
          <p:blipFill>
            <a:blip r:embed="rId8"/>
            <a:stretch>
              <a:fillRect/>
            </a:stretch>
          </p:blipFill>
          <p:spPr>
            <a:xfrm>
              <a:off x="1592746" y="4294973"/>
              <a:ext cx="1651000" cy="1022350"/>
            </a:xfrm>
            <a:prstGeom prst="rect">
              <a:avLst/>
            </a:prstGeom>
          </p:spPr>
        </p:pic>
      </p:grpSp>
      <p:grpSp>
        <p:nvGrpSpPr>
          <p:cNvPr id="48" name="Group 47">
            <a:extLst>
              <a:ext uri="{FF2B5EF4-FFF2-40B4-BE49-F238E27FC236}">
                <a16:creationId xmlns:a16="http://schemas.microsoft.com/office/drawing/2014/main" id="{A762547D-3E65-A98F-5B1C-7B37D13C3A23}"/>
              </a:ext>
            </a:extLst>
          </p:cNvPr>
          <p:cNvGrpSpPr/>
          <p:nvPr/>
        </p:nvGrpSpPr>
        <p:grpSpPr>
          <a:xfrm>
            <a:off x="6008940" y="2688588"/>
            <a:ext cx="1129030" cy="1013460"/>
            <a:chOff x="7907261" y="-1104657"/>
            <a:chExt cx="1129030" cy="1013460"/>
          </a:xfrm>
        </p:grpSpPr>
        <p:sp>
          <p:nvSpPr>
            <p:cNvPr id="44" name="Rectangle 43">
              <a:extLst>
                <a:ext uri="{FF2B5EF4-FFF2-40B4-BE49-F238E27FC236}">
                  <a16:creationId xmlns:a16="http://schemas.microsoft.com/office/drawing/2014/main" id="{0A07D40C-5008-252D-C611-85073B656A79}"/>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7" name="Picture 46">
              <a:extLst>
                <a:ext uri="{FF2B5EF4-FFF2-40B4-BE49-F238E27FC236}">
                  <a16:creationId xmlns:a16="http://schemas.microsoft.com/office/drawing/2014/main" id="{2A26CCA7-9018-A8B7-5E40-D55FFCF1E2EF}"/>
                </a:ext>
              </a:extLst>
            </p:cNvPr>
            <p:cNvPicPr>
              <a:picLocks noChangeAspect="1"/>
            </p:cNvPicPr>
            <p:nvPr/>
          </p:nvPicPr>
          <p:blipFill>
            <a:blip r:embed="rId9"/>
            <a:stretch>
              <a:fillRect/>
            </a:stretch>
          </p:blipFill>
          <p:spPr>
            <a:xfrm>
              <a:off x="7907261" y="-1104657"/>
              <a:ext cx="1129030" cy="1013460"/>
            </a:xfrm>
            <a:prstGeom prst="rect">
              <a:avLst/>
            </a:prstGeom>
          </p:spPr>
        </p:pic>
      </p:grpSp>
      <p:grpSp>
        <p:nvGrpSpPr>
          <p:cNvPr id="49" name="Group 48">
            <a:extLst>
              <a:ext uri="{FF2B5EF4-FFF2-40B4-BE49-F238E27FC236}">
                <a16:creationId xmlns:a16="http://schemas.microsoft.com/office/drawing/2014/main" id="{4B607FDB-F27E-6F9C-BC2C-27AE21976B72}"/>
              </a:ext>
            </a:extLst>
          </p:cNvPr>
          <p:cNvGrpSpPr>
            <a:grpSpLocks noChangeAspect="1"/>
          </p:cNvGrpSpPr>
          <p:nvPr/>
        </p:nvGrpSpPr>
        <p:grpSpPr>
          <a:xfrm>
            <a:off x="7889458" y="2056129"/>
            <a:ext cx="1720850" cy="806450"/>
            <a:chOff x="1608413" y="4261117"/>
            <a:chExt cx="1720850" cy="806450"/>
          </a:xfrm>
        </p:grpSpPr>
        <p:sp>
          <p:nvSpPr>
            <p:cNvPr id="50" name="Rectangle 49">
              <a:extLst>
                <a:ext uri="{FF2B5EF4-FFF2-40B4-BE49-F238E27FC236}">
                  <a16:creationId xmlns:a16="http://schemas.microsoft.com/office/drawing/2014/main" id="{7AFFC4C8-32E0-36E1-E2AE-A5F75D6BA576}"/>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1" name="Picture 50">
              <a:extLst>
                <a:ext uri="{FF2B5EF4-FFF2-40B4-BE49-F238E27FC236}">
                  <a16:creationId xmlns:a16="http://schemas.microsoft.com/office/drawing/2014/main" id="{E4B9A2AE-D3BD-0FDF-B68F-619EAE239823}"/>
                </a:ext>
              </a:extLst>
            </p:cNvPr>
            <p:cNvPicPr>
              <a:picLocks noChangeAspect="1"/>
            </p:cNvPicPr>
            <p:nvPr/>
          </p:nvPicPr>
          <p:blipFill>
            <a:blip r:embed="rId10"/>
            <a:stretch>
              <a:fillRect/>
            </a:stretch>
          </p:blipFill>
          <p:spPr>
            <a:xfrm>
              <a:off x="1608413" y="4261117"/>
              <a:ext cx="1720850" cy="806450"/>
            </a:xfrm>
            <a:prstGeom prst="rect">
              <a:avLst/>
            </a:prstGeom>
          </p:spPr>
        </p:pic>
      </p:grpSp>
      <p:grpSp>
        <p:nvGrpSpPr>
          <p:cNvPr id="52" name="Group 51">
            <a:extLst>
              <a:ext uri="{FF2B5EF4-FFF2-40B4-BE49-F238E27FC236}">
                <a16:creationId xmlns:a16="http://schemas.microsoft.com/office/drawing/2014/main" id="{19911EB3-1B46-D75D-6AF2-708CE4DB3CDD}"/>
              </a:ext>
            </a:extLst>
          </p:cNvPr>
          <p:cNvGrpSpPr>
            <a:grpSpLocks noChangeAspect="1"/>
          </p:cNvGrpSpPr>
          <p:nvPr/>
        </p:nvGrpSpPr>
        <p:grpSpPr>
          <a:xfrm>
            <a:off x="7888785" y="3024562"/>
            <a:ext cx="1651000" cy="1022351"/>
            <a:chOff x="1592746" y="4294972"/>
            <a:chExt cx="1651000" cy="1022351"/>
          </a:xfrm>
        </p:grpSpPr>
        <p:sp>
          <p:nvSpPr>
            <p:cNvPr id="53" name="Rectangle 52">
              <a:extLst>
                <a:ext uri="{FF2B5EF4-FFF2-40B4-BE49-F238E27FC236}">
                  <a16:creationId xmlns:a16="http://schemas.microsoft.com/office/drawing/2014/main" id="{64CE54C9-4D65-D8F3-488C-6A13F823C185}"/>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4" name="Picture 53">
              <a:extLst>
                <a:ext uri="{FF2B5EF4-FFF2-40B4-BE49-F238E27FC236}">
                  <a16:creationId xmlns:a16="http://schemas.microsoft.com/office/drawing/2014/main" id="{7019BA4A-6778-15E9-8EDC-9A3F6D0AE954}"/>
                </a:ext>
              </a:extLst>
            </p:cNvPr>
            <p:cNvPicPr>
              <a:picLocks noChangeAspect="1"/>
            </p:cNvPicPr>
            <p:nvPr/>
          </p:nvPicPr>
          <p:blipFill>
            <a:blip r:embed="rId11"/>
            <a:stretch>
              <a:fillRect/>
            </a:stretch>
          </p:blipFill>
          <p:spPr>
            <a:xfrm>
              <a:off x="1592746" y="4294973"/>
              <a:ext cx="1651000" cy="1022350"/>
            </a:xfrm>
            <a:prstGeom prst="rect">
              <a:avLst/>
            </a:prstGeom>
          </p:spPr>
        </p:pic>
      </p:grpSp>
      <p:grpSp>
        <p:nvGrpSpPr>
          <p:cNvPr id="3" name="Group 2">
            <a:extLst>
              <a:ext uri="{FF2B5EF4-FFF2-40B4-BE49-F238E27FC236}">
                <a16:creationId xmlns:a16="http://schemas.microsoft.com/office/drawing/2014/main" id="{50EA7B10-4AE7-61C6-6CA0-1A8879B8474C}"/>
              </a:ext>
            </a:extLst>
          </p:cNvPr>
          <p:cNvGrpSpPr/>
          <p:nvPr/>
        </p:nvGrpSpPr>
        <p:grpSpPr>
          <a:xfrm>
            <a:off x="3672249" y="2655801"/>
            <a:ext cx="1129030" cy="1013460"/>
            <a:chOff x="7907261" y="-1104657"/>
            <a:chExt cx="1129030" cy="1013460"/>
          </a:xfrm>
        </p:grpSpPr>
        <p:sp>
          <p:nvSpPr>
            <p:cNvPr id="5" name="Rectangle 4">
              <a:extLst>
                <a:ext uri="{FF2B5EF4-FFF2-40B4-BE49-F238E27FC236}">
                  <a16:creationId xmlns:a16="http://schemas.microsoft.com/office/drawing/2014/main" id="{B92E5DDA-92A2-7B06-527E-695B8E3914C2}"/>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6" name="Picture 5">
              <a:extLst>
                <a:ext uri="{FF2B5EF4-FFF2-40B4-BE49-F238E27FC236}">
                  <a16:creationId xmlns:a16="http://schemas.microsoft.com/office/drawing/2014/main" id="{303DBC45-DC47-8E91-2623-487E2E42F746}"/>
                </a:ext>
              </a:extLst>
            </p:cNvPr>
            <p:cNvPicPr>
              <a:picLocks noChangeAspect="1"/>
            </p:cNvPicPr>
            <p:nvPr/>
          </p:nvPicPr>
          <p:blipFill>
            <a:blip r:embed="rId12"/>
            <a:stretch>
              <a:fillRect/>
            </a:stretch>
          </p:blipFill>
          <p:spPr>
            <a:xfrm>
              <a:off x="7907261" y="-1104657"/>
              <a:ext cx="1129030" cy="1013460"/>
            </a:xfrm>
            <a:prstGeom prst="rect">
              <a:avLst/>
            </a:prstGeom>
          </p:spPr>
        </p:pic>
      </p:grpSp>
      <p:sp>
        <p:nvSpPr>
          <p:cNvPr id="521" name="Picture Placeholder 80" descr="Defense Preventions&#10;">
            <a:extLst>
              <a:ext uri="{FF2B5EF4-FFF2-40B4-BE49-F238E27FC236}">
                <a16:creationId xmlns:a16="http://schemas.microsoft.com/office/drawing/2014/main" id="{5E5D71F2-DC9E-E59C-2A53-C635A0CFA893}"/>
              </a:ext>
            </a:extLst>
          </p:cNvPr>
          <p:cNvSpPr>
            <a:spLocks noChangeAspect="1"/>
          </p:cNvSpPr>
          <p:nvPr/>
        </p:nvSpPr>
        <p:spPr>
          <a:xfrm>
            <a:off x="4686118" y="5061825"/>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2" name="Picture Placeholder 80" descr="Defense Preventions&#10;">
            <a:extLst>
              <a:ext uri="{FF2B5EF4-FFF2-40B4-BE49-F238E27FC236}">
                <a16:creationId xmlns:a16="http://schemas.microsoft.com/office/drawing/2014/main" id="{12C044B0-AFA0-82DA-4A42-1F52A439098C}"/>
              </a:ext>
            </a:extLst>
          </p:cNvPr>
          <p:cNvSpPr>
            <a:spLocks noChangeAspect="1"/>
          </p:cNvSpPr>
          <p:nvPr/>
        </p:nvSpPr>
        <p:spPr>
          <a:xfrm>
            <a:off x="6959893"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3" name="Picture Placeholder 80" descr="Defense Preventions&#10;">
            <a:extLst>
              <a:ext uri="{FF2B5EF4-FFF2-40B4-BE49-F238E27FC236}">
                <a16:creationId xmlns:a16="http://schemas.microsoft.com/office/drawing/2014/main" id="{060E34B6-6BCD-5885-743C-F09802D2F38D}"/>
              </a:ext>
            </a:extLst>
          </p:cNvPr>
          <p:cNvSpPr>
            <a:spLocks noChangeAspect="1"/>
          </p:cNvSpPr>
          <p:nvPr/>
        </p:nvSpPr>
        <p:spPr>
          <a:xfrm>
            <a:off x="9104782"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524" name="Picture Placeholder 79" descr="Defense Malware&#10;">
            <a:extLst>
              <a:ext uri="{FF2B5EF4-FFF2-40B4-BE49-F238E27FC236}">
                <a16:creationId xmlns:a16="http://schemas.microsoft.com/office/drawing/2014/main" id="{B4576BBB-AFA3-E519-5B53-34539C5D943E}"/>
              </a:ext>
            </a:extLst>
          </p:cNvPr>
          <p:cNvGrpSpPr>
            <a:grpSpLocks noChangeAspect="1"/>
          </p:cNvGrpSpPr>
          <p:nvPr/>
        </p:nvGrpSpPr>
        <p:grpSpPr>
          <a:xfrm>
            <a:off x="4686118" y="5607367"/>
            <a:ext cx="252229" cy="297292"/>
            <a:chOff x="7166991" y="712682"/>
            <a:chExt cx="509762" cy="600837"/>
          </a:xfrm>
          <a:solidFill>
            <a:srgbClr val="FF0000"/>
          </a:solidFill>
        </p:grpSpPr>
        <p:grpSp>
          <p:nvGrpSpPr>
            <p:cNvPr id="525" name="Picture Placeholder 79">
              <a:extLst>
                <a:ext uri="{FF2B5EF4-FFF2-40B4-BE49-F238E27FC236}">
                  <a16:creationId xmlns:a16="http://schemas.microsoft.com/office/drawing/2014/main" id="{8D058B75-DBE9-0F42-82A7-E7E1AF1943C3}"/>
                </a:ext>
              </a:extLst>
            </p:cNvPr>
            <p:cNvGrpSpPr/>
            <p:nvPr/>
          </p:nvGrpSpPr>
          <p:grpSpPr>
            <a:xfrm>
              <a:off x="7288423" y="828422"/>
              <a:ext cx="266898" cy="369356"/>
              <a:chOff x="7288423" y="828422"/>
              <a:chExt cx="266898" cy="369356"/>
            </a:xfrm>
            <a:grpFill/>
          </p:grpSpPr>
          <p:sp>
            <p:nvSpPr>
              <p:cNvPr id="527" name="Picture Placeholder 79">
                <a:extLst>
                  <a:ext uri="{FF2B5EF4-FFF2-40B4-BE49-F238E27FC236}">
                    <a16:creationId xmlns:a16="http://schemas.microsoft.com/office/drawing/2014/main" id="{DF6A46E5-B352-2C63-5669-A6C4651F871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28" name="Picture Placeholder 79">
                <a:extLst>
                  <a:ext uri="{FF2B5EF4-FFF2-40B4-BE49-F238E27FC236}">
                    <a16:creationId xmlns:a16="http://schemas.microsoft.com/office/drawing/2014/main" id="{4C01AFA0-DC0C-B045-FB01-389FB5158DCF}"/>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29" name="Picture Placeholder 79">
                <a:extLst>
                  <a:ext uri="{FF2B5EF4-FFF2-40B4-BE49-F238E27FC236}">
                    <a16:creationId xmlns:a16="http://schemas.microsoft.com/office/drawing/2014/main" id="{436FF2EC-BC63-9964-EFFF-56C973DCED2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79">
                <a:extLst>
                  <a:ext uri="{FF2B5EF4-FFF2-40B4-BE49-F238E27FC236}">
                    <a16:creationId xmlns:a16="http://schemas.microsoft.com/office/drawing/2014/main" id="{AC3BD988-0A65-1BC5-7C66-C0A5353CF8B6}"/>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79">
                <a:extLst>
                  <a:ext uri="{FF2B5EF4-FFF2-40B4-BE49-F238E27FC236}">
                    <a16:creationId xmlns:a16="http://schemas.microsoft.com/office/drawing/2014/main" id="{CEFEE0F8-2F41-7FF3-E66B-8801A40ACDA6}"/>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79">
                <a:extLst>
                  <a:ext uri="{FF2B5EF4-FFF2-40B4-BE49-F238E27FC236}">
                    <a16:creationId xmlns:a16="http://schemas.microsoft.com/office/drawing/2014/main" id="{DA0E66D0-C78A-2F1D-2B42-E021DF431338}"/>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79">
                <a:extLst>
                  <a:ext uri="{FF2B5EF4-FFF2-40B4-BE49-F238E27FC236}">
                    <a16:creationId xmlns:a16="http://schemas.microsoft.com/office/drawing/2014/main" id="{7247361E-3D2D-0D00-BDC1-0CDCA7994E50}"/>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79">
                <a:extLst>
                  <a:ext uri="{FF2B5EF4-FFF2-40B4-BE49-F238E27FC236}">
                    <a16:creationId xmlns:a16="http://schemas.microsoft.com/office/drawing/2014/main" id="{6E7BC831-A064-D427-BB49-325A19F6A8A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5" name="Picture Placeholder 79">
                <a:extLst>
                  <a:ext uri="{FF2B5EF4-FFF2-40B4-BE49-F238E27FC236}">
                    <a16:creationId xmlns:a16="http://schemas.microsoft.com/office/drawing/2014/main" id="{5304D309-E9A2-BF14-1B77-D6F4885F9F1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6" name="Picture Placeholder 79">
                <a:extLst>
                  <a:ext uri="{FF2B5EF4-FFF2-40B4-BE49-F238E27FC236}">
                    <a16:creationId xmlns:a16="http://schemas.microsoft.com/office/drawing/2014/main" id="{A22C73AC-2AAA-F66B-CC7D-73EE0916384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6" name="Picture Placeholder 79">
              <a:extLst>
                <a:ext uri="{FF2B5EF4-FFF2-40B4-BE49-F238E27FC236}">
                  <a16:creationId xmlns:a16="http://schemas.microsoft.com/office/drawing/2014/main" id="{08E5B76C-5BA4-8734-C3A1-70355DCDAA3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37" name="Picture Placeholder 79" descr="Defense Malware&#10;">
            <a:extLst>
              <a:ext uri="{FF2B5EF4-FFF2-40B4-BE49-F238E27FC236}">
                <a16:creationId xmlns:a16="http://schemas.microsoft.com/office/drawing/2014/main" id="{3E8DF325-DA6F-DB9A-D825-DB377592C936}"/>
              </a:ext>
            </a:extLst>
          </p:cNvPr>
          <p:cNvGrpSpPr>
            <a:grpSpLocks noChangeAspect="1"/>
          </p:cNvGrpSpPr>
          <p:nvPr/>
        </p:nvGrpSpPr>
        <p:grpSpPr>
          <a:xfrm>
            <a:off x="6971519" y="5607367"/>
            <a:ext cx="252229" cy="297292"/>
            <a:chOff x="7166991" y="712682"/>
            <a:chExt cx="509762" cy="600837"/>
          </a:xfrm>
          <a:solidFill>
            <a:srgbClr val="FF0000"/>
          </a:solidFill>
        </p:grpSpPr>
        <p:grpSp>
          <p:nvGrpSpPr>
            <p:cNvPr id="538" name="Picture Placeholder 79">
              <a:extLst>
                <a:ext uri="{FF2B5EF4-FFF2-40B4-BE49-F238E27FC236}">
                  <a16:creationId xmlns:a16="http://schemas.microsoft.com/office/drawing/2014/main" id="{6EAF3AC2-4393-3C0F-41B4-1B068EFCCF61}"/>
                </a:ext>
              </a:extLst>
            </p:cNvPr>
            <p:cNvGrpSpPr/>
            <p:nvPr/>
          </p:nvGrpSpPr>
          <p:grpSpPr>
            <a:xfrm>
              <a:off x="7288423" y="828422"/>
              <a:ext cx="266898" cy="369356"/>
              <a:chOff x="7288423" y="828422"/>
              <a:chExt cx="266898" cy="369356"/>
            </a:xfrm>
            <a:grpFill/>
          </p:grpSpPr>
          <p:sp>
            <p:nvSpPr>
              <p:cNvPr id="540" name="Picture Placeholder 79">
                <a:extLst>
                  <a:ext uri="{FF2B5EF4-FFF2-40B4-BE49-F238E27FC236}">
                    <a16:creationId xmlns:a16="http://schemas.microsoft.com/office/drawing/2014/main" id="{144C4BC3-BF3B-1A90-77AC-32039C9B55B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1" name="Picture Placeholder 79">
                <a:extLst>
                  <a:ext uri="{FF2B5EF4-FFF2-40B4-BE49-F238E27FC236}">
                    <a16:creationId xmlns:a16="http://schemas.microsoft.com/office/drawing/2014/main" id="{6C59EC7F-B500-1AD5-420A-CFE8F1EADEA5}"/>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2" name="Picture Placeholder 79">
                <a:extLst>
                  <a:ext uri="{FF2B5EF4-FFF2-40B4-BE49-F238E27FC236}">
                    <a16:creationId xmlns:a16="http://schemas.microsoft.com/office/drawing/2014/main" id="{0AA85E3B-905F-85BC-44A9-4F9A3F5120B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3" name="Picture Placeholder 79">
                <a:extLst>
                  <a:ext uri="{FF2B5EF4-FFF2-40B4-BE49-F238E27FC236}">
                    <a16:creationId xmlns:a16="http://schemas.microsoft.com/office/drawing/2014/main" id="{3CC6A8B3-DFC5-6182-1D1C-F399226CBED2}"/>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4" name="Picture Placeholder 79">
                <a:extLst>
                  <a:ext uri="{FF2B5EF4-FFF2-40B4-BE49-F238E27FC236}">
                    <a16:creationId xmlns:a16="http://schemas.microsoft.com/office/drawing/2014/main" id="{B66442DC-AED2-8180-37EB-AB348143F68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5" name="Picture Placeholder 79">
                <a:extLst>
                  <a:ext uri="{FF2B5EF4-FFF2-40B4-BE49-F238E27FC236}">
                    <a16:creationId xmlns:a16="http://schemas.microsoft.com/office/drawing/2014/main" id="{695DAB83-A482-E338-3FF5-48D941157855}"/>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6" name="Picture Placeholder 79">
                <a:extLst>
                  <a:ext uri="{FF2B5EF4-FFF2-40B4-BE49-F238E27FC236}">
                    <a16:creationId xmlns:a16="http://schemas.microsoft.com/office/drawing/2014/main" id="{E4222DAB-A577-76BA-DBF9-B5582C1F225E}"/>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7" name="Picture Placeholder 79">
                <a:extLst>
                  <a:ext uri="{FF2B5EF4-FFF2-40B4-BE49-F238E27FC236}">
                    <a16:creationId xmlns:a16="http://schemas.microsoft.com/office/drawing/2014/main" id="{57B4A04A-F8D6-74E6-35E6-3A7D87CE98A9}"/>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8" name="Picture Placeholder 79">
                <a:extLst>
                  <a:ext uri="{FF2B5EF4-FFF2-40B4-BE49-F238E27FC236}">
                    <a16:creationId xmlns:a16="http://schemas.microsoft.com/office/drawing/2014/main" id="{CEF33075-F261-D4CC-87A7-6C723DD765D9}"/>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79">
                <a:extLst>
                  <a:ext uri="{FF2B5EF4-FFF2-40B4-BE49-F238E27FC236}">
                    <a16:creationId xmlns:a16="http://schemas.microsoft.com/office/drawing/2014/main" id="{95058377-743F-C2F7-0143-729C93E7A89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39" name="Picture Placeholder 79">
              <a:extLst>
                <a:ext uri="{FF2B5EF4-FFF2-40B4-BE49-F238E27FC236}">
                  <a16:creationId xmlns:a16="http://schemas.microsoft.com/office/drawing/2014/main" id="{8B05349E-1A16-0F66-6C78-D539FF76D31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50" name="Picture Placeholder 79" descr="Defense Malware&#10;">
            <a:extLst>
              <a:ext uri="{FF2B5EF4-FFF2-40B4-BE49-F238E27FC236}">
                <a16:creationId xmlns:a16="http://schemas.microsoft.com/office/drawing/2014/main" id="{C8873F76-38F1-7122-8E27-3DF70F8311F9}"/>
              </a:ext>
            </a:extLst>
          </p:cNvPr>
          <p:cNvGrpSpPr>
            <a:grpSpLocks noChangeAspect="1"/>
          </p:cNvGrpSpPr>
          <p:nvPr/>
        </p:nvGrpSpPr>
        <p:grpSpPr>
          <a:xfrm>
            <a:off x="9116408" y="5607367"/>
            <a:ext cx="252229" cy="297292"/>
            <a:chOff x="7166991" y="712682"/>
            <a:chExt cx="509762" cy="600837"/>
          </a:xfrm>
          <a:solidFill>
            <a:srgbClr val="FF0000"/>
          </a:solidFill>
        </p:grpSpPr>
        <p:grpSp>
          <p:nvGrpSpPr>
            <p:cNvPr id="551" name="Picture Placeholder 79">
              <a:extLst>
                <a:ext uri="{FF2B5EF4-FFF2-40B4-BE49-F238E27FC236}">
                  <a16:creationId xmlns:a16="http://schemas.microsoft.com/office/drawing/2014/main" id="{9C29132B-A10D-F0BF-9530-94897E38CD7C}"/>
                </a:ext>
              </a:extLst>
            </p:cNvPr>
            <p:cNvGrpSpPr/>
            <p:nvPr/>
          </p:nvGrpSpPr>
          <p:grpSpPr>
            <a:xfrm>
              <a:off x="7288423" y="828422"/>
              <a:ext cx="266898" cy="369356"/>
              <a:chOff x="7288423" y="828422"/>
              <a:chExt cx="266898" cy="369356"/>
            </a:xfrm>
            <a:grpFill/>
          </p:grpSpPr>
          <p:sp>
            <p:nvSpPr>
              <p:cNvPr id="553" name="Picture Placeholder 79">
                <a:extLst>
                  <a:ext uri="{FF2B5EF4-FFF2-40B4-BE49-F238E27FC236}">
                    <a16:creationId xmlns:a16="http://schemas.microsoft.com/office/drawing/2014/main" id="{495DC0AB-3BDD-529B-89D6-BB4060C0CE2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79">
                <a:extLst>
                  <a:ext uri="{FF2B5EF4-FFF2-40B4-BE49-F238E27FC236}">
                    <a16:creationId xmlns:a16="http://schemas.microsoft.com/office/drawing/2014/main" id="{A5A9D2A1-5157-5595-C4D8-BB06C9A7ACC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5" name="Picture Placeholder 79">
                <a:extLst>
                  <a:ext uri="{FF2B5EF4-FFF2-40B4-BE49-F238E27FC236}">
                    <a16:creationId xmlns:a16="http://schemas.microsoft.com/office/drawing/2014/main" id="{B0BDE246-A86C-7C90-5D5E-EDCE69ABCC7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6" name="Picture Placeholder 79">
                <a:extLst>
                  <a:ext uri="{FF2B5EF4-FFF2-40B4-BE49-F238E27FC236}">
                    <a16:creationId xmlns:a16="http://schemas.microsoft.com/office/drawing/2014/main" id="{0D7D568C-80F5-9101-1DA6-BADAD5BA46F0}"/>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7" name="Picture Placeholder 79">
                <a:extLst>
                  <a:ext uri="{FF2B5EF4-FFF2-40B4-BE49-F238E27FC236}">
                    <a16:creationId xmlns:a16="http://schemas.microsoft.com/office/drawing/2014/main" id="{47F30237-074A-7527-C4E8-54905E3EF17F}"/>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8" name="Picture Placeholder 79">
                <a:extLst>
                  <a:ext uri="{FF2B5EF4-FFF2-40B4-BE49-F238E27FC236}">
                    <a16:creationId xmlns:a16="http://schemas.microsoft.com/office/drawing/2014/main" id="{E92AD1CB-930D-0AEC-379D-923CF5353AB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9" name="Picture Placeholder 79">
                <a:extLst>
                  <a:ext uri="{FF2B5EF4-FFF2-40B4-BE49-F238E27FC236}">
                    <a16:creationId xmlns:a16="http://schemas.microsoft.com/office/drawing/2014/main" id="{D080BED4-9F69-EDBF-3EAF-3EA54243424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0" name="Picture Placeholder 79">
                <a:extLst>
                  <a:ext uri="{FF2B5EF4-FFF2-40B4-BE49-F238E27FC236}">
                    <a16:creationId xmlns:a16="http://schemas.microsoft.com/office/drawing/2014/main" id="{A6802B92-FBB9-AACB-D67A-2E467C08A248}"/>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1" name="Picture Placeholder 79">
                <a:extLst>
                  <a:ext uri="{FF2B5EF4-FFF2-40B4-BE49-F238E27FC236}">
                    <a16:creationId xmlns:a16="http://schemas.microsoft.com/office/drawing/2014/main" id="{F40A68CA-B3D6-8560-0BC0-D106307F6F2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2" name="Picture Placeholder 79">
                <a:extLst>
                  <a:ext uri="{FF2B5EF4-FFF2-40B4-BE49-F238E27FC236}">
                    <a16:creationId xmlns:a16="http://schemas.microsoft.com/office/drawing/2014/main" id="{3212DD85-9ED3-FEFC-D295-A0166FE7E4C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52" name="Picture Placeholder 79">
              <a:extLst>
                <a:ext uri="{FF2B5EF4-FFF2-40B4-BE49-F238E27FC236}">
                  <a16:creationId xmlns:a16="http://schemas.microsoft.com/office/drawing/2014/main" id="{1F74BB88-6EF5-AF24-7EFB-218978C7171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63" name="Picture Placeholder 79" descr="Defense Malware&#10;">
            <a:extLst>
              <a:ext uri="{FF2B5EF4-FFF2-40B4-BE49-F238E27FC236}">
                <a16:creationId xmlns:a16="http://schemas.microsoft.com/office/drawing/2014/main" id="{45C4B661-3E27-6916-F7BE-AA6226DFECBA}"/>
              </a:ext>
            </a:extLst>
          </p:cNvPr>
          <p:cNvGrpSpPr>
            <a:grpSpLocks noChangeAspect="1"/>
          </p:cNvGrpSpPr>
          <p:nvPr/>
        </p:nvGrpSpPr>
        <p:grpSpPr>
          <a:xfrm>
            <a:off x="11256040" y="5607367"/>
            <a:ext cx="252229" cy="297292"/>
            <a:chOff x="7166991" y="712682"/>
            <a:chExt cx="509762" cy="600837"/>
          </a:xfrm>
          <a:solidFill>
            <a:srgbClr val="FF0000"/>
          </a:solidFill>
        </p:grpSpPr>
        <p:grpSp>
          <p:nvGrpSpPr>
            <p:cNvPr id="564" name="Picture Placeholder 79">
              <a:extLst>
                <a:ext uri="{FF2B5EF4-FFF2-40B4-BE49-F238E27FC236}">
                  <a16:creationId xmlns:a16="http://schemas.microsoft.com/office/drawing/2014/main" id="{E9ABD48F-4BA3-22E4-D841-0655628EA090}"/>
                </a:ext>
              </a:extLst>
            </p:cNvPr>
            <p:cNvGrpSpPr/>
            <p:nvPr/>
          </p:nvGrpSpPr>
          <p:grpSpPr>
            <a:xfrm>
              <a:off x="7288423" y="828422"/>
              <a:ext cx="266898" cy="369356"/>
              <a:chOff x="7288423" y="828422"/>
              <a:chExt cx="266898" cy="369356"/>
            </a:xfrm>
            <a:grpFill/>
          </p:grpSpPr>
          <p:sp>
            <p:nvSpPr>
              <p:cNvPr id="566" name="Picture Placeholder 79">
                <a:extLst>
                  <a:ext uri="{FF2B5EF4-FFF2-40B4-BE49-F238E27FC236}">
                    <a16:creationId xmlns:a16="http://schemas.microsoft.com/office/drawing/2014/main" id="{4304C27A-4302-E3B5-0AAE-1FB529D4ECBD}"/>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7" name="Picture Placeholder 79">
                <a:extLst>
                  <a:ext uri="{FF2B5EF4-FFF2-40B4-BE49-F238E27FC236}">
                    <a16:creationId xmlns:a16="http://schemas.microsoft.com/office/drawing/2014/main" id="{3B0EB99E-61BE-41D2-ACBC-D7C86ECADAD8}"/>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79">
                <a:extLst>
                  <a:ext uri="{FF2B5EF4-FFF2-40B4-BE49-F238E27FC236}">
                    <a16:creationId xmlns:a16="http://schemas.microsoft.com/office/drawing/2014/main" id="{AA4656AF-F9EB-77FC-E346-6DF6A968EFBB}"/>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79">
                <a:extLst>
                  <a:ext uri="{FF2B5EF4-FFF2-40B4-BE49-F238E27FC236}">
                    <a16:creationId xmlns:a16="http://schemas.microsoft.com/office/drawing/2014/main" id="{F433B410-AF41-A900-68E3-294D84C62055}"/>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79">
                <a:extLst>
                  <a:ext uri="{FF2B5EF4-FFF2-40B4-BE49-F238E27FC236}">
                    <a16:creationId xmlns:a16="http://schemas.microsoft.com/office/drawing/2014/main" id="{096BA97E-82C1-96F0-D596-BE57AD30B3C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79">
                <a:extLst>
                  <a:ext uri="{FF2B5EF4-FFF2-40B4-BE49-F238E27FC236}">
                    <a16:creationId xmlns:a16="http://schemas.microsoft.com/office/drawing/2014/main" id="{8354DF84-39B3-0671-57BD-EB3AEA6332CE}"/>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79">
                <a:extLst>
                  <a:ext uri="{FF2B5EF4-FFF2-40B4-BE49-F238E27FC236}">
                    <a16:creationId xmlns:a16="http://schemas.microsoft.com/office/drawing/2014/main" id="{CB1337F5-5C2C-F4C4-DE9A-96F3AE731B1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79">
                <a:extLst>
                  <a:ext uri="{FF2B5EF4-FFF2-40B4-BE49-F238E27FC236}">
                    <a16:creationId xmlns:a16="http://schemas.microsoft.com/office/drawing/2014/main" id="{10767D86-F0AE-99C7-2272-B5F0EE305A6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79">
                <a:extLst>
                  <a:ext uri="{FF2B5EF4-FFF2-40B4-BE49-F238E27FC236}">
                    <a16:creationId xmlns:a16="http://schemas.microsoft.com/office/drawing/2014/main" id="{76FB1C24-21DA-0586-5B1B-78749DC44737}"/>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5" name="Picture Placeholder 79">
                <a:extLst>
                  <a:ext uri="{FF2B5EF4-FFF2-40B4-BE49-F238E27FC236}">
                    <a16:creationId xmlns:a16="http://schemas.microsoft.com/office/drawing/2014/main" id="{5558A3CF-723C-2304-2012-CF81C0EBDF1F}"/>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5" name="Picture Placeholder 79">
              <a:extLst>
                <a:ext uri="{FF2B5EF4-FFF2-40B4-BE49-F238E27FC236}">
                  <a16:creationId xmlns:a16="http://schemas.microsoft.com/office/drawing/2014/main" id="{8D71946D-EB4A-4276-AF52-29E6D5D1484B}"/>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57600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164372888"/>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47512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E984821-4220-4476-17CA-03DAA70B7478}"/>
              </a:ext>
            </a:extLst>
          </p:cNvPr>
          <p:cNvSpPr>
            <a:spLocks noGrp="1"/>
          </p:cNvSpPr>
          <p:nvPr>
            <p:ph sz="quarter" idx="14"/>
          </p:nvPr>
        </p:nvSpPr>
        <p:spPr/>
        <p:txBody>
          <a:bodyPr/>
          <a:lstStyle/>
          <a:p>
            <a:pPr marL="457200" indent="-457200">
              <a:buFont typeface="+mj-lt"/>
              <a:buAutoNum type="arabicPeriod"/>
            </a:pPr>
            <a:r>
              <a:rPr lang="en-US" dirty="0"/>
              <a:t>Validate the requirements (see Requirement slides above)</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r>
              <a:rPr lang="en-US" dirty="0"/>
              <a:t>Deploy NSX Malware component in NAPP</a:t>
            </a:r>
          </a:p>
          <a:p>
            <a:pPr marL="914400" lvl="1" indent="-457200">
              <a:buFont typeface="+mj-lt"/>
              <a:buAutoNum type="alphaLcPeriod"/>
            </a:pPr>
            <a:r>
              <a:rPr lang="en-US" dirty="0"/>
              <a:t>Activate NSX Malware Prevention in NAPP</a:t>
            </a:r>
          </a:p>
          <a:p>
            <a:pPr marL="1201738" lvl="2" indent="-457200"/>
            <a:r>
              <a:rPr lang="en-US" dirty="0"/>
              <a:t>Under “System – Configuration – NSX Application Platform”</a:t>
            </a:r>
          </a:p>
          <a:p>
            <a:pPr marL="1201738" lvl="2" indent="-457200"/>
            <a:endParaRPr lang="en-US" dirty="0"/>
          </a:p>
        </p:txBody>
      </p:sp>
      <p:sp>
        <p:nvSpPr>
          <p:cNvPr id="3" name="Title 2">
            <a:extLst>
              <a:ext uri="{FF2B5EF4-FFF2-40B4-BE49-F238E27FC236}">
                <a16:creationId xmlns:a16="http://schemas.microsoft.com/office/drawing/2014/main" id="{769684A1-9D38-0819-34CB-19D65DE69150}"/>
              </a:ext>
            </a:extLst>
          </p:cNvPr>
          <p:cNvSpPr>
            <a:spLocks noGrp="1"/>
          </p:cNvSpPr>
          <p:nvPr>
            <p:ph type="title"/>
          </p:nvPr>
        </p:nvSpPr>
        <p:spPr/>
        <p:txBody>
          <a:bodyPr/>
          <a:lstStyle/>
          <a:p>
            <a:r>
              <a:rPr lang="en-US" dirty="0"/>
              <a:t>Malware Detection and Prevention Installation (1/17)</a:t>
            </a:r>
          </a:p>
        </p:txBody>
      </p:sp>
      <p:pic>
        <p:nvPicPr>
          <p:cNvPr id="6" name="Picture 5">
            <a:extLst>
              <a:ext uri="{FF2B5EF4-FFF2-40B4-BE49-F238E27FC236}">
                <a16:creationId xmlns:a16="http://schemas.microsoft.com/office/drawing/2014/main" id="{836092CE-AD71-0D0F-44CF-6E11EA89C63A}"/>
              </a:ext>
            </a:extLst>
          </p:cNvPr>
          <p:cNvPicPr>
            <a:picLocks noChangeAspect="1"/>
          </p:cNvPicPr>
          <p:nvPr/>
        </p:nvPicPr>
        <p:blipFill>
          <a:blip r:embed="rId2"/>
          <a:stretch>
            <a:fillRect/>
          </a:stretch>
        </p:blipFill>
        <p:spPr>
          <a:xfrm>
            <a:off x="7619422" y="3168535"/>
            <a:ext cx="2461260" cy="2682240"/>
          </a:xfrm>
          <a:prstGeom prst="rect">
            <a:avLst/>
          </a:prstGeom>
        </p:spPr>
      </p:pic>
      <p:sp>
        <p:nvSpPr>
          <p:cNvPr id="2" name="Rectangle 1">
            <a:extLst>
              <a:ext uri="{FF2B5EF4-FFF2-40B4-BE49-F238E27FC236}">
                <a16:creationId xmlns:a16="http://schemas.microsoft.com/office/drawing/2014/main" id="{417F1E12-BB7D-6835-AF18-A90D8F3B213B}"/>
              </a:ext>
            </a:extLst>
          </p:cNvPr>
          <p:cNvSpPr/>
          <p:nvPr/>
        </p:nvSpPr>
        <p:spPr>
          <a:xfrm>
            <a:off x="7727585" y="5396348"/>
            <a:ext cx="2257438" cy="33943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125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a:xfrm>
            <a:off x="616666" y="1600201"/>
            <a:ext cx="5797989" cy="4572000"/>
          </a:xfrm>
        </p:spPr>
        <p:txBody>
          <a:bodyPr/>
          <a:lstStyle/>
          <a:p>
            <a:pPr marL="457200" indent="-457200">
              <a:buFont typeface="+mj-lt"/>
              <a:buAutoNum type="arabicPeriod" startAt="2"/>
            </a:pPr>
            <a:r>
              <a:rPr lang="en-US" dirty="0"/>
              <a:t>Deploy NSX Malware component in NAPP</a:t>
            </a:r>
          </a:p>
          <a:p>
            <a:pPr marL="914400" lvl="1" indent="-457200">
              <a:buFont typeface="+mj-lt"/>
              <a:buAutoNum type="alphaLcPeriod" startAt="2"/>
            </a:pPr>
            <a:r>
              <a:rPr lang="en-US" dirty="0"/>
              <a:t>Select Cloud region</a:t>
            </a:r>
          </a:p>
          <a:p>
            <a:pPr marL="1085850" lvl="2"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The following NSX Advanced Threat Prevention URLs are contacted</a:t>
            </a:r>
          </a:p>
          <a:p>
            <a:pPr marL="1311275" lvl="3" indent="-171450"/>
            <a:r>
              <a:rPr lang="en-US" sz="1600" b="0" i="0" u="none" strike="noStrike" dirty="0" err="1">
                <a:solidFill>
                  <a:srgbClr val="000000"/>
                </a:solidFill>
                <a:effectLst/>
                <a:latin typeface="Calibri" panose="020F0502020204030204" pitchFamily="34" charset="0"/>
              </a:rPr>
              <a:t>nsx.west.us.lastline.com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at the installation “Malware Cloud Region = United States”</a:t>
            </a:r>
          </a:p>
          <a:p>
            <a:pPr marL="1311275" lvl="3" indent="-171450"/>
            <a:r>
              <a:rPr lang="en-US" sz="1600" b="0" i="0" u="none" strike="noStrike" dirty="0" err="1">
                <a:solidFill>
                  <a:srgbClr val="000000"/>
                </a:solidFill>
                <a:effectLst/>
                <a:latin typeface="Calibri" panose="020F0502020204030204" pitchFamily="34" charset="0"/>
              </a:rPr>
              <a:t>nsx.nl.emea.lastline.com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Malware Cloud “Malware Cloud Region = European Union”</a:t>
            </a:r>
          </a:p>
          <a:p>
            <a:pPr marL="914400" lvl="1" indent="-457200">
              <a:buFont typeface="+mj-lt"/>
              <a:buAutoNum type="alphaLcPeriod" startAt="2"/>
            </a:pPr>
            <a:endParaRPr lang="en-US" dirty="0"/>
          </a:p>
          <a:p>
            <a:pPr marL="914400" lvl="1" indent="-457200">
              <a:buFont typeface="+mj-lt"/>
              <a:buAutoNum type="alphaLcPeriod" startAt="2"/>
            </a:pPr>
            <a:r>
              <a:rPr lang="en-US" dirty="0"/>
              <a:t>Run Pre-Checks</a:t>
            </a:r>
          </a:p>
          <a:p>
            <a:pPr marL="914400" lvl="1" indent="-457200">
              <a:buFont typeface="+mj-lt"/>
              <a:buAutoNum type="alphaLcPeriod" startAt="2"/>
            </a:pPr>
            <a:endParaRPr lang="en-US" dirty="0"/>
          </a:p>
          <a:p>
            <a:pPr marL="914400" lvl="1" indent="-457200">
              <a:buFont typeface="+mj-lt"/>
              <a:buAutoNum type="alphaLcPeriod" startAt="2"/>
            </a:pPr>
            <a:r>
              <a:rPr lang="en-US" dirty="0"/>
              <a:t>Activate</a:t>
            </a:r>
          </a:p>
          <a:p>
            <a:pPr marL="914400" lvl="2" indent="0">
              <a:buNone/>
            </a:pPr>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(2/17)</a:t>
            </a:r>
          </a:p>
        </p:txBody>
      </p:sp>
      <p:pic>
        <p:nvPicPr>
          <p:cNvPr id="5" name="Picture 4">
            <a:extLst>
              <a:ext uri="{FF2B5EF4-FFF2-40B4-BE49-F238E27FC236}">
                <a16:creationId xmlns:a16="http://schemas.microsoft.com/office/drawing/2014/main" id="{D11E73A2-9E2B-D5B2-1D10-6CB6621B27E2}"/>
              </a:ext>
            </a:extLst>
          </p:cNvPr>
          <p:cNvPicPr>
            <a:picLocks noChangeAspect="1"/>
          </p:cNvPicPr>
          <p:nvPr/>
        </p:nvPicPr>
        <p:blipFill>
          <a:blip r:embed="rId3"/>
          <a:stretch>
            <a:fillRect/>
          </a:stretch>
        </p:blipFill>
        <p:spPr>
          <a:xfrm>
            <a:off x="6755658" y="1600201"/>
            <a:ext cx="5032744" cy="4572000"/>
          </a:xfrm>
          <a:prstGeom prst="rect">
            <a:avLst/>
          </a:prstGeom>
        </p:spPr>
      </p:pic>
      <p:sp>
        <p:nvSpPr>
          <p:cNvPr id="7" name="Rectangle 6">
            <a:extLst>
              <a:ext uri="{FF2B5EF4-FFF2-40B4-BE49-F238E27FC236}">
                <a16:creationId xmlns:a16="http://schemas.microsoft.com/office/drawing/2014/main" id="{AB12FA19-89D6-A678-9286-7B9DE99E89BF}"/>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8" name="Rectangle 7">
            <a:extLst>
              <a:ext uri="{FF2B5EF4-FFF2-40B4-BE49-F238E27FC236}">
                <a16:creationId xmlns:a16="http://schemas.microsoft.com/office/drawing/2014/main" id="{29360219-223F-CF3E-D88F-4EB1729BE772}"/>
              </a:ext>
            </a:extLst>
          </p:cNvPr>
          <p:cNvSpPr/>
          <p:nvPr/>
        </p:nvSpPr>
        <p:spPr>
          <a:xfrm>
            <a:off x="6913168" y="4601954"/>
            <a:ext cx="93806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37747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a:pPr>
            <a:r>
              <a:rPr lang="en-US" dirty="0"/>
              <a:t>Start wizard</a:t>
            </a:r>
          </a:p>
          <a:p>
            <a:pPr marL="1201738" lvl="2" indent="-457200"/>
            <a:r>
              <a:rPr lang="en-US" dirty="0"/>
              <a:t>Under “Security – Policy Management – IDS/IPS &amp; Malware Prevention”</a:t>
            </a:r>
            <a:endParaRPr lang="en-US" sz="1600"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(3/17)</a:t>
            </a:r>
          </a:p>
        </p:txBody>
      </p:sp>
      <p:pic>
        <p:nvPicPr>
          <p:cNvPr id="6" name="Picture 5">
            <a:extLst>
              <a:ext uri="{FF2B5EF4-FFF2-40B4-BE49-F238E27FC236}">
                <a16:creationId xmlns:a16="http://schemas.microsoft.com/office/drawing/2014/main" id="{02B0D79A-E059-6B98-1830-3E98FE820A29}"/>
              </a:ext>
            </a:extLst>
          </p:cNvPr>
          <p:cNvPicPr>
            <a:picLocks noChangeAspect="1"/>
          </p:cNvPicPr>
          <p:nvPr/>
        </p:nvPicPr>
        <p:blipFill>
          <a:blip r:embed="rId3"/>
          <a:stretch>
            <a:fillRect/>
          </a:stretch>
        </p:blipFill>
        <p:spPr>
          <a:xfrm>
            <a:off x="2195695" y="2641415"/>
            <a:ext cx="7772400" cy="3905157"/>
          </a:xfrm>
          <a:prstGeom prst="rect">
            <a:avLst/>
          </a:prstGeom>
          <a:ln w="19050">
            <a:solidFill>
              <a:schemeClr val="accent1"/>
            </a:solidFill>
          </a:ln>
        </p:spPr>
      </p:pic>
      <p:sp>
        <p:nvSpPr>
          <p:cNvPr id="8" name="Rectangle 7">
            <a:extLst>
              <a:ext uri="{FF2B5EF4-FFF2-40B4-BE49-F238E27FC236}">
                <a16:creationId xmlns:a16="http://schemas.microsoft.com/office/drawing/2014/main" id="{87253316-ADB9-6545-1026-F81C7A3901DB}"/>
              </a:ext>
            </a:extLst>
          </p:cNvPr>
          <p:cNvSpPr/>
          <p:nvPr/>
        </p:nvSpPr>
        <p:spPr>
          <a:xfrm>
            <a:off x="5957205" y="4047771"/>
            <a:ext cx="1482685" cy="24713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23808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4.0.1.1 Enhancements</a:t>
            </a:r>
          </a:p>
        </p:txBody>
      </p:sp>
      <p:grpSp>
        <p:nvGrpSpPr>
          <p:cNvPr id="99" name="Group 98">
            <a:extLst>
              <a:ext uri="{FF2B5EF4-FFF2-40B4-BE49-F238E27FC236}">
                <a16:creationId xmlns:a16="http://schemas.microsoft.com/office/drawing/2014/main" id="{99545BDA-14BE-FEA8-49A4-2586D3BA1A96}"/>
              </a:ext>
            </a:extLst>
          </p:cNvPr>
          <p:cNvGrpSpPr/>
          <p:nvPr/>
        </p:nvGrpSpPr>
        <p:grpSpPr>
          <a:xfrm>
            <a:off x="386034" y="1814579"/>
            <a:ext cx="7378198" cy="4319233"/>
            <a:chOff x="383059" y="1813737"/>
            <a:chExt cx="7382042" cy="4321483"/>
          </a:xfrm>
        </p:grpSpPr>
        <p:grpSp>
          <p:nvGrpSpPr>
            <p:cNvPr id="5" name="Group 4">
              <a:extLst>
                <a:ext uri="{FF2B5EF4-FFF2-40B4-BE49-F238E27FC236}">
                  <a16:creationId xmlns:a16="http://schemas.microsoft.com/office/drawing/2014/main" id="{2D32574B-E2D4-8724-5C10-AD045D57DF59}"/>
                </a:ext>
              </a:extLst>
            </p:cNvPr>
            <p:cNvGrpSpPr>
              <a:grpSpLocks noChangeAspect="1"/>
            </p:cNvGrpSpPr>
            <p:nvPr/>
          </p:nvGrpSpPr>
          <p:grpSpPr>
            <a:xfrm>
              <a:off x="3045590" y="2354637"/>
              <a:ext cx="548640" cy="548640"/>
              <a:chOff x="7736620" y="7009631"/>
              <a:chExt cx="4501800" cy="4503600"/>
            </a:xfrm>
            <a:solidFill>
              <a:schemeClr val="tx1"/>
            </a:solidFill>
          </p:grpSpPr>
          <p:sp>
            <p:nvSpPr>
              <p:cNvPr id="6" name="Freeform: Shape 1">
                <a:extLst>
                  <a:ext uri="{FF2B5EF4-FFF2-40B4-BE49-F238E27FC236}">
                    <a16:creationId xmlns:a16="http://schemas.microsoft.com/office/drawing/2014/main" id="{1E87A7E5-4F72-A039-072F-394E917F1AD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7" name="Freeform: Shape 2">
                <a:extLst>
                  <a:ext uri="{FF2B5EF4-FFF2-40B4-BE49-F238E27FC236}">
                    <a16:creationId xmlns:a16="http://schemas.microsoft.com/office/drawing/2014/main" id="{0B771E47-51B8-F190-7736-C6AB0E07B9ED}"/>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8" name="Freeform: Shape 3">
                <a:extLst>
                  <a:ext uri="{FF2B5EF4-FFF2-40B4-BE49-F238E27FC236}">
                    <a16:creationId xmlns:a16="http://schemas.microsoft.com/office/drawing/2014/main" id="{66EB7AAC-130E-C4BF-A71B-C0108A57625A}"/>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9" name="Freeform: Shape 4">
                <a:extLst>
                  <a:ext uri="{FF2B5EF4-FFF2-40B4-BE49-F238E27FC236}">
                    <a16:creationId xmlns:a16="http://schemas.microsoft.com/office/drawing/2014/main" id="{5DCF04E1-BB4D-0276-C84D-3F778621439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10" name="Freeform: Shape 5">
                <a:extLst>
                  <a:ext uri="{FF2B5EF4-FFF2-40B4-BE49-F238E27FC236}">
                    <a16:creationId xmlns:a16="http://schemas.microsoft.com/office/drawing/2014/main" id="{D98A8399-16B4-7C72-9363-531C454965E5}"/>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11" name="TextBox 10">
              <a:extLst>
                <a:ext uri="{FF2B5EF4-FFF2-40B4-BE49-F238E27FC236}">
                  <a16:creationId xmlns:a16="http://schemas.microsoft.com/office/drawing/2014/main" id="{52551038-7C08-60DC-125C-D01731DFED04}"/>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2" name="Straight Connector 11">
              <a:extLst>
                <a:ext uri="{FF2B5EF4-FFF2-40B4-BE49-F238E27FC236}">
                  <a16:creationId xmlns:a16="http://schemas.microsoft.com/office/drawing/2014/main" id="{58A410EF-404F-FBFF-7E54-4BDBEBC39516}"/>
                </a:ext>
              </a:extLst>
            </p:cNvPr>
            <p:cNvCxnSpPr>
              <a:cxnSpLocks/>
              <a:stCxn id="17" idx="46"/>
              <a:endCxn id="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AD04B0-1D3E-A60F-91C0-7F5F2F3D7657}"/>
                </a:ext>
              </a:extLst>
            </p:cNvPr>
            <p:cNvCxnSpPr>
              <a:cxnSpLocks/>
              <a:stCxn id="6" idx="2"/>
              <a:endCxn id="20"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3E2E6C6-8083-EE61-EAD2-515EC9E53A3A}"/>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D665C33-9079-2A38-00F1-78427C86D686}"/>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6B08F-1AED-CDA9-32DC-F5796DAAE56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Freeform 180">
              <a:extLst>
                <a:ext uri="{FF2B5EF4-FFF2-40B4-BE49-F238E27FC236}">
                  <a16:creationId xmlns:a16="http://schemas.microsoft.com/office/drawing/2014/main" id="{E7BBB49A-5E19-2520-6AAE-E26F2E54F11F}"/>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sp>
          <p:nvSpPr>
            <p:cNvPr id="18" name="TextBox 17">
              <a:extLst>
                <a:ext uri="{FF2B5EF4-FFF2-40B4-BE49-F238E27FC236}">
                  <a16:creationId xmlns:a16="http://schemas.microsoft.com/office/drawing/2014/main" id="{0AA6AD29-701C-F298-C452-3339B1F9600D}"/>
                </a:ext>
              </a:extLst>
            </p:cNvPr>
            <p:cNvSpPr txBox="1"/>
            <p:nvPr/>
          </p:nvSpPr>
          <p:spPr>
            <a:xfrm>
              <a:off x="4708742" y="2906032"/>
              <a:ext cx="1802136"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19" name="Group 18">
              <a:extLst>
                <a:ext uri="{FF2B5EF4-FFF2-40B4-BE49-F238E27FC236}">
                  <a16:creationId xmlns:a16="http://schemas.microsoft.com/office/drawing/2014/main" id="{977B2946-0C52-E47F-9072-E20AD08B62B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0" name="Freeform: Shape 1">
                <a:extLst>
                  <a:ext uri="{FF2B5EF4-FFF2-40B4-BE49-F238E27FC236}">
                    <a16:creationId xmlns:a16="http://schemas.microsoft.com/office/drawing/2014/main" id="{44C0EDBD-4D36-A246-CB32-BC92B5E224A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1" name="Freeform: Shape 2">
                <a:extLst>
                  <a:ext uri="{FF2B5EF4-FFF2-40B4-BE49-F238E27FC236}">
                    <a16:creationId xmlns:a16="http://schemas.microsoft.com/office/drawing/2014/main" id="{7D94A9AB-72E2-62EF-A884-7FC27EAEB0FC}"/>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2" name="Freeform: Shape 3">
                <a:extLst>
                  <a:ext uri="{FF2B5EF4-FFF2-40B4-BE49-F238E27FC236}">
                    <a16:creationId xmlns:a16="http://schemas.microsoft.com/office/drawing/2014/main" id="{9946664B-CBE0-FEBA-BC5A-B1D03707212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3" name="Freeform: Shape 4">
                <a:extLst>
                  <a:ext uri="{FF2B5EF4-FFF2-40B4-BE49-F238E27FC236}">
                    <a16:creationId xmlns:a16="http://schemas.microsoft.com/office/drawing/2014/main" id="{18BC9747-F613-BE68-5931-81557AEFDA47}"/>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4" name="Freeform: Shape 5">
                <a:extLst>
                  <a:ext uri="{FF2B5EF4-FFF2-40B4-BE49-F238E27FC236}">
                    <a16:creationId xmlns:a16="http://schemas.microsoft.com/office/drawing/2014/main" id="{62D39BEE-5009-8B36-8202-17CF8E6DA3AB}"/>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25" name="TextBox 24">
              <a:extLst>
                <a:ext uri="{FF2B5EF4-FFF2-40B4-BE49-F238E27FC236}">
                  <a16:creationId xmlns:a16="http://schemas.microsoft.com/office/drawing/2014/main" id="{AA080739-11AF-3A3B-9071-3D091FF7AA0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6" name="Straight Connector 25">
              <a:extLst>
                <a:ext uri="{FF2B5EF4-FFF2-40B4-BE49-F238E27FC236}">
                  <a16:creationId xmlns:a16="http://schemas.microsoft.com/office/drawing/2014/main" id="{49298E91-8B5C-B47F-5E81-CC52E94CB0B4}"/>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748B740-CABA-9CF5-98DE-1E96414A5874}"/>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AA3534B-1163-FB38-3916-F8F65353E2C4}"/>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00F3256-0E1A-D204-C3FF-F65D6143EECB}"/>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F1A9F3C-1FB2-0AB8-01DB-CFA76E1F8A6E}"/>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1" name="TextBox 30">
              <a:extLst>
                <a:ext uri="{FF2B5EF4-FFF2-40B4-BE49-F238E27FC236}">
                  <a16:creationId xmlns:a16="http://schemas.microsoft.com/office/drawing/2014/main" id="{DDF3A17A-4FFB-F8CB-A698-5ADD8AD089F0}"/>
                </a:ext>
              </a:extLst>
            </p:cNvPr>
            <p:cNvSpPr txBox="1"/>
            <p:nvPr/>
          </p:nvSpPr>
          <p:spPr>
            <a:xfrm>
              <a:off x="6672330" y="4026918"/>
              <a:ext cx="1018629"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(Segment)</a:t>
              </a:r>
            </a:p>
          </p:txBody>
        </p:sp>
        <p:cxnSp>
          <p:nvCxnSpPr>
            <p:cNvPr id="32" name="Straight Connector 31">
              <a:extLst>
                <a:ext uri="{FF2B5EF4-FFF2-40B4-BE49-F238E27FC236}">
                  <a16:creationId xmlns:a16="http://schemas.microsoft.com/office/drawing/2014/main" id="{B97E729C-E7DB-2DE0-44A9-1BCC60EA97E1}"/>
                </a:ext>
              </a:extLst>
            </p:cNvPr>
            <p:cNvCxnSpPr>
              <a:cxnSpLocks/>
            </p:cNvCxnSpPr>
            <p:nvPr/>
          </p:nvCxnSpPr>
          <p:spPr bwMode="gray">
            <a:xfrm>
              <a:off x="140410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35AA696-841C-8CC7-F997-F87402F6E2C2}"/>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34" name="Group 33">
              <a:extLst>
                <a:ext uri="{FF2B5EF4-FFF2-40B4-BE49-F238E27FC236}">
                  <a16:creationId xmlns:a16="http://schemas.microsoft.com/office/drawing/2014/main" id="{3EEA2DC6-1743-55DA-076E-A6A9454FBD27}"/>
                </a:ext>
              </a:extLst>
            </p:cNvPr>
            <p:cNvGrpSpPr/>
            <p:nvPr/>
          </p:nvGrpSpPr>
          <p:grpSpPr>
            <a:xfrm>
              <a:off x="4237129" y="3090794"/>
              <a:ext cx="657699" cy="540490"/>
              <a:chOff x="6855481" y="3612066"/>
              <a:chExt cx="657699" cy="540490"/>
            </a:xfrm>
          </p:grpSpPr>
          <p:cxnSp>
            <p:nvCxnSpPr>
              <p:cNvPr id="35" name="Straight Connector 34">
                <a:extLst>
                  <a:ext uri="{FF2B5EF4-FFF2-40B4-BE49-F238E27FC236}">
                    <a16:creationId xmlns:a16="http://schemas.microsoft.com/office/drawing/2014/main" id="{9A8815C1-C990-3A3A-0C20-097458A034E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Freeform 86">
                <a:extLst>
                  <a:ext uri="{FF2B5EF4-FFF2-40B4-BE49-F238E27FC236}">
                    <a16:creationId xmlns:a16="http://schemas.microsoft.com/office/drawing/2014/main" id="{48921FA1-017C-FB16-EE1D-E1C11AD51CE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37" name="Group 36">
              <a:extLst>
                <a:ext uri="{FF2B5EF4-FFF2-40B4-BE49-F238E27FC236}">
                  <a16:creationId xmlns:a16="http://schemas.microsoft.com/office/drawing/2014/main" id="{31E1717B-EE36-EDBC-9BE2-2E8F90ABDC54}"/>
                </a:ext>
              </a:extLst>
            </p:cNvPr>
            <p:cNvGrpSpPr/>
            <p:nvPr/>
          </p:nvGrpSpPr>
          <p:grpSpPr>
            <a:xfrm>
              <a:off x="1926707" y="4114657"/>
              <a:ext cx="657699" cy="540490"/>
              <a:chOff x="6554857" y="3612066"/>
              <a:chExt cx="657699" cy="540490"/>
            </a:xfrm>
          </p:grpSpPr>
          <p:cxnSp>
            <p:nvCxnSpPr>
              <p:cNvPr id="38" name="Straight Connector 37">
                <a:extLst>
                  <a:ext uri="{FF2B5EF4-FFF2-40B4-BE49-F238E27FC236}">
                    <a16:creationId xmlns:a16="http://schemas.microsoft.com/office/drawing/2014/main" id="{80F2EEDC-4242-B81F-2BE0-57EE097B9C06}"/>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Freeform 86">
                <a:extLst>
                  <a:ext uri="{FF2B5EF4-FFF2-40B4-BE49-F238E27FC236}">
                    <a16:creationId xmlns:a16="http://schemas.microsoft.com/office/drawing/2014/main" id="{276C554B-7AE6-15EF-5891-D5CB12D31FC8}"/>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40" name="Group 39">
              <a:extLst>
                <a:ext uri="{FF2B5EF4-FFF2-40B4-BE49-F238E27FC236}">
                  <a16:creationId xmlns:a16="http://schemas.microsoft.com/office/drawing/2014/main" id="{D0FF87EB-342C-6D78-ADBC-0465EE9CC4D2}"/>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41" name="Freeform: Shape 1">
                <a:extLst>
                  <a:ext uri="{FF2B5EF4-FFF2-40B4-BE49-F238E27FC236}">
                    <a16:creationId xmlns:a16="http://schemas.microsoft.com/office/drawing/2014/main" id="{578ABBAC-7920-7F66-23FD-58642D7CD45A}"/>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2" name="Freeform: Shape 2">
                <a:extLst>
                  <a:ext uri="{FF2B5EF4-FFF2-40B4-BE49-F238E27FC236}">
                    <a16:creationId xmlns:a16="http://schemas.microsoft.com/office/drawing/2014/main" id="{93A61F1D-5DBE-0CD8-DB30-2D756A31E66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3" name="Freeform: Shape 3">
                <a:extLst>
                  <a:ext uri="{FF2B5EF4-FFF2-40B4-BE49-F238E27FC236}">
                    <a16:creationId xmlns:a16="http://schemas.microsoft.com/office/drawing/2014/main" id="{0B0652B7-746C-6969-23B4-0EDD444BA1CD}"/>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4" name="Freeform: Shape 4">
                <a:extLst>
                  <a:ext uri="{FF2B5EF4-FFF2-40B4-BE49-F238E27FC236}">
                    <a16:creationId xmlns:a16="http://schemas.microsoft.com/office/drawing/2014/main" id="{4F3E698F-5CEC-7FCF-32B3-270973795F9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5" name="Freeform: Shape 5">
                <a:extLst>
                  <a:ext uri="{FF2B5EF4-FFF2-40B4-BE49-F238E27FC236}">
                    <a16:creationId xmlns:a16="http://schemas.microsoft.com/office/drawing/2014/main" id="{BA3F1148-E1F2-3196-AC84-E991C3C5A91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46" name="TextBox 45">
              <a:extLst>
                <a:ext uri="{FF2B5EF4-FFF2-40B4-BE49-F238E27FC236}">
                  <a16:creationId xmlns:a16="http://schemas.microsoft.com/office/drawing/2014/main" id="{E9076C4C-042F-A4E0-C394-86F11F3A09ED}"/>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47" name="Straight Connector 46">
              <a:extLst>
                <a:ext uri="{FF2B5EF4-FFF2-40B4-BE49-F238E27FC236}">
                  <a16:creationId xmlns:a16="http://schemas.microsoft.com/office/drawing/2014/main" id="{A607CBC7-944C-0763-C4DC-08E66D5BC2B7}"/>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E59B007-2047-2FB3-13E7-0921DC6B84F4}"/>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CBBE510-D65F-6DFB-F4D3-F3D2F6CC7B92}"/>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0" name="Straight Connector 49">
              <a:extLst>
                <a:ext uri="{FF2B5EF4-FFF2-40B4-BE49-F238E27FC236}">
                  <a16:creationId xmlns:a16="http://schemas.microsoft.com/office/drawing/2014/main" id="{94368670-1052-5C4C-8770-F8152171B9B6}"/>
                </a:ext>
              </a:extLst>
            </p:cNvPr>
            <p:cNvCxnSpPr>
              <a:cxnSpLocks/>
            </p:cNvCxnSpPr>
            <p:nvPr/>
          </p:nvCxnSpPr>
          <p:spPr bwMode="gray">
            <a:xfrm>
              <a:off x="245713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261DF3F6-36A7-8271-3762-269EBC1DACC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52" name="Group 51">
              <a:extLst>
                <a:ext uri="{FF2B5EF4-FFF2-40B4-BE49-F238E27FC236}">
                  <a16:creationId xmlns:a16="http://schemas.microsoft.com/office/drawing/2014/main" id="{07D5BA3D-CBB1-D220-2B8C-C7D3DFC6500E}"/>
                </a:ext>
              </a:extLst>
            </p:cNvPr>
            <p:cNvGrpSpPr/>
            <p:nvPr/>
          </p:nvGrpSpPr>
          <p:grpSpPr>
            <a:xfrm>
              <a:off x="3029169" y="5299000"/>
              <a:ext cx="657699" cy="540490"/>
              <a:chOff x="6554857" y="3612066"/>
              <a:chExt cx="657699" cy="540490"/>
            </a:xfrm>
          </p:grpSpPr>
          <p:cxnSp>
            <p:nvCxnSpPr>
              <p:cNvPr id="53" name="Straight Connector 52">
                <a:extLst>
                  <a:ext uri="{FF2B5EF4-FFF2-40B4-BE49-F238E27FC236}">
                    <a16:creationId xmlns:a16="http://schemas.microsoft.com/office/drawing/2014/main" id="{0F6C33D5-B979-6B79-7E24-1EC313EED600}"/>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4" name="Freeform 86">
                <a:extLst>
                  <a:ext uri="{FF2B5EF4-FFF2-40B4-BE49-F238E27FC236}">
                    <a16:creationId xmlns:a16="http://schemas.microsoft.com/office/drawing/2014/main" id="{FD7685FB-3B0F-549F-2723-08E773BCFD4A}"/>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cxnSp>
          <p:nvCxnSpPr>
            <p:cNvPr id="55" name="Straight Connector 54">
              <a:extLst>
                <a:ext uri="{FF2B5EF4-FFF2-40B4-BE49-F238E27FC236}">
                  <a16:creationId xmlns:a16="http://schemas.microsoft.com/office/drawing/2014/main" id="{F3627D87-9DEE-9567-8F8E-5C9661EF91F4}"/>
                </a:ext>
              </a:extLst>
            </p:cNvPr>
            <p:cNvCxnSpPr>
              <a:cxnSpLocks/>
              <a:endCxn id="4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5FEBBC62-1471-79C8-30C4-AE7964DCCEF1}"/>
                </a:ext>
              </a:extLst>
            </p:cNvPr>
            <p:cNvGrpSpPr/>
            <p:nvPr/>
          </p:nvGrpSpPr>
          <p:grpSpPr>
            <a:xfrm>
              <a:off x="5486625" y="4227548"/>
              <a:ext cx="657699" cy="540490"/>
              <a:chOff x="6855481" y="3612066"/>
              <a:chExt cx="657699" cy="540490"/>
            </a:xfrm>
          </p:grpSpPr>
          <p:cxnSp>
            <p:nvCxnSpPr>
              <p:cNvPr id="57" name="Straight Connector 56">
                <a:extLst>
                  <a:ext uri="{FF2B5EF4-FFF2-40B4-BE49-F238E27FC236}">
                    <a16:creationId xmlns:a16="http://schemas.microsoft.com/office/drawing/2014/main" id="{74911786-5DBF-AEDE-53C5-75B530955D52}"/>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Freeform 86">
                <a:extLst>
                  <a:ext uri="{FF2B5EF4-FFF2-40B4-BE49-F238E27FC236}">
                    <a16:creationId xmlns:a16="http://schemas.microsoft.com/office/drawing/2014/main" id="{D6D0CA75-620F-FE68-3C06-CF3F4997119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59" name="Group 58">
              <a:extLst>
                <a:ext uri="{FF2B5EF4-FFF2-40B4-BE49-F238E27FC236}">
                  <a16:creationId xmlns:a16="http://schemas.microsoft.com/office/drawing/2014/main" id="{C1F0E377-49D9-6D75-5384-D98A81A5E249}"/>
                </a:ext>
              </a:extLst>
            </p:cNvPr>
            <p:cNvGrpSpPr/>
            <p:nvPr/>
          </p:nvGrpSpPr>
          <p:grpSpPr>
            <a:xfrm>
              <a:off x="1908478" y="5300480"/>
              <a:ext cx="274320" cy="632993"/>
              <a:chOff x="1693658" y="4666427"/>
              <a:chExt cx="274320" cy="632993"/>
            </a:xfrm>
          </p:grpSpPr>
          <p:cxnSp>
            <p:nvCxnSpPr>
              <p:cNvPr id="60" name="Straight Connector 59">
                <a:extLst>
                  <a:ext uri="{FF2B5EF4-FFF2-40B4-BE49-F238E27FC236}">
                    <a16:creationId xmlns:a16="http://schemas.microsoft.com/office/drawing/2014/main" id="{5C55F1DF-B1C3-CB5F-10BF-C79D3C318780}"/>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DBE353B8-8480-4B21-33F3-005E2BE41B5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grpSp>
          <p:nvGrpSpPr>
            <p:cNvPr id="62" name="Group 61">
              <a:extLst>
                <a:ext uri="{FF2B5EF4-FFF2-40B4-BE49-F238E27FC236}">
                  <a16:creationId xmlns:a16="http://schemas.microsoft.com/office/drawing/2014/main" id="{0F680498-EF03-481B-2D01-36B95A342642}"/>
                </a:ext>
              </a:extLst>
            </p:cNvPr>
            <p:cNvGrpSpPr/>
            <p:nvPr/>
          </p:nvGrpSpPr>
          <p:grpSpPr>
            <a:xfrm>
              <a:off x="839589" y="4124174"/>
              <a:ext cx="274320" cy="632993"/>
              <a:chOff x="1693658" y="4666427"/>
              <a:chExt cx="274320" cy="632993"/>
            </a:xfrm>
          </p:grpSpPr>
          <p:cxnSp>
            <p:nvCxnSpPr>
              <p:cNvPr id="63" name="Straight Connector 62">
                <a:extLst>
                  <a:ext uri="{FF2B5EF4-FFF2-40B4-BE49-F238E27FC236}">
                    <a16:creationId xmlns:a16="http://schemas.microsoft.com/office/drawing/2014/main" id="{AE1C4135-C9A1-D9EB-B04A-4BD75C619A6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4C0FBF6C-8C9B-C67A-7B7C-71C9BDE732A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65" name="Straight Connector 64">
              <a:extLst>
                <a:ext uri="{FF2B5EF4-FFF2-40B4-BE49-F238E27FC236}">
                  <a16:creationId xmlns:a16="http://schemas.microsoft.com/office/drawing/2014/main" id="{C1A121C7-643C-DCEC-92B9-027387511838}"/>
                </a:ext>
              </a:extLst>
            </p:cNvPr>
            <p:cNvCxnSpPr>
              <a:cxnSpLocks/>
            </p:cNvCxnSpPr>
            <p:nvPr/>
          </p:nvCxnSpPr>
          <p:spPr bwMode="gray">
            <a:xfrm>
              <a:off x="564958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5B4C73A3-27B1-AC7F-4EC9-EF9B80EB9A97}"/>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67" name="Group 66">
              <a:extLst>
                <a:ext uri="{FF2B5EF4-FFF2-40B4-BE49-F238E27FC236}">
                  <a16:creationId xmlns:a16="http://schemas.microsoft.com/office/drawing/2014/main" id="{4AA96949-2FCF-4A5F-CB0B-1B951AB30563}"/>
                </a:ext>
              </a:extLst>
            </p:cNvPr>
            <p:cNvGrpSpPr/>
            <p:nvPr/>
          </p:nvGrpSpPr>
          <p:grpSpPr>
            <a:xfrm>
              <a:off x="5100924" y="3093965"/>
              <a:ext cx="274320" cy="632993"/>
              <a:chOff x="1693658" y="4666427"/>
              <a:chExt cx="274320" cy="632993"/>
            </a:xfrm>
          </p:grpSpPr>
          <p:cxnSp>
            <p:nvCxnSpPr>
              <p:cNvPr id="68" name="Straight Connector 67">
                <a:extLst>
                  <a:ext uri="{FF2B5EF4-FFF2-40B4-BE49-F238E27FC236}">
                    <a16:creationId xmlns:a16="http://schemas.microsoft.com/office/drawing/2014/main" id="{8C1B816F-016B-5E94-352C-FFDC1261933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65148110-91C0-1777-6F70-EFD3BE23EE3E}"/>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70" name="Straight Connector 69">
              <a:extLst>
                <a:ext uri="{FF2B5EF4-FFF2-40B4-BE49-F238E27FC236}">
                  <a16:creationId xmlns:a16="http://schemas.microsoft.com/office/drawing/2014/main" id="{BF257CAF-EF61-E407-9839-5A529BE0109C}"/>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D98B5802-27F8-CBDA-700A-2BCBCD73F58B}"/>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72" name="Group 71">
              <a:extLst>
                <a:ext uri="{FF2B5EF4-FFF2-40B4-BE49-F238E27FC236}">
                  <a16:creationId xmlns:a16="http://schemas.microsoft.com/office/drawing/2014/main" id="{EFE74BF4-3F7A-2163-4A24-2857DBDD433D}"/>
                </a:ext>
              </a:extLst>
            </p:cNvPr>
            <p:cNvGrpSpPr/>
            <p:nvPr/>
          </p:nvGrpSpPr>
          <p:grpSpPr>
            <a:xfrm>
              <a:off x="6324274" y="4227090"/>
              <a:ext cx="274320" cy="632993"/>
              <a:chOff x="1693658" y="4666427"/>
              <a:chExt cx="274320" cy="632993"/>
            </a:xfrm>
          </p:grpSpPr>
          <p:cxnSp>
            <p:nvCxnSpPr>
              <p:cNvPr id="73" name="Straight Connector 72">
                <a:extLst>
                  <a:ext uri="{FF2B5EF4-FFF2-40B4-BE49-F238E27FC236}">
                    <a16:creationId xmlns:a16="http://schemas.microsoft.com/office/drawing/2014/main" id="{82020159-CC42-71D8-7AEB-FC8F1ACBE7E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DE634B94-59FB-2191-4905-13898508B832}"/>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pic>
          <p:nvPicPr>
            <p:cNvPr id="75" name="Picture 74">
              <a:extLst>
                <a:ext uri="{FF2B5EF4-FFF2-40B4-BE49-F238E27FC236}">
                  <a16:creationId xmlns:a16="http://schemas.microsoft.com/office/drawing/2014/main" id="{79CD08B0-BC91-3E6D-6FCA-A17B5F74729F}"/>
                </a:ext>
              </a:extLst>
            </p:cNvPr>
            <p:cNvPicPr>
              <a:picLocks noChangeAspect="1"/>
            </p:cNvPicPr>
            <p:nvPr/>
          </p:nvPicPr>
          <p:blipFill>
            <a:blip r:embed="rId3"/>
            <a:stretch>
              <a:fillRect/>
            </a:stretch>
          </p:blipFill>
          <p:spPr>
            <a:xfrm>
              <a:off x="5100699" y="3650034"/>
              <a:ext cx="285750" cy="285750"/>
            </a:xfrm>
            <a:prstGeom prst="rect">
              <a:avLst/>
            </a:prstGeom>
          </p:spPr>
        </p:pic>
        <p:pic>
          <p:nvPicPr>
            <p:cNvPr id="76" name="Picture 75">
              <a:extLst>
                <a:ext uri="{FF2B5EF4-FFF2-40B4-BE49-F238E27FC236}">
                  <a16:creationId xmlns:a16="http://schemas.microsoft.com/office/drawing/2014/main" id="{9A573781-B2EA-7D68-CEBA-FB08862DA830}"/>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77" name="Picture 76">
              <a:extLst>
                <a:ext uri="{FF2B5EF4-FFF2-40B4-BE49-F238E27FC236}">
                  <a16:creationId xmlns:a16="http://schemas.microsoft.com/office/drawing/2014/main" id="{A6ED2219-3C4C-7087-3BBD-19450310A08D}"/>
                </a:ext>
              </a:extLst>
            </p:cNvPr>
            <p:cNvPicPr>
              <a:picLocks noChangeAspect="1"/>
            </p:cNvPicPr>
            <p:nvPr/>
          </p:nvPicPr>
          <p:blipFill>
            <a:blip r:embed="rId3"/>
            <a:stretch>
              <a:fillRect/>
            </a:stretch>
          </p:blipFill>
          <p:spPr>
            <a:xfrm>
              <a:off x="6325293" y="4781645"/>
              <a:ext cx="285750" cy="285750"/>
            </a:xfrm>
            <a:prstGeom prst="rect">
              <a:avLst/>
            </a:prstGeom>
          </p:spPr>
        </p:pic>
        <p:pic>
          <p:nvPicPr>
            <p:cNvPr id="78" name="Picture 77">
              <a:extLst>
                <a:ext uri="{FF2B5EF4-FFF2-40B4-BE49-F238E27FC236}">
                  <a16:creationId xmlns:a16="http://schemas.microsoft.com/office/drawing/2014/main" id="{925AFE50-7EFC-406A-149C-6523644528B5}"/>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79" name="Picture 78">
              <a:extLst>
                <a:ext uri="{FF2B5EF4-FFF2-40B4-BE49-F238E27FC236}">
                  <a16:creationId xmlns:a16="http://schemas.microsoft.com/office/drawing/2014/main" id="{B212F2F7-8F7F-86BD-DD88-1DEB94217474}"/>
                </a:ext>
              </a:extLst>
            </p:cNvPr>
            <p:cNvPicPr>
              <a:picLocks noChangeAspect="1"/>
            </p:cNvPicPr>
            <p:nvPr/>
          </p:nvPicPr>
          <p:blipFill>
            <a:blip r:embed="rId3"/>
            <a:stretch>
              <a:fillRect/>
            </a:stretch>
          </p:blipFill>
          <p:spPr>
            <a:xfrm>
              <a:off x="846529" y="4678215"/>
              <a:ext cx="285750" cy="285750"/>
            </a:xfrm>
            <a:prstGeom prst="rect">
              <a:avLst/>
            </a:prstGeom>
          </p:spPr>
        </p:pic>
        <p:pic>
          <p:nvPicPr>
            <p:cNvPr id="80" name="Picture 79">
              <a:extLst>
                <a:ext uri="{FF2B5EF4-FFF2-40B4-BE49-F238E27FC236}">
                  <a16:creationId xmlns:a16="http://schemas.microsoft.com/office/drawing/2014/main" id="{97ABDCA9-E97A-F58A-1D03-B752557B2E30}"/>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81" name="Picture 80">
              <a:extLst>
                <a:ext uri="{FF2B5EF4-FFF2-40B4-BE49-F238E27FC236}">
                  <a16:creationId xmlns:a16="http://schemas.microsoft.com/office/drawing/2014/main" id="{46A4E2B5-BE24-A349-1142-736C4AB0A2DA}"/>
                </a:ext>
              </a:extLst>
            </p:cNvPr>
            <p:cNvPicPr>
              <a:picLocks noChangeAspect="1"/>
            </p:cNvPicPr>
            <p:nvPr/>
          </p:nvPicPr>
          <p:blipFill>
            <a:blip r:embed="rId3"/>
            <a:stretch>
              <a:fillRect/>
            </a:stretch>
          </p:blipFill>
          <p:spPr>
            <a:xfrm>
              <a:off x="1897048" y="5849470"/>
              <a:ext cx="285750" cy="285750"/>
            </a:xfrm>
            <a:prstGeom prst="rect">
              <a:avLst/>
            </a:prstGeom>
          </p:spPr>
        </p:pic>
        <p:pic>
          <p:nvPicPr>
            <p:cNvPr id="82" name="Picture 81">
              <a:extLst>
                <a:ext uri="{FF2B5EF4-FFF2-40B4-BE49-F238E27FC236}">
                  <a16:creationId xmlns:a16="http://schemas.microsoft.com/office/drawing/2014/main" id="{2A88AC2B-673E-AD31-9B96-57384E1ED88F}"/>
                </a:ext>
              </a:extLst>
            </p:cNvPr>
            <p:cNvPicPr>
              <a:picLocks noChangeAspect="1"/>
            </p:cNvPicPr>
            <p:nvPr/>
          </p:nvPicPr>
          <p:blipFill>
            <a:blip r:embed="rId4"/>
            <a:stretch>
              <a:fillRect/>
            </a:stretch>
          </p:blipFill>
          <p:spPr>
            <a:xfrm>
              <a:off x="2370036" y="5848357"/>
              <a:ext cx="286893" cy="285750"/>
            </a:xfrm>
            <a:prstGeom prst="rect">
              <a:avLst/>
            </a:prstGeom>
          </p:spPr>
        </p:pic>
        <p:sp>
          <p:nvSpPr>
            <p:cNvPr id="88" name="Picture Placeholder 80" descr="Defense Preventions&#10;">
              <a:extLst>
                <a:ext uri="{FF2B5EF4-FFF2-40B4-BE49-F238E27FC236}">
                  <a16:creationId xmlns:a16="http://schemas.microsoft.com/office/drawing/2014/main" id="{23D2A2C4-A1EE-6B2D-16AB-332015758F7E}"/>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89" name="Picture Placeholder 80" descr="Defense Preventions&#10;">
              <a:extLst>
                <a:ext uri="{FF2B5EF4-FFF2-40B4-BE49-F238E27FC236}">
                  <a16:creationId xmlns:a16="http://schemas.microsoft.com/office/drawing/2014/main" id="{BB5BC6BB-5119-066A-8E18-D7CDB6FD516E}"/>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0" name="Picture Placeholder 80" descr="Defense Preventions&#10;">
              <a:extLst>
                <a:ext uri="{FF2B5EF4-FFF2-40B4-BE49-F238E27FC236}">
                  <a16:creationId xmlns:a16="http://schemas.microsoft.com/office/drawing/2014/main" id="{19D44B19-CEDD-3E79-56B5-3E4885BC30F4}"/>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1" name="Picture Placeholder 80" descr="Defense Preventions&#10;">
              <a:extLst>
                <a:ext uri="{FF2B5EF4-FFF2-40B4-BE49-F238E27FC236}">
                  <a16:creationId xmlns:a16="http://schemas.microsoft.com/office/drawing/2014/main" id="{8E99294A-53A1-0455-655A-50B3249D03E1}"/>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3" name="Picture Placeholder 80" descr="Defense Preventions&#10;">
              <a:extLst>
                <a:ext uri="{FF2B5EF4-FFF2-40B4-BE49-F238E27FC236}">
                  <a16:creationId xmlns:a16="http://schemas.microsoft.com/office/drawing/2014/main" id="{F8E6D8DA-2B46-9719-22B8-81D172ED7874}"/>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grpSp>
      <p:sp>
        <p:nvSpPr>
          <p:cNvPr id="95" name="Picture Placeholder 80" descr="Defense Preventions&#10;">
            <a:extLst>
              <a:ext uri="{FF2B5EF4-FFF2-40B4-BE49-F238E27FC236}">
                <a16:creationId xmlns:a16="http://schemas.microsoft.com/office/drawing/2014/main" id="{2943B0F8-B1C7-A285-9B65-275FFAAFFC70}"/>
              </a:ext>
            </a:extLst>
          </p:cNvPr>
          <p:cNvSpPr>
            <a:spLocks noChangeAspect="1"/>
          </p:cNvSpPr>
          <p:nvPr/>
        </p:nvSpPr>
        <p:spPr>
          <a:xfrm>
            <a:off x="1071551" y="4596192"/>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6" name="Picture Placeholder 80" descr="Defense Preventions&#10;">
            <a:extLst>
              <a:ext uri="{FF2B5EF4-FFF2-40B4-BE49-F238E27FC236}">
                <a16:creationId xmlns:a16="http://schemas.microsoft.com/office/drawing/2014/main" id="{DFDE9451-902D-6FFB-EAC5-97580AB7263E}"/>
              </a:ext>
            </a:extLst>
          </p:cNvPr>
          <p:cNvSpPr>
            <a:spLocks noChangeAspect="1"/>
          </p:cNvSpPr>
          <p:nvPr/>
        </p:nvSpPr>
        <p:spPr>
          <a:xfrm>
            <a:off x="2133074" y="5788987"/>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7" name="Picture Placeholder 80" descr="Defense Preventions&#10;">
            <a:extLst>
              <a:ext uri="{FF2B5EF4-FFF2-40B4-BE49-F238E27FC236}">
                <a16:creationId xmlns:a16="http://schemas.microsoft.com/office/drawing/2014/main" id="{78C48009-41E8-10A4-DA67-655FBF9EDB39}"/>
              </a:ext>
            </a:extLst>
          </p:cNvPr>
          <p:cNvSpPr>
            <a:spLocks noChangeAspect="1"/>
          </p:cNvSpPr>
          <p:nvPr/>
        </p:nvSpPr>
        <p:spPr>
          <a:xfrm>
            <a:off x="5332820" y="3567278"/>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8" name="Picture Placeholder 80" descr="Defense Preventions&#10;">
            <a:extLst>
              <a:ext uri="{FF2B5EF4-FFF2-40B4-BE49-F238E27FC236}">
                <a16:creationId xmlns:a16="http://schemas.microsoft.com/office/drawing/2014/main" id="{74DBB840-A2FC-E4B9-D334-B36B1B5FF456}"/>
              </a:ext>
            </a:extLst>
          </p:cNvPr>
          <p:cNvSpPr>
            <a:spLocks noChangeAspect="1"/>
          </p:cNvSpPr>
          <p:nvPr/>
        </p:nvSpPr>
        <p:spPr>
          <a:xfrm>
            <a:off x="6558031" y="4707465"/>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cxnSp>
        <p:nvCxnSpPr>
          <p:cNvPr id="101" name="Straight Arrow Connector 100">
            <a:extLst>
              <a:ext uri="{FF2B5EF4-FFF2-40B4-BE49-F238E27FC236}">
                <a16:creationId xmlns:a16="http://schemas.microsoft.com/office/drawing/2014/main" id="{14709A54-6F7A-CF88-F9D7-71DC012BFB71}"/>
              </a:ext>
            </a:extLst>
          </p:cNvPr>
          <p:cNvCxnSpPr>
            <a:cxnSpLocks/>
          </p:cNvCxnSpPr>
          <p:nvPr/>
        </p:nvCxnSpPr>
        <p:spPr bwMode="gray">
          <a:xfrm>
            <a:off x="924334" y="1666355"/>
            <a:ext cx="0" cy="2725968"/>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53C8552A-4849-70C2-ACDD-D9AA86EB6D9E}"/>
              </a:ext>
            </a:extLst>
          </p:cNvPr>
          <p:cNvSpPr txBox="1"/>
          <p:nvPr/>
        </p:nvSpPr>
        <p:spPr>
          <a:xfrm>
            <a:off x="1043302" y="2090810"/>
            <a:ext cx="1501424" cy="430663"/>
          </a:xfrm>
          <a:prstGeom prst="rect">
            <a:avLst/>
          </a:prstGeom>
        </p:spPr>
        <p:txBody>
          <a:bodyPr wrap="none" lIns="0" tIns="0" rIns="0" bIns="0" rtlCol="0" anchor="ctr">
            <a:spAutoFit/>
          </a:bodyPr>
          <a:lstStyle/>
          <a:p>
            <a:r>
              <a:rPr lang="en-US" sz="1400">
                <a:solidFill>
                  <a:srgbClr val="7030A0"/>
                </a:solidFill>
                <a:latin typeface="Calibri" panose="020F0502020204030204" pitchFamily="34" charset="0"/>
              </a:rPr>
              <a:t>File type:</a:t>
            </a:r>
          </a:p>
          <a:p>
            <a:r>
              <a:rPr lang="en-US" sz="1400">
                <a:solidFill>
                  <a:srgbClr val="7030A0"/>
                </a:solidFill>
                <a:latin typeface="Calibri" panose="020F0502020204030204" pitchFamily="34" charset="0"/>
              </a:rPr>
              <a:t>exe</a:t>
            </a:r>
            <a:r>
              <a:rPr lang="en-US" sz="1400" b="1">
                <a:solidFill>
                  <a:srgbClr val="7030A0"/>
                </a:solidFill>
                <a:latin typeface="Calibri" panose="020F0502020204030204" pitchFamily="34" charset="0"/>
              </a:rPr>
              <a:t>, </a:t>
            </a:r>
            <a:r>
              <a:rPr lang="en-US" sz="1400" b="1" err="1">
                <a:solidFill>
                  <a:srgbClr val="7030A0"/>
                </a:solidFill>
                <a:latin typeface="Calibri" panose="020F0502020204030204" pitchFamily="34" charset="0"/>
              </a:rPr>
              <a:t>xls</a:t>
            </a:r>
            <a:r>
              <a:rPr lang="en-US" sz="1400" b="1">
                <a:solidFill>
                  <a:srgbClr val="7030A0"/>
                </a:solidFill>
                <a:latin typeface="Calibri" panose="020F0502020204030204" pitchFamily="34" charset="0"/>
              </a:rPr>
              <a:t>, </a:t>
            </a:r>
            <a:r>
              <a:rPr lang="en-US" sz="1400" b="1" err="1">
                <a:solidFill>
                  <a:srgbClr val="7030A0"/>
                </a:solidFill>
                <a:latin typeface="Calibri" panose="020F0502020204030204" pitchFamily="34" charset="0"/>
              </a:rPr>
              <a:t>vba</a:t>
            </a:r>
            <a:r>
              <a:rPr lang="en-US" sz="1400" b="1">
                <a:solidFill>
                  <a:srgbClr val="7030A0"/>
                </a:solidFill>
                <a:latin typeface="Calibri" panose="020F0502020204030204" pitchFamily="34" charset="0"/>
              </a:rPr>
              <a:t>, zip, </a:t>
            </a:r>
            <a:r>
              <a:rPr lang="en-US" sz="1400" b="1" err="1">
                <a:solidFill>
                  <a:srgbClr val="7030A0"/>
                </a:solidFill>
                <a:latin typeface="Calibri" panose="020F0502020204030204" pitchFamily="34" charset="0"/>
              </a:rPr>
              <a:t>etc</a:t>
            </a:r>
            <a:endParaRPr lang="en-US" sz="1400" b="1">
              <a:solidFill>
                <a:srgbClr val="7030A0"/>
              </a:solidFill>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18D18A39-CE99-8133-0C61-544340FAEDE1}"/>
              </a:ext>
            </a:extLst>
          </p:cNvPr>
          <p:cNvSpPr>
            <a:spLocks noChangeAspect="1"/>
          </p:cNvSpPr>
          <p:nvPr/>
        </p:nvSpPr>
        <p:spPr>
          <a:xfrm>
            <a:off x="1555239" y="4604081"/>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07" name="Rectangle 106">
            <a:extLst>
              <a:ext uri="{FF2B5EF4-FFF2-40B4-BE49-F238E27FC236}">
                <a16:creationId xmlns:a16="http://schemas.microsoft.com/office/drawing/2014/main" id="{91C2FC2A-16AA-624E-BEEF-B48A124C6D3F}"/>
              </a:ext>
            </a:extLst>
          </p:cNvPr>
          <p:cNvSpPr/>
          <p:nvPr/>
        </p:nvSpPr>
        <p:spPr>
          <a:xfrm flipH="1" flipV="1">
            <a:off x="6197657" y="4493315"/>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8" name="Rectangle 107">
            <a:extLst>
              <a:ext uri="{FF2B5EF4-FFF2-40B4-BE49-F238E27FC236}">
                <a16:creationId xmlns:a16="http://schemas.microsoft.com/office/drawing/2014/main" id="{D6E320DD-8087-ADF3-DBC5-7046A4A2C186}"/>
              </a:ext>
            </a:extLst>
          </p:cNvPr>
          <p:cNvSpPr/>
          <p:nvPr/>
        </p:nvSpPr>
        <p:spPr>
          <a:xfrm flipH="1" flipV="1">
            <a:off x="4975503" y="3368857"/>
            <a:ext cx="68695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9" name="Rectangle 108">
            <a:extLst>
              <a:ext uri="{FF2B5EF4-FFF2-40B4-BE49-F238E27FC236}">
                <a16:creationId xmlns:a16="http://schemas.microsoft.com/office/drawing/2014/main" id="{41D094C1-1AA8-C990-A77E-789D1F17425E}"/>
              </a:ext>
            </a:extLst>
          </p:cNvPr>
          <p:cNvSpPr/>
          <p:nvPr/>
        </p:nvSpPr>
        <p:spPr>
          <a:xfrm flipH="1" flipV="1">
            <a:off x="1784796" y="5543516"/>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0" name="Rectangle 109">
            <a:extLst>
              <a:ext uri="{FF2B5EF4-FFF2-40B4-BE49-F238E27FC236}">
                <a16:creationId xmlns:a16="http://schemas.microsoft.com/office/drawing/2014/main" id="{AEE77684-B952-96EB-7596-6FC2100A8752}"/>
              </a:ext>
            </a:extLst>
          </p:cNvPr>
          <p:cNvSpPr/>
          <p:nvPr/>
        </p:nvSpPr>
        <p:spPr>
          <a:xfrm flipH="1" flipV="1">
            <a:off x="724387" y="4382657"/>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1" name="Rectangle 110">
            <a:extLst>
              <a:ext uri="{FF2B5EF4-FFF2-40B4-BE49-F238E27FC236}">
                <a16:creationId xmlns:a16="http://schemas.microsoft.com/office/drawing/2014/main" id="{17305D0F-6B65-D5E0-F4AF-6EDFC94A87D5}"/>
              </a:ext>
            </a:extLst>
          </p:cNvPr>
          <p:cNvSpPr/>
          <p:nvPr/>
        </p:nvSpPr>
        <p:spPr>
          <a:xfrm flipH="1" flipV="1">
            <a:off x="6193700" y="4489364"/>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2" name="Rectangle 111">
            <a:extLst>
              <a:ext uri="{FF2B5EF4-FFF2-40B4-BE49-F238E27FC236}">
                <a16:creationId xmlns:a16="http://schemas.microsoft.com/office/drawing/2014/main" id="{A6DC016A-5C20-EA22-3AFB-3349FE882F7C}"/>
              </a:ext>
            </a:extLst>
          </p:cNvPr>
          <p:cNvSpPr/>
          <p:nvPr/>
        </p:nvSpPr>
        <p:spPr>
          <a:xfrm flipH="1" flipV="1">
            <a:off x="4971549" y="3364906"/>
            <a:ext cx="114476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3" name="Rectangle 112">
            <a:extLst>
              <a:ext uri="{FF2B5EF4-FFF2-40B4-BE49-F238E27FC236}">
                <a16:creationId xmlns:a16="http://schemas.microsoft.com/office/drawing/2014/main" id="{10557438-CE69-E863-D1B8-23C4F60B610E}"/>
              </a:ext>
            </a:extLst>
          </p:cNvPr>
          <p:cNvSpPr/>
          <p:nvPr/>
        </p:nvSpPr>
        <p:spPr>
          <a:xfrm flipH="1" flipV="1">
            <a:off x="1780840" y="5539565"/>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4" name="Rectangle 113">
            <a:extLst>
              <a:ext uri="{FF2B5EF4-FFF2-40B4-BE49-F238E27FC236}">
                <a16:creationId xmlns:a16="http://schemas.microsoft.com/office/drawing/2014/main" id="{C5FF95EB-F8A8-37A0-84E3-C78704148747}"/>
              </a:ext>
            </a:extLst>
          </p:cNvPr>
          <p:cNvSpPr/>
          <p:nvPr/>
        </p:nvSpPr>
        <p:spPr>
          <a:xfrm flipH="1" flipV="1">
            <a:off x="720432" y="4378707"/>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103" name="Group 102">
            <a:extLst>
              <a:ext uri="{FF2B5EF4-FFF2-40B4-BE49-F238E27FC236}">
                <a16:creationId xmlns:a16="http://schemas.microsoft.com/office/drawing/2014/main" id="{72925166-77A4-C04E-8D4B-A9A11F133619}"/>
              </a:ext>
            </a:extLst>
          </p:cNvPr>
          <p:cNvGrpSpPr>
            <a:grpSpLocks noChangeAspect="1"/>
          </p:cNvGrpSpPr>
          <p:nvPr/>
        </p:nvGrpSpPr>
        <p:grpSpPr>
          <a:xfrm>
            <a:off x="1060158" y="1736335"/>
            <a:ext cx="314118" cy="314118"/>
            <a:chOff x="3113791" y="1367124"/>
            <a:chExt cx="612898" cy="612898"/>
          </a:xfrm>
        </p:grpSpPr>
        <p:sp>
          <p:nvSpPr>
            <p:cNvPr id="104" name="Oval 103">
              <a:extLst>
                <a:ext uri="{FF2B5EF4-FFF2-40B4-BE49-F238E27FC236}">
                  <a16:creationId xmlns:a16="http://schemas.microsoft.com/office/drawing/2014/main" id="{B752D42A-D173-B64C-2649-DE23737FD251}"/>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5" name="Picture Placeholder 75" descr="Virus 1&#10;">
              <a:extLst>
                <a:ext uri="{FF2B5EF4-FFF2-40B4-BE49-F238E27FC236}">
                  <a16:creationId xmlns:a16="http://schemas.microsoft.com/office/drawing/2014/main" id="{07D9963D-1F86-07B8-40EC-A54771709765}"/>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sz="1798">
                <a:latin typeface="Calibri" panose="020F0502020204030204" pitchFamily="34" charset="0"/>
              </a:endParaRPr>
            </a:p>
          </p:txBody>
        </p:sp>
      </p:grpSp>
    </p:spTree>
    <p:extLst>
      <p:ext uri="{BB962C8B-B14F-4D97-AF65-F5344CB8AC3E}">
        <p14:creationId xmlns:p14="http://schemas.microsoft.com/office/powerpoint/2010/main" val="380954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500"/>
                                        <p:tgtEl>
                                          <p:spTgt spid="1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500"/>
                                        <p:tgtEl>
                                          <p:spTgt spid="10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fade">
                                      <p:cBhvr>
                                        <p:cTn id="26" dur="500"/>
                                        <p:tgtEl>
                                          <p:spTgt spid="107"/>
                                        </p:tgtEl>
                                      </p:cBhvr>
                                    </p:animEffect>
                                  </p:childTnLst>
                                </p:cTn>
                              </p:par>
                              <p:par>
                                <p:cTn id="27" presetID="26" presetClass="emph" presetSubtype="0" repeatCount="indefinite" fill="hold" grpId="0" nodeType="withEffect">
                                  <p:stCondLst>
                                    <p:cond delay="0"/>
                                  </p:stCondLst>
                                  <p:endCondLst>
                                    <p:cond evt="onNext" delay="0">
                                      <p:tgtEl>
                                        <p:sldTgt/>
                                      </p:tgtEl>
                                    </p:cond>
                                  </p:endCondLst>
                                  <p:childTnLst>
                                    <p:animEffect transition="out" filter="fade">
                                      <p:cBhvr>
                                        <p:cTn id="28" dur="500" tmFilter="0, 0; .2, .5; .8, .5; 1, 0"/>
                                        <p:tgtEl>
                                          <p:spTgt spid="95"/>
                                        </p:tgtEl>
                                      </p:cBhvr>
                                    </p:animEffect>
                                    <p:animScale>
                                      <p:cBhvr>
                                        <p:cTn id="29" dur="250" autoRev="1" fill="hold"/>
                                        <p:tgtEl>
                                          <p:spTgt spid="95"/>
                                        </p:tgtEl>
                                      </p:cBhvr>
                                      <p:by x="105000" y="105000"/>
                                    </p:animScale>
                                  </p:childTnLst>
                                </p:cTn>
                              </p:par>
                              <p:par>
                                <p:cTn id="30" presetID="26" presetClass="emph" presetSubtype="0" repeatCount="indefinite" fill="hold" grpId="0" nodeType="withEffect">
                                  <p:stCondLst>
                                    <p:cond delay="0"/>
                                  </p:stCondLst>
                                  <p:endCondLst>
                                    <p:cond evt="onNext" delay="0">
                                      <p:tgtEl>
                                        <p:sldTgt/>
                                      </p:tgtEl>
                                    </p:cond>
                                  </p:endCondLst>
                                  <p:childTnLst>
                                    <p:animEffect transition="out" filter="fade">
                                      <p:cBhvr>
                                        <p:cTn id="31" dur="500" tmFilter="0, 0; .2, .5; .8, .5; 1, 0"/>
                                        <p:tgtEl>
                                          <p:spTgt spid="96"/>
                                        </p:tgtEl>
                                      </p:cBhvr>
                                    </p:animEffect>
                                    <p:animScale>
                                      <p:cBhvr>
                                        <p:cTn id="32" dur="250" autoRev="1" fill="hold"/>
                                        <p:tgtEl>
                                          <p:spTgt spid="96"/>
                                        </p:tgtEl>
                                      </p:cBhvr>
                                      <p:by x="105000" y="105000"/>
                                    </p:animScale>
                                  </p:childTnLst>
                                </p:cTn>
                              </p:par>
                              <p:par>
                                <p:cTn id="33" presetID="26" presetClass="emph" presetSubtype="0" repeatCount="indefinite" fill="hold" grpId="0" nodeType="withEffect">
                                  <p:stCondLst>
                                    <p:cond delay="0"/>
                                  </p:stCondLst>
                                  <p:endCondLst>
                                    <p:cond evt="onNext" delay="0">
                                      <p:tgtEl>
                                        <p:sldTgt/>
                                      </p:tgtEl>
                                    </p:cond>
                                  </p:endCondLst>
                                  <p:childTnLst>
                                    <p:animEffect transition="out" filter="fade">
                                      <p:cBhvr>
                                        <p:cTn id="34" dur="500" tmFilter="0, 0; .2, .5; .8, .5; 1, 0"/>
                                        <p:tgtEl>
                                          <p:spTgt spid="97"/>
                                        </p:tgtEl>
                                      </p:cBhvr>
                                    </p:animEffect>
                                    <p:animScale>
                                      <p:cBhvr>
                                        <p:cTn id="35" dur="250" autoRev="1" fill="hold"/>
                                        <p:tgtEl>
                                          <p:spTgt spid="97"/>
                                        </p:tgtEl>
                                      </p:cBhvr>
                                      <p:by x="105000" y="105000"/>
                                    </p:animScale>
                                  </p:childTnLst>
                                </p:cTn>
                              </p:par>
                              <p:par>
                                <p:cTn id="36" presetID="26" presetClass="emph" presetSubtype="0" repeatCount="indefinite" fill="hold" grpId="0" nodeType="withEffect">
                                  <p:stCondLst>
                                    <p:cond delay="0"/>
                                  </p:stCondLst>
                                  <p:endCondLst>
                                    <p:cond evt="onNext" delay="0">
                                      <p:tgtEl>
                                        <p:sldTgt/>
                                      </p:tgtEl>
                                    </p:cond>
                                  </p:endCondLst>
                                  <p:childTnLst>
                                    <p:animEffect transition="out" filter="fade">
                                      <p:cBhvr>
                                        <p:cTn id="37" dur="500" tmFilter="0, 0; .2, .5; .8, .5; 1, 0"/>
                                        <p:tgtEl>
                                          <p:spTgt spid="98"/>
                                        </p:tgtEl>
                                      </p:cBhvr>
                                    </p:animEffect>
                                    <p:animScale>
                                      <p:cBhvr>
                                        <p:cTn id="38" dur="250" autoRev="1" fill="hold"/>
                                        <p:tgtEl>
                                          <p:spTgt spid="98"/>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10"/>
                                        </p:tgtEl>
                                      </p:cBhvr>
                                    </p:animEffect>
                                    <p:set>
                                      <p:cBhvr>
                                        <p:cTn id="43" dur="1" fill="hold">
                                          <p:stCondLst>
                                            <p:cond delay="499"/>
                                          </p:stCondLst>
                                        </p:cTn>
                                        <p:tgtEl>
                                          <p:spTgt spid="1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9"/>
                                        </p:tgtEl>
                                      </p:cBhvr>
                                    </p:animEffect>
                                    <p:set>
                                      <p:cBhvr>
                                        <p:cTn id="46" dur="1" fill="hold">
                                          <p:stCondLst>
                                            <p:cond delay="499"/>
                                          </p:stCondLst>
                                        </p:cTn>
                                        <p:tgtEl>
                                          <p:spTgt spid="10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8"/>
                                        </p:tgtEl>
                                      </p:cBhvr>
                                    </p:animEffect>
                                    <p:set>
                                      <p:cBhvr>
                                        <p:cTn id="49" dur="1" fill="hold">
                                          <p:stCondLst>
                                            <p:cond delay="499"/>
                                          </p:stCondLst>
                                        </p:cTn>
                                        <p:tgtEl>
                                          <p:spTgt spid="10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7"/>
                                        </p:tgtEl>
                                      </p:cBhvr>
                                    </p:animEffect>
                                    <p:set>
                                      <p:cBhvr>
                                        <p:cTn id="52" dur="1" fill="hold">
                                          <p:stCondLst>
                                            <p:cond delay="499"/>
                                          </p:stCondLst>
                                        </p:cTn>
                                        <p:tgtEl>
                                          <p:spTgt spid="107"/>
                                        </p:tgtEl>
                                        <p:attrNameLst>
                                          <p:attrName>style.visibility</p:attrName>
                                        </p:attrNameLst>
                                      </p:cBhvr>
                                      <p:to>
                                        <p:strVal val="hidden"/>
                                      </p:to>
                                    </p:set>
                                  </p:childTnLst>
                                </p:cTn>
                              </p:par>
                              <p:par>
                                <p:cTn id="53" presetID="1" presetClass="entr" presetSubtype="0" fill="hold" grpId="1" nodeType="withEffect">
                                  <p:stCondLst>
                                    <p:cond delay="0"/>
                                  </p:stCondLst>
                                  <p:childTnLst>
                                    <p:set>
                                      <p:cBhvr>
                                        <p:cTn id="54" dur="1" fill="hold">
                                          <p:stCondLst>
                                            <p:cond delay="0"/>
                                          </p:stCondLst>
                                        </p:cTn>
                                        <p:tgtEl>
                                          <p:spTgt spid="95"/>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97"/>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3">
                                            <p:txEl>
                                              <p:pRg st="2" end="2"/>
                                            </p:txEl>
                                          </p:spTgt>
                                        </p:tgtEl>
                                        <p:attrNameLst>
                                          <p:attrName>style.visibility</p:attrName>
                                        </p:attrNameLst>
                                      </p:cBhvr>
                                      <p:to>
                                        <p:strVal val="visible"/>
                                      </p:to>
                                    </p:set>
                                    <p:animEffect transition="in" filter="fade">
                                      <p:cBhvr>
                                        <p:cTn id="64" dur="500"/>
                                        <p:tgtEl>
                                          <p:spTgt spid="3">
                                            <p:txEl>
                                              <p:pRg st="2" end="2"/>
                                            </p:txEl>
                                          </p:spTgt>
                                        </p:tgtEl>
                                      </p:cBhvr>
                                    </p:animEffect>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fade">
                                      <p:cBhvr>
                                        <p:cTn id="68" dur="500"/>
                                        <p:tgtEl>
                                          <p:spTgt spid="10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fade">
                                      <p:cBhvr>
                                        <p:cTn id="71" dur="500"/>
                                        <p:tgtEl>
                                          <p:spTgt spid="102"/>
                                        </p:tgtEl>
                                      </p:cBhvr>
                                    </p:animEffect>
                                  </p:childTnLst>
                                </p:cTn>
                              </p:par>
                            </p:childTnLst>
                          </p:cTn>
                        </p:par>
                        <p:par>
                          <p:cTn id="72" fill="hold">
                            <p:stCondLst>
                              <p:cond delay="1500"/>
                            </p:stCondLst>
                            <p:childTnLst>
                              <p:par>
                                <p:cTn id="73" presetID="26" presetClass="emph" presetSubtype="0" repeatCount="3000" fill="hold" grpId="1" nodeType="afterEffect">
                                  <p:stCondLst>
                                    <p:cond delay="0"/>
                                  </p:stCondLst>
                                  <p:childTnLst>
                                    <p:animEffect transition="out" filter="fade">
                                      <p:cBhvr>
                                        <p:cTn id="74" dur="500" tmFilter="0, 0; .2, .5; .8, .5; 1, 0"/>
                                        <p:tgtEl>
                                          <p:spTgt spid="102"/>
                                        </p:tgtEl>
                                      </p:cBhvr>
                                    </p:animEffect>
                                    <p:animScale>
                                      <p:cBhvr>
                                        <p:cTn id="75" dur="250" autoRev="1" fill="hold"/>
                                        <p:tgtEl>
                                          <p:spTgt spid="102"/>
                                        </p:tgtEl>
                                      </p:cBhvr>
                                      <p:by x="105000" y="105000"/>
                                    </p:animScale>
                                  </p:childTnLst>
                                </p:cTn>
                              </p:par>
                            </p:childTnLst>
                          </p:cTn>
                        </p:par>
                        <p:par>
                          <p:cTn id="76" fill="hold">
                            <p:stCondLst>
                              <p:cond delay="3000"/>
                            </p:stCondLst>
                            <p:childTnLst>
                              <p:par>
                                <p:cTn id="77" presetID="22" presetClass="entr" presetSubtype="1" fill="hold" nodeType="afterEffect">
                                  <p:stCondLst>
                                    <p:cond delay="0"/>
                                  </p:stCondLst>
                                  <p:childTnLst>
                                    <p:set>
                                      <p:cBhvr>
                                        <p:cTn id="78" dur="1" fill="hold">
                                          <p:stCondLst>
                                            <p:cond delay="0"/>
                                          </p:stCondLst>
                                        </p:cTn>
                                        <p:tgtEl>
                                          <p:spTgt spid="101"/>
                                        </p:tgtEl>
                                        <p:attrNameLst>
                                          <p:attrName>style.visibility</p:attrName>
                                        </p:attrNameLst>
                                      </p:cBhvr>
                                      <p:to>
                                        <p:strVal val="visible"/>
                                      </p:to>
                                    </p:set>
                                    <p:animEffect transition="in" filter="wipe(up)">
                                      <p:cBhvr>
                                        <p:cTn id="79" dur="2000"/>
                                        <p:tgtEl>
                                          <p:spTgt spid="101"/>
                                        </p:tgtEl>
                                      </p:cBhvr>
                                    </p:animEffect>
                                  </p:childTnLst>
                                </p:cTn>
                              </p:par>
                              <p:par>
                                <p:cTn id="80" presetID="42" presetClass="path" presetSubtype="0" accel="50000" decel="50000" fill="hold" nodeType="withEffect">
                                  <p:stCondLst>
                                    <p:cond delay="0"/>
                                  </p:stCondLst>
                                  <p:childTnLst>
                                    <p:animMotion origin="layout" path="M 6.25E-7 4.07407E-6 L 6.25E-7 0.35763 " pathEditMode="relative" rAng="0" ptsTypes="AA">
                                      <p:cBhvr>
                                        <p:cTn id="81" dur="2000" fill="hold"/>
                                        <p:tgtEl>
                                          <p:spTgt spid="103"/>
                                        </p:tgtEl>
                                        <p:attrNameLst>
                                          <p:attrName>ppt_x</p:attrName>
                                          <p:attrName>ppt_y</p:attrName>
                                        </p:attrNameLst>
                                      </p:cBhvr>
                                      <p:rCtr x="0" y="17870"/>
                                    </p:animMotion>
                                  </p:childTnLst>
                                </p:cTn>
                              </p:par>
                            </p:childTnLst>
                          </p:cTn>
                        </p:par>
                        <p:par>
                          <p:cTn id="82" fill="hold">
                            <p:stCondLst>
                              <p:cond delay="50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13"/>
                                        </p:tgtEl>
                                        <p:attrNameLst>
                                          <p:attrName>style.visibility</p:attrName>
                                        </p:attrNameLst>
                                      </p:cBhvr>
                                      <p:to>
                                        <p:strVal val="visible"/>
                                      </p:to>
                                    </p:set>
                                    <p:animEffect transition="in" filter="fade">
                                      <p:cBhvr>
                                        <p:cTn id="88" dur="500"/>
                                        <p:tgtEl>
                                          <p:spTgt spid="11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12"/>
                                        </p:tgtEl>
                                        <p:attrNameLst>
                                          <p:attrName>style.visibility</p:attrName>
                                        </p:attrNameLst>
                                      </p:cBhvr>
                                      <p:to>
                                        <p:strVal val="visible"/>
                                      </p:to>
                                    </p:set>
                                    <p:animEffect transition="in" filter="fade">
                                      <p:cBhvr>
                                        <p:cTn id="91" dur="500"/>
                                        <p:tgtEl>
                                          <p:spTgt spid="1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11"/>
                                        </p:tgtEl>
                                        <p:attrNameLst>
                                          <p:attrName>style.visibility</p:attrName>
                                        </p:attrNameLst>
                                      </p:cBhvr>
                                      <p:to>
                                        <p:strVal val="visible"/>
                                      </p:to>
                                    </p:set>
                                    <p:animEffect transition="in" filter="fade">
                                      <p:cBhvr>
                                        <p:cTn id="94"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102" grpId="0"/>
      <p:bldP spid="102" grpId="1"/>
      <p:bldP spid="106" grpId="0" animBg="1"/>
      <p:bldP spid="107" grpId="0" animBg="1"/>
      <p:bldP spid="107" grpId="1" animBg="1"/>
      <p:bldP spid="108" grpId="0" animBg="1"/>
      <p:bldP spid="108" grpId="1" animBg="1"/>
      <p:bldP spid="109" grpId="0" animBg="1"/>
      <p:bldP spid="109" grpId="1" animBg="1"/>
      <p:bldP spid="110" grpId="0" animBg="1"/>
      <p:bldP spid="110" grpId="1" animBg="1"/>
      <p:bldP spid="111" grpId="0" animBg="1"/>
      <p:bldP spid="112" grpId="0" animBg="1"/>
      <p:bldP spid="113" grpId="0" animBg="1"/>
      <p:bldP spid="1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2"/>
            </a:pPr>
            <a:r>
              <a:rPr lang="en-US" dirty="0"/>
              <a:t>Select Malware Prevention</a:t>
            </a:r>
          </a:p>
          <a:p>
            <a:pPr marL="1201738" lvl="2" indent="-457200"/>
            <a:r>
              <a:rPr lang="en-US" dirty="0"/>
              <a:t>“North-South Traffic” (for GW Malware)</a:t>
            </a:r>
          </a:p>
          <a:p>
            <a:pPr marL="1201738" lvl="2" indent="-457200"/>
            <a:r>
              <a:rPr lang="en-US" sz="1600" dirty="0"/>
              <a:t>“East—West Traffic” (for Distributed Malware)</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(4/17)</a:t>
            </a:r>
          </a:p>
        </p:txBody>
      </p:sp>
      <p:pic>
        <p:nvPicPr>
          <p:cNvPr id="5" name="Picture 4">
            <a:extLst>
              <a:ext uri="{FF2B5EF4-FFF2-40B4-BE49-F238E27FC236}">
                <a16:creationId xmlns:a16="http://schemas.microsoft.com/office/drawing/2014/main" id="{06FB6839-568A-75D4-EF3F-34164E5BA331}"/>
              </a:ext>
            </a:extLst>
          </p:cNvPr>
          <p:cNvPicPr>
            <a:picLocks noChangeAspect="1"/>
          </p:cNvPicPr>
          <p:nvPr/>
        </p:nvPicPr>
        <p:blipFill>
          <a:blip r:embed="rId3"/>
          <a:stretch>
            <a:fillRect/>
          </a:stretch>
        </p:blipFill>
        <p:spPr>
          <a:xfrm>
            <a:off x="2218295" y="2743039"/>
            <a:ext cx="7772400" cy="3997499"/>
          </a:xfrm>
          <a:prstGeom prst="rect">
            <a:avLst/>
          </a:prstGeom>
          <a:ln w="19050">
            <a:solidFill>
              <a:schemeClr val="accent1"/>
            </a:solidFill>
          </a:ln>
        </p:spPr>
      </p:pic>
      <p:sp>
        <p:nvSpPr>
          <p:cNvPr id="11" name="Rectangle 10">
            <a:extLst>
              <a:ext uri="{FF2B5EF4-FFF2-40B4-BE49-F238E27FC236}">
                <a16:creationId xmlns:a16="http://schemas.microsoft.com/office/drawing/2014/main" id="{0D98B375-AC8C-02E4-B3E1-0269773FDE7E}"/>
              </a:ext>
            </a:extLst>
          </p:cNvPr>
          <p:cNvSpPr/>
          <p:nvPr/>
        </p:nvSpPr>
        <p:spPr>
          <a:xfrm>
            <a:off x="7148699" y="4463410"/>
            <a:ext cx="2341668" cy="34411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62697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3"/>
            </a:pPr>
            <a:r>
              <a:rPr lang="en-US" dirty="0"/>
              <a:t>(Optional) Configure Proxy</a:t>
            </a:r>
          </a:p>
          <a:p>
            <a:pPr marL="1201738" lvl="2" indent="-457200"/>
            <a:r>
              <a:rPr lang="en-US" dirty="0"/>
              <a:t>If NAPP (</a:t>
            </a:r>
            <a:r>
              <a:rPr lang="en-US" b="0" i="0" u="none" strike="noStrike" dirty="0">
                <a:solidFill>
                  <a:srgbClr val="000000"/>
                </a:solidFill>
                <a:effectLst/>
                <a:latin typeface="Calibri" panose="020F0502020204030204" pitchFamily="34" charset="0"/>
              </a:rPr>
              <a:t>K8s Workers IP address) don’t have direct Internet Access</a:t>
            </a:r>
            <a:r>
              <a:rPr lang="en-US" dirty="0"/>
              <a:t> </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(5/17)</a:t>
            </a:r>
          </a:p>
        </p:txBody>
      </p:sp>
      <p:pic>
        <p:nvPicPr>
          <p:cNvPr id="8" name="Picture 7">
            <a:extLst>
              <a:ext uri="{FF2B5EF4-FFF2-40B4-BE49-F238E27FC236}">
                <a16:creationId xmlns:a16="http://schemas.microsoft.com/office/drawing/2014/main" id="{AE7511DD-E79B-68D4-812A-1B363AFBE1EF}"/>
              </a:ext>
            </a:extLst>
          </p:cNvPr>
          <p:cNvPicPr>
            <a:picLocks noChangeAspect="1"/>
          </p:cNvPicPr>
          <p:nvPr/>
        </p:nvPicPr>
        <p:blipFill>
          <a:blip r:embed="rId3"/>
          <a:stretch>
            <a:fillRect/>
          </a:stretch>
        </p:blipFill>
        <p:spPr>
          <a:xfrm>
            <a:off x="2218295" y="2487784"/>
            <a:ext cx="7772400" cy="4225044"/>
          </a:xfrm>
          <a:prstGeom prst="rect">
            <a:avLst/>
          </a:prstGeom>
          <a:ln w="19050">
            <a:solidFill>
              <a:schemeClr val="accent1"/>
            </a:solidFill>
          </a:ln>
        </p:spPr>
      </p:pic>
      <p:sp>
        <p:nvSpPr>
          <p:cNvPr id="9" name="Rectangle 8">
            <a:extLst>
              <a:ext uri="{FF2B5EF4-FFF2-40B4-BE49-F238E27FC236}">
                <a16:creationId xmlns:a16="http://schemas.microsoft.com/office/drawing/2014/main" id="{1B40046B-20B5-21F5-F622-4717F2C17CD2}"/>
              </a:ext>
            </a:extLst>
          </p:cNvPr>
          <p:cNvSpPr/>
          <p:nvPr/>
        </p:nvSpPr>
        <p:spPr>
          <a:xfrm>
            <a:off x="6109606" y="4033909"/>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45890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4"/>
            </a:pPr>
            <a:r>
              <a:rPr lang="en-US" dirty="0"/>
              <a:t>Deploy NAPP if not already done</a:t>
            </a:r>
          </a:p>
          <a:p>
            <a:pPr marL="1201738" lvl="2" indent="-457200"/>
            <a:r>
              <a:rPr lang="en-US" dirty="0"/>
              <a:t>In the screenshot below, NAPP has been already deployed</a:t>
            </a:r>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(6/17)</a:t>
            </a:r>
          </a:p>
        </p:txBody>
      </p:sp>
      <p:pic>
        <p:nvPicPr>
          <p:cNvPr id="9" name="Picture 8">
            <a:extLst>
              <a:ext uri="{FF2B5EF4-FFF2-40B4-BE49-F238E27FC236}">
                <a16:creationId xmlns:a16="http://schemas.microsoft.com/office/drawing/2014/main" id="{55AF4378-4F0F-3CFB-8754-99678AA7253A}"/>
              </a:ext>
            </a:extLst>
          </p:cNvPr>
          <p:cNvPicPr>
            <a:picLocks noChangeAspect="1"/>
          </p:cNvPicPr>
          <p:nvPr/>
        </p:nvPicPr>
        <p:blipFill>
          <a:blip r:embed="rId3"/>
          <a:stretch>
            <a:fillRect/>
          </a:stretch>
        </p:blipFill>
        <p:spPr>
          <a:xfrm>
            <a:off x="2249860" y="2570739"/>
            <a:ext cx="7664069" cy="4003548"/>
          </a:xfrm>
          <a:prstGeom prst="rect">
            <a:avLst/>
          </a:prstGeom>
          <a:ln>
            <a:solidFill>
              <a:schemeClr val="accent1"/>
            </a:solidFill>
          </a:ln>
        </p:spPr>
      </p:pic>
      <p:sp>
        <p:nvSpPr>
          <p:cNvPr id="11" name="Rectangle 10">
            <a:extLst>
              <a:ext uri="{FF2B5EF4-FFF2-40B4-BE49-F238E27FC236}">
                <a16:creationId xmlns:a16="http://schemas.microsoft.com/office/drawing/2014/main" id="{0A59CCC6-245F-3689-9260-FE619553103A}"/>
              </a:ext>
            </a:extLst>
          </p:cNvPr>
          <p:cNvSpPr/>
          <p:nvPr/>
        </p:nvSpPr>
        <p:spPr>
          <a:xfrm>
            <a:off x="3588077" y="3902303"/>
            <a:ext cx="2133849" cy="4895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8512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546EA0-B5E2-1399-9136-235EC061FAA2}"/>
              </a:ext>
            </a:extLst>
          </p:cNvPr>
          <p:cNvSpPr>
            <a:spLocks noChangeAspect="1"/>
          </p:cNvSpPr>
          <p:nvPr/>
        </p:nvSpPr>
        <p:spPr>
          <a:xfrm>
            <a:off x="469124" y="175903"/>
            <a:ext cx="4577766" cy="274406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2800" b="0" i="0" u="none" strike="noStrike" kern="1200" cap="none" spc="0" normalizeH="0" baseline="0" dirty="0">
                <a:ln>
                  <a:noFill/>
                </a:ln>
                <a:solidFill>
                  <a:schemeClr val="tx2"/>
                </a:solidFill>
                <a:effectLst/>
                <a:uLnTx/>
                <a:uFillTx/>
                <a:latin typeface="Calibri" panose="020F0502020204030204" pitchFamily="34" charset="0"/>
                <a:cs typeface="Calibri" panose="020F0502020204030204" pitchFamily="34" charset="0"/>
              </a:rPr>
              <a:t>ESXi</a:t>
            </a:r>
          </a:p>
        </p:txBody>
      </p:sp>
      <p:sp>
        <p:nvSpPr>
          <p:cNvPr id="8" name="Rectangle 7">
            <a:extLst>
              <a:ext uri="{FF2B5EF4-FFF2-40B4-BE49-F238E27FC236}">
                <a16:creationId xmlns:a16="http://schemas.microsoft.com/office/drawing/2014/main" id="{DB38AF05-438F-DA1D-4B19-1E51C1989F24}"/>
              </a:ext>
            </a:extLst>
          </p:cNvPr>
          <p:cNvSpPr>
            <a:spLocks noChangeAspect="1"/>
          </p:cNvSpPr>
          <p:nvPr/>
        </p:nvSpPr>
        <p:spPr>
          <a:xfrm>
            <a:off x="3396726" y="1144248"/>
            <a:ext cx="1475061" cy="1110592"/>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9" name="Straight Connector 8">
            <a:extLst>
              <a:ext uri="{FF2B5EF4-FFF2-40B4-BE49-F238E27FC236}">
                <a16:creationId xmlns:a16="http://schemas.microsoft.com/office/drawing/2014/main" id="{E7565840-98F5-0317-1C9D-DEC790091BBE}"/>
              </a:ext>
            </a:extLst>
          </p:cNvPr>
          <p:cNvCxnSpPr>
            <a:cxnSpLocks/>
          </p:cNvCxnSpPr>
          <p:nvPr/>
        </p:nvCxnSpPr>
        <p:spPr bwMode="gray">
          <a:xfrm>
            <a:off x="2939845" y="789544"/>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7D21CEA-4911-598C-E699-B6CA8AC9598E}"/>
              </a:ext>
            </a:extLst>
          </p:cNvPr>
          <p:cNvSpPr txBox="1"/>
          <p:nvPr/>
        </p:nvSpPr>
        <p:spPr>
          <a:xfrm>
            <a:off x="2964698" y="537886"/>
            <a:ext cx="1656736" cy="215444"/>
          </a:xfrm>
          <a:prstGeom prst="rect">
            <a:avLst/>
          </a:prstGeom>
        </p:spPr>
        <p:txBody>
          <a:bodyPr wrap="none" lIns="0" tIns="0" rIns="0" bIns="0" rtlCol="0" anchor="b">
            <a:spAutoFit/>
          </a:bodyPr>
          <a:lstStyle/>
          <a:p>
            <a:r>
              <a:rPr lang="en-US" sz="1400" dirty="0">
                <a:latin typeface="Calibri" panose="020F0502020204030204" pitchFamily="34" charset="0"/>
              </a:rPr>
              <a:t>VSS-</a:t>
            </a:r>
            <a:r>
              <a:rPr lang="en-US" sz="1400" dirty="0" err="1">
                <a:latin typeface="Calibri" panose="020F0502020204030204" pitchFamily="34" charset="0"/>
              </a:rPr>
              <a:t>vmservice</a:t>
            </a:r>
            <a:r>
              <a:rPr lang="en-US" sz="1400" dirty="0">
                <a:latin typeface="Calibri" panose="020F0502020204030204" pitchFamily="34" charset="0"/>
              </a:rPr>
              <a:t>-</a:t>
            </a:r>
            <a:r>
              <a:rPr lang="en-US" sz="1400" dirty="0" err="1">
                <a:latin typeface="Calibri" panose="020F0502020204030204" pitchFamily="34" charset="0"/>
              </a:rPr>
              <a:t>vswitch</a:t>
            </a:r>
            <a:endParaRPr lang="en-US" sz="1400" dirty="0">
              <a:latin typeface="Calibri" panose="020F0502020204030204" pitchFamily="34" charset="0"/>
            </a:endParaRPr>
          </a:p>
        </p:txBody>
      </p:sp>
      <p:cxnSp>
        <p:nvCxnSpPr>
          <p:cNvPr id="11" name="Straight Connector 10">
            <a:extLst>
              <a:ext uri="{FF2B5EF4-FFF2-40B4-BE49-F238E27FC236}">
                <a16:creationId xmlns:a16="http://schemas.microsoft.com/office/drawing/2014/main" id="{90D4B5BA-0D89-12C1-4A52-4D81514902FD}"/>
              </a:ext>
            </a:extLst>
          </p:cNvPr>
          <p:cNvCxnSpPr>
            <a:cxnSpLocks/>
            <a:endCxn id="8" idx="0"/>
          </p:cNvCxnSpPr>
          <p:nvPr/>
        </p:nvCxnSpPr>
        <p:spPr bwMode="gray">
          <a:xfrm>
            <a:off x="4134257" y="789544"/>
            <a:ext cx="0"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C150018-B6BE-8A16-5356-D60733BD84FF}"/>
              </a:ext>
            </a:extLst>
          </p:cNvPr>
          <p:cNvGrpSpPr/>
          <p:nvPr/>
        </p:nvGrpSpPr>
        <p:grpSpPr>
          <a:xfrm>
            <a:off x="3568470" y="1407201"/>
            <a:ext cx="1299135" cy="553998"/>
            <a:chOff x="3732340" y="3821290"/>
            <a:chExt cx="1299135" cy="553998"/>
          </a:xfrm>
        </p:grpSpPr>
        <p:sp>
          <p:nvSpPr>
            <p:cNvPr id="13" name="TextBox 12">
              <a:extLst>
                <a:ext uri="{FF2B5EF4-FFF2-40B4-BE49-F238E27FC236}">
                  <a16:creationId xmlns:a16="http://schemas.microsoft.com/office/drawing/2014/main" id="{631D9194-7D1F-945D-9916-D9C32086D309}"/>
                </a:ext>
              </a:extLst>
            </p:cNvPr>
            <p:cNvSpPr txBox="1"/>
            <p:nvPr/>
          </p:nvSpPr>
          <p:spPr>
            <a:xfrm>
              <a:off x="4083395" y="3821290"/>
              <a:ext cx="948080" cy="553998"/>
            </a:xfrm>
            <a:prstGeom prst="rect">
              <a:avLst/>
            </a:prstGeom>
          </p:spPr>
          <p:txBody>
            <a:bodyPr wrap="square" lIns="0" tIns="0" rIns="0" bIns="0" rtlCol="0" anchor="ctr">
              <a:spAutoFit/>
            </a:bodyPr>
            <a:lstStyle/>
            <a:p>
              <a:r>
                <a:rPr lang="en-US" sz="1200" dirty="0">
                  <a:solidFill>
                    <a:schemeClr val="accent2"/>
                  </a:solidFill>
                  <a:latin typeface="Calibri" panose="020F0502020204030204" pitchFamily="34" charset="0"/>
                </a:rPr>
                <a:t>Malware</a:t>
              </a:r>
            </a:p>
            <a:p>
              <a:r>
                <a:rPr lang="en-US" sz="1200" dirty="0">
                  <a:solidFill>
                    <a:schemeClr val="accent2"/>
                  </a:solidFill>
                  <a:latin typeface="Calibri" panose="020F0502020204030204" pitchFamily="34" charset="0"/>
                </a:rPr>
                <a:t>Detection</a:t>
              </a:r>
            </a:p>
            <a:p>
              <a:r>
                <a:rPr lang="en-US" sz="1200" dirty="0">
                  <a:solidFill>
                    <a:schemeClr val="accent2"/>
                  </a:solidFill>
                  <a:latin typeface="Calibri" panose="020F0502020204030204" pitchFamily="34" charset="0"/>
                </a:rPr>
                <a:t>and Prevention</a:t>
              </a:r>
            </a:p>
          </p:txBody>
        </p:sp>
        <p:grpSp>
          <p:nvGrpSpPr>
            <p:cNvPr id="14" name="Picture Placeholder 77" descr="Threathunting&#10;">
              <a:extLst>
                <a:ext uri="{FF2B5EF4-FFF2-40B4-BE49-F238E27FC236}">
                  <a16:creationId xmlns:a16="http://schemas.microsoft.com/office/drawing/2014/main" id="{66DEAD57-07EC-C2D7-DDC7-0023333AD9C2}"/>
                </a:ext>
              </a:extLst>
            </p:cNvPr>
            <p:cNvGrpSpPr>
              <a:grpSpLocks noChangeAspect="1"/>
            </p:cNvGrpSpPr>
            <p:nvPr/>
          </p:nvGrpSpPr>
          <p:grpSpPr>
            <a:xfrm>
              <a:off x="3732340" y="3953614"/>
              <a:ext cx="296113" cy="294542"/>
              <a:chOff x="4495969" y="4428417"/>
              <a:chExt cx="375950" cy="373960"/>
            </a:xfrm>
            <a:solidFill>
              <a:srgbClr val="FF0000"/>
            </a:solidFill>
          </p:grpSpPr>
          <p:sp>
            <p:nvSpPr>
              <p:cNvPr id="15" name="Picture Placeholder 77">
                <a:extLst>
                  <a:ext uri="{FF2B5EF4-FFF2-40B4-BE49-F238E27FC236}">
                    <a16:creationId xmlns:a16="http://schemas.microsoft.com/office/drawing/2014/main" id="{4A30E785-DD09-61BA-6F1A-ABF8ACC42D1F}"/>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6" name="Picture Placeholder 77">
                <a:extLst>
                  <a:ext uri="{FF2B5EF4-FFF2-40B4-BE49-F238E27FC236}">
                    <a16:creationId xmlns:a16="http://schemas.microsoft.com/office/drawing/2014/main" id="{CADE2FF8-0001-0167-BD5D-085F232005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17" name="Rectangle 16">
            <a:extLst>
              <a:ext uri="{FF2B5EF4-FFF2-40B4-BE49-F238E27FC236}">
                <a16:creationId xmlns:a16="http://schemas.microsoft.com/office/drawing/2014/main" id="{C264CD8C-52D0-1044-1C46-6CFDDD486B9A}"/>
              </a:ext>
            </a:extLst>
          </p:cNvPr>
          <p:cNvSpPr>
            <a:spLocks noChangeAspect="1"/>
          </p:cNvSpPr>
          <p:nvPr/>
        </p:nvSpPr>
        <p:spPr>
          <a:xfrm>
            <a:off x="1404329" y="1218735"/>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18" name="Rectangle 17">
            <a:extLst>
              <a:ext uri="{FF2B5EF4-FFF2-40B4-BE49-F238E27FC236}">
                <a16:creationId xmlns:a16="http://schemas.microsoft.com/office/drawing/2014/main" id="{031B1701-3576-ADD9-E56C-957B0C13F586}"/>
              </a:ext>
            </a:extLst>
          </p:cNvPr>
          <p:cNvSpPr>
            <a:spLocks noChangeAspect="1"/>
          </p:cNvSpPr>
          <p:nvPr/>
        </p:nvSpPr>
        <p:spPr>
          <a:xfrm>
            <a:off x="627067" y="1208043"/>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pitchFamily="34" charset="0"/>
                <a:cs typeface="Calibri" panose="020F0502020204030204" pitchFamily="34" charset="0"/>
              </a:rPr>
              <a:t>VM</a:t>
            </a:r>
          </a:p>
        </p:txBody>
      </p:sp>
      <p:pic>
        <p:nvPicPr>
          <p:cNvPr id="19" name="Picture 18">
            <a:extLst>
              <a:ext uri="{FF2B5EF4-FFF2-40B4-BE49-F238E27FC236}">
                <a16:creationId xmlns:a16="http://schemas.microsoft.com/office/drawing/2014/main" id="{75D16813-7409-81D5-0413-3930B4508CA9}"/>
              </a:ext>
            </a:extLst>
          </p:cNvPr>
          <p:cNvPicPr>
            <a:picLocks noChangeAspect="1"/>
          </p:cNvPicPr>
          <p:nvPr/>
        </p:nvPicPr>
        <p:blipFill>
          <a:blip r:embed="rId2"/>
          <a:stretch>
            <a:fillRect/>
          </a:stretch>
        </p:blipFill>
        <p:spPr>
          <a:xfrm>
            <a:off x="738795" y="1639202"/>
            <a:ext cx="285750" cy="285750"/>
          </a:xfrm>
          <a:prstGeom prst="rect">
            <a:avLst/>
          </a:prstGeom>
        </p:spPr>
      </p:pic>
      <p:pic>
        <p:nvPicPr>
          <p:cNvPr id="20" name="Picture 19">
            <a:extLst>
              <a:ext uri="{FF2B5EF4-FFF2-40B4-BE49-F238E27FC236}">
                <a16:creationId xmlns:a16="http://schemas.microsoft.com/office/drawing/2014/main" id="{60E74F36-2E24-1BA8-A070-01B85D8117E3}"/>
              </a:ext>
            </a:extLst>
          </p:cNvPr>
          <p:cNvPicPr>
            <a:picLocks noChangeAspect="1"/>
          </p:cNvPicPr>
          <p:nvPr/>
        </p:nvPicPr>
        <p:blipFill>
          <a:blip r:embed="rId3"/>
          <a:stretch>
            <a:fillRect/>
          </a:stretch>
        </p:blipFill>
        <p:spPr>
          <a:xfrm>
            <a:off x="1515485" y="1633376"/>
            <a:ext cx="286893" cy="285750"/>
          </a:xfrm>
          <a:prstGeom prst="rect">
            <a:avLst/>
          </a:prstGeom>
        </p:spPr>
      </p:pic>
      <p:sp>
        <p:nvSpPr>
          <p:cNvPr id="21" name="Picture Placeholder 80" descr="Defense Preventions&#10;">
            <a:extLst>
              <a:ext uri="{FF2B5EF4-FFF2-40B4-BE49-F238E27FC236}">
                <a16:creationId xmlns:a16="http://schemas.microsoft.com/office/drawing/2014/main" id="{B7D821C1-71B7-29B7-FFED-5DF82B7AFDFF}"/>
              </a:ext>
            </a:extLst>
          </p:cNvPr>
          <p:cNvSpPr>
            <a:spLocks noChangeAspect="1"/>
          </p:cNvSpPr>
          <p:nvPr/>
        </p:nvSpPr>
        <p:spPr>
          <a:xfrm>
            <a:off x="1859771" y="160598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cxnSp>
        <p:nvCxnSpPr>
          <p:cNvPr id="22" name="Straight Connector 21">
            <a:extLst>
              <a:ext uri="{FF2B5EF4-FFF2-40B4-BE49-F238E27FC236}">
                <a16:creationId xmlns:a16="http://schemas.microsoft.com/office/drawing/2014/main" id="{1A4EFCC7-C195-1175-787A-910399042D1E}"/>
              </a:ext>
            </a:extLst>
          </p:cNvPr>
          <p:cNvCxnSpPr>
            <a:cxnSpLocks/>
          </p:cNvCxnSpPr>
          <p:nvPr/>
        </p:nvCxnSpPr>
        <p:spPr bwMode="gray">
          <a:xfrm>
            <a:off x="4130068" y="2257654"/>
            <a:ext cx="1"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067D53F-D4BB-7D0F-081E-1080A47E75E9}"/>
              </a:ext>
            </a:extLst>
          </p:cNvPr>
          <p:cNvCxnSpPr>
            <a:cxnSpLocks/>
          </p:cNvCxnSpPr>
          <p:nvPr/>
        </p:nvCxnSpPr>
        <p:spPr bwMode="gray">
          <a:xfrm>
            <a:off x="2905448" y="2600172"/>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712C7EA-D421-8759-2F07-6A99FA057C56}"/>
              </a:ext>
            </a:extLst>
          </p:cNvPr>
          <p:cNvSpPr txBox="1"/>
          <p:nvPr/>
        </p:nvSpPr>
        <p:spPr>
          <a:xfrm>
            <a:off x="2930301" y="2348514"/>
            <a:ext cx="981102" cy="215444"/>
          </a:xfrm>
          <a:prstGeom prst="rect">
            <a:avLst/>
          </a:prstGeom>
        </p:spPr>
        <p:txBody>
          <a:bodyPr wrap="none" lIns="0" tIns="0" rIns="0" bIns="0" rtlCol="0" anchor="b">
            <a:spAutoFit/>
          </a:bodyPr>
          <a:lstStyle/>
          <a:p>
            <a:r>
              <a:rPr lang="en-US" sz="1400" dirty="0">
                <a:latin typeface="Calibri" panose="020F0502020204030204" pitchFamily="34" charset="0"/>
              </a:rPr>
              <a:t>Management</a:t>
            </a:r>
          </a:p>
        </p:txBody>
      </p:sp>
      <p:sp>
        <p:nvSpPr>
          <p:cNvPr id="5" name="Rectangle 4">
            <a:extLst>
              <a:ext uri="{FF2B5EF4-FFF2-40B4-BE49-F238E27FC236}">
                <a16:creationId xmlns:a16="http://schemas.microsoft.com/office/drawing/2014/main" id="{01609A56-4A00-2684-1719-4F40B44AEB5D}"/>
              </a:ext>
            </a:extLst>
          </p:cNvPr>
          <p:cNvSpPr/>
          <p:nvPr/>
        </p:nvSpPr>
        <p:spPr>
          <a:xfrm>
            <a:off x="7210581" y="2313358"/>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Distributed Malware</a:t>
            </a:r>
            <a:endParaRPr lang="en-US" sz="1400" dirty="0">
              <a:solidFill>
                <a:schemeClr val="tx1"/>
              </a:solidFill>
              <a:latin typeface="Calibri" panose="020F0502020204030204" pitchFamily="34" charset="0"/>
            </a:endParaRPr>
          </a:p>
        </p:txBody>
      </p:sp>
      <p:grpSp>
        <p:nvGrpSpPr>
          <p:cNvPr id="6" name="Group 5">
            <a:extLst>
              <a:ext uri="{FF2B5EF4-FFF2-40B4-BE49-F238E27FC236}">
                <a16:creationId xmlns:a16="http://schemas.microsoft.com/office/drawing/2014/main" id="{3E7A9952-0C8B-CEC8-1F7A-B70CDE41A828}"/>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25" name="Freeform: Shape 1">
              <a:extLst>
                <a:ext uri="{FF2B5EF4-FFF2-40B4-BE49-F238E27FC236}">
                  <a16:creationId xmlns:a16="http://schemas.microsoft.com/office/drawing/2014/main" id="{D98F351D-A9E9-91D1-29F5-EBF878299B1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2">
              <a:extLst>
                <a:ext uri="{FF2B5EF4-FFF2-40B4-BE49-F238E27FC236}">
                  <a16:creationId xmlns:a16="http://schemas.microsoft.com/office/drawing/2014/main" id="{AE8F454A-B124-80B3-C9D5-45DC810D4DE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7" name="Freeform: Shape 3">
              <a:extLst>
                <a:ext uri="{FF2B5EF4-FFF2-40B4-BE49-F238E27FC236}">
                  <a16:creationId xmlns:a16="http://schemas.microsoft.com/office/drawing/2014/main" id="{FF84544F-A84B-CF3B-B36B-61DCBA558971}"/>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8" name="Freeform: Shape 4">
              <a:extLst>
                <a:ext uri="{FF2B5EF4-FFF2-40B4-BE49-F238E27FC236}">
                  <a16:creationId xmlns:a16="http://schemas.microsoft.com/office/drawing/2014/main" id="{B8E2AB8A-9927-794F-A58D-48E4E8613883}"/>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9" name="Freeform: Shape 5">
              <a:extLst>
                <a:ext uri="{FF2B5EF4-FFF2-40B4-BE49-F238E27FC236}">
                  <a16:creationId xmlns:a16="http://schemas.microsoft.com/office/drawing/2014/main" id="{F336B087-92B1-A519-E062-51ECFBDE5CB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0" name="TextBox 29">
            <a:extLst>
              <a:ext uri="{FF2B5EF4-FFF2-40B4-BE49-F238E27FC236}">
                <a16:creationId xmlns:a16="http://schemas.microsoft.com/office/drawing/2014/main" id="{DE86AD2B-3468-7D80-05BA-188232DEEA90}"/>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nvGrpSpPr>
          <p:cNvPr id="40" name="Group 39">
            <a:extLst>
              <a:ext uri="{FF2B5EF4-FFF2-40B4-BE49-F238E27FC236}">
                <a16:creationId xmlns:a16="http://schemas.microsoft.com/office/drawing/2014/main" id="{EE744C08-2950-2A5F-4494-2BBB8B666431}"/>
              </a:ext>
            </a:extLst>
          </p:cNvPr>
          <p:cNvGrpSpPr/>
          <p:nvPr/>
        </p:nvGrpSpPr>
        <p:grpSpPr>
          <a:xfrm>
            <a:off x="4054113" y="4644402"/>
            <a:ext cx="847109" cy="307777"/>
            <a:chOff x="3732340" y="3944399"/>
            <a:chExt cx="847109" cy="307777"/>
          </a:xfrm>
        </p:grpSpPr>
        <p:sp>
          <p:nvSpPr>
            <p:cNvPr id="41" name="TextBox 40">
              <a:extLst>
                <a:ext uri="{FF2B5EF4-FFF2-40B4-BE49-F238E27FC236}">
                  <a16:creationId xmlns:a16="http://schemas.microsoft.com/office/drawing/2014/main" id="{FB03CE78-49A8-0411-D384-179229CD3807}"/>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42" name="Picture Placeholder 77" descr="Threathunting&#10;">
              <a:extLst>
                <a:ext uri="{FF2B5EF4-FFF2-40B4-BE49-F238E27FC236}">
                  <a16:creationId xmlns:a16="http://schemas.microsoft.com/office/drawing/2014/main" id="{866F3522-80C7-6202-BAFE-94F4C4425F9E}"/>
                </a:ext>
              </a:extLst>
            </p:cNvPr>
            <p:cNvGrpSpPr>
              <a:grpSpLocks noChangeAspect="1"/>
            </p:cNvGrpSpPr>
            <p:nvPr/>
          </p:nvGrpSpPr>
          <p:grpSpPr>
            <a:xfrm>
              <a:off x="3732340" y="3953614"/>
              <a:ext cx="296113" cy="294542"/>
              <a:chOff x="4495969" y="4428417"/>
              <a:chExt cx="375950" cy="373960"/>
            </a:xfrm>
            <a:solidFill>
              <a:srgbClr val="FF0000"/>
            </a:solidFill>
          </p:grpSpPr>
          <p:sp>
            <p:nvSpPr>
              <p:cNvPr id="43" name="Picture Placeholder 77">
                <a:extLst>
                  <a:ext uri="{FF2B5EF4-FFF2-40B4-BE49-F238E27FC236}">
                    <a16:creationId xmlns:a16="http://schemas.microsoft.com/office/drawing/2014/main" id="{1A78299F-3E12-836F-83FA-467F88342AD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44" name="Picture Placeholder 77">
                <a:extLst>
                  <a:ext uri="{FF2B5EF4-FFF2-40B4-BE49-F238E27FC236}">
                    <a16:creationId xmlns:a16="http://schemas.microsoft.com/office/drawing/2014/main" id="{0D26C0E9-D2EC-C0F5-B2D8-6F28F1C823F2}"/>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52" name="Rectangle 51">
            <a:extLst>
              <a:ext uri="{FF2B5EF4-FFF2-40B4-BE49-F238E27FC236}">
                <a16:creationId xmlns:a16="http://schemas.microsoft.com/office/drawing/2014/main" id="{EEBB11A8-B0C4-DFC5-30F3-33D71C4A12D8}"/>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EED297BF-58C1-3C15-0227-F94CE4044B5B}"/>
              </a:ext>
            </a:extLst>
          </p:cNvPr>
          <p:cNvSpPr>
            <a:spLocks noChangeAspect="1"/>
          </p:cNvSpPr>
          <p:nvPr/>
        </p:nvSpPr>
        <p:spPr>
          <a:xfrm>
            <a:off x="3415058" y="4172889"/>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857EBE2F-2750-8467-BBF8-4779C42905AB}"/>
              </a:ext>
            </a:extLst>
          </p:cNvPr>
          <p:cNvSpPr txBox="1"/>
          <p:nvPr/>
        </p:nvSpPr>
        <p:spPr>
          <a:xfrm>
            <a:off x="1860901" y="5228675"/>
            <a:ext cx="900952" cy="246221"/>
          </a:xfrm>
          <a:prstGeom prst="rect">
            <a:avLst/>
          </a:prstGeom>
        </p:spPr>
        <p:txBody>
          <a:bodyPr wrap="none" lIns="0" tIns="0" rIns="0" bIns="0" rtlCol="0">
            <a:spAutoFit/>
          </a:bodyPr>
          <a:lstStyle/>
          <a:p>
            <a:pPr algn="ctr">
              <a:spcAft>
                <a:spcPts val="600"/>
              </a:spcAft>
            </a:pPr>
            <a:r>
              <a:rPr lang="en-US" sz="1600" dirty="0">
                <a:solidFill>
                  <a:schemeClr val="tx2"/>
                </a:solidFill>
                <a:latin typeface="Calibri" panose="020F0502020204030204" pitchFamily="34" charset="0"/>
              </a:rPr>
              <a:t>Edge Node</a:t>
            </a:r>
          </a:p>
        </p:txBody>
      </p:sp>
      <p:sp>
        <p:nvSpPr>
          <p:cNvPr id="61" name="TextBox 60">
            <a:extLst>
              <a:ext uri="{FF2B5EF4-FFF2-40B4-BE49-F238E27FC236}">
                <a16:creationId xmlns:a16="http://schemas.microsoft.com/office/drawing/2014/main" id="{D91D4766-8E89-FBCC-F66C-5DD0B7E70ADA}"/>
              </a:ext>
            </a:extLst>
          </p:cNvPr>
          <p:cNvSpPr txBox="1"/>
          <p:nvPr/>
        </p:nvSpPr>
        <p:spPr>
          <a:xfrm>
            <a:off x="3702114" y="5160946"/>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64" name="Picture Placeholder 80" descr="Defense Preventions&#10;">
            <a:extLst>
              <a:ext uri="{FF2B5EF4-FFF2-40B4-BE49-F238E27FC236}">
                <a16:creationId xmlns:a16="http://schemas.microsoft.com/office/drawing/2014/main" id="{D56370CA-856B-C425-3975-187C3F7C7BB8}"/>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nvGrpSpPr>
          <p:cNvPr id="65" name="Picture Placeholder 95" descr="Detections 3&#10;">
            <a:extLst>
              <a:ext uri="{FF2B5EF4-FFF2-40B4-BE49-F238E27FC236}">
                <a16:creationId xmlns:a16="http://schemas.microsoft.com/office/drawing/2014/main" id="{201630C6-6B9B-182A-A079-DD838FC3B21E}"/>
              </a:ext>
            </a:extLst>
          </p:cNvPr>
          <p:cNvGrpSpPr>
            <a:grpSpLocks noChangeAspect="1"/>
          </p:cNvGrpSpPr>
          <p:nvPr/>
        </p:nvGrpSpPr>
        <p:grpSpPr>
          <a:xfrm>
            <a:off x="4151767" y="4239731"/>
            <a:ext cx="274183" cy="275038"/>
            <a:chOff x="11081827" y="720438"/>
            <a:chExt cx="600204" cy="602073"/>
          </a:xfrm>
          <a:solidFill>
            <a:schemeClr val="accent2"/>
          </a:solidFill>
        </p:grpSpPr>
        <p:sp>
          <p:nvSpPr>
            <p:cNvPr id="66" name="Picture Placeholder 95">
              <a:extLst>
                <a:ext uri="{FF2B5EF4-FFF2-40B4-BE49-F238E27FC236}">
                  <a16:creationId xmlns:a16="http://schemas.microsoft.com/office/drawing/2014/main" id="{940102ED-1235-4C75-D172-A0DE622623F4}"/>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7" name="Picture Placeholder 95">
              <a:extLst>
                <a:ext uri="{FF2B5EF4-FFF2-40B4-BE49-F238E27FC236}">
                  <a16:creationId xmlns:a16="http://schemas.microsoft.com/office/drawing/2014/main" id="{8C457EDD-88B8-AB68-24F8-941A7048E798}"/>
                </a:ext>
              </a:extLst>
            </p:cNvPr>
            <p:cNvGrpSpPr/>
            <p:nvPr/>
          </p:nvGrpSpPr>
          <p:grpSpPr>
            <a:xfrm>
              <a:off x="11081827" y="720438"/>
              <a:ext cx="600204" cy="553805"/>
              <a:chOff x="11081827" y="720438"/>
              <a:chExt cx="600204" cy="553805"/>
            </a:xfrm>
            <a:solidFill>
              <a:schemeClr val="accent2"/>
            </a:solidFill>
          </p:grpSpPr>
          <p:grpSp>
            <p:nvGrpSpPr>
              <p:cNvPr id="68" name="Picture Placeholder 95">
                <a:extLst>
                  <a:ext uri="{FF2B5EF4-FFF2-40B4-BE49-F238E27FC236}">
                    <a16:creationId xmlns:a16="http://schemas.microsoft.com/office/drawing/2014/main" id="{43CD839D-41B1-C87E-32ED-AC7C6D2D160A}"/>
                  </a:ext>
                </a:extLst>
              </p:cNvPr>
              <p:cNvGrpSpPr/>
              <p:nvPr/>
            </p:nvGrpSpPr>
            <p:grpSpPr>
              <a:xfrm>
                <a:off x="11252592" y="851999"/>
                <a:ext cx="263103" cy="338137"/>
                <a:chOff x="11252592" y="851999"/>
                <a:chExt cx="263103" cy="338137"/>
              </a:xfrm>
              <a:solidFill>
                <a:schemeClr val="accent2"/>
              </a:solidFill>
            </p:grpSpPr>
            <p:sp>
              <p:nvSpPr>
                <p:cNvPr id="76" name="Picture Placeholder 95">
                  <a:extLst>
                    <a:ext uri="{FF2B5EF4-FFF2-40B4-BE49-F238E27FC236}">
                      <a16:creationId xmlns:a16="http://schemas.microsoft.com/office/drawing/2014/main" id="{2A61BC58-8B0D-F54D-59C3-D9D9A1A366BC}"/>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 name="Picture Placeholder 95">
                  <a:extLst>
                    <a:ext uri="{FF2B5EF4-FFF2-40B4-BE49-F238E27FC236}">
                      <a16:creationId xmlns:a16="http://schemas.microsoft.com/office/drawing/2014/main" id="{03278632-162F-AD3F-01D8-46DA962B669E}"/>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8" name="Picture Placeholder 95">
                  <a:extLst>
                    <a:ext uri="{FF2B5EF4-FFF2-40B4-BE49-F238E27FC236}">
                      <a16:creationId xmlns:a16="http://schemas.microsoft.com/office/drawing/2014/main" id="{2D528454-079A-EADC-7496-56A3CF922FE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9" name="Picture Placeholder 95">
                  <a:extLst>
                    <a:ext uri="{FF2B5EF4-FFF2-40B4-BE49-F238E27FC236}">
                      <a16:creationId xmlns:a16="http://schemas.microsoft.com/office/drawing/2014/main" id="{C30891F0-B5FA-548E-1DDF-223AF492A9F8}"/>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0" name="Picture Placeholder 95">
                  <a:extLst>
                    <a:ext uri="{FF2B5EF4-FFF2-40B4-BE49-F238E27FC236}">
                      <a16:creationId xmlns:a16="http://schemas.microsoft.com/office/drawing/2014/main" id="{A00EB003-B7C1-EC20-533F-71ED7F0640C0}"/>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1" name="Picture Placeholder 95">
                  <a:extLst>
                    <a:ext uri="{FF2B5EF4-FFF2-40B4-BE49-F238E27FC236}">
                      <a16:creationId xmlns:a16="http://schemas.microsoft.com/office/drawing/2014/main" id="{55B48C47-92C9-7C7D-CBB3-CBCFF56FCF21}"/>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2" name="Picture Placeholder 95">
                  <a:extLst>
                    <a:ext uri="{FF2B5EF4-FFF2-40B4-BE49-F238E27FC236}">
                      <a16:creationId xmlns:a16="http://schemas.microsoft.com/office/drawing/2014/main" id="{DC920E96-2DEF-13C5-0726-FD44A4FC936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3" name="Picture Placeholder 95">
                  <a:extLst>
                    <a:ext uri="{FF2B5EF4-FFF2-40B4-BE49-F238E27FC236}">
                      <a16:creationId xmlns:a16="http://schemas.microsoft.com/office/drawing/2014/main" id="{0ACB5DFE-504C-6754-5703-8454D8ECB5C4}"/>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9" name="Picture Placeholder 95">
                <a:extLst>
                  <a:ext uri="{FF2B5EF4-FFF2-40B4-BE49-F238E27FC236}">
                    <a16:creationId xmlns:a16="http://schemas.microsoft.com/office/drawing/2014/main" id="{478C1177-1B10-4525-3852-C348499E810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0" name="Picture Placeholder 95">
                <a:extLst>
                  <a:ext uri="{FF2B5EF4-FFF2-40B4-BE49-F238E27FC236}">
                    <a16:creationId xmlns:a16="http://schemas.microsoft.com/office/drawing/2014/main" id="{BBC81342-9F3E-BAF7-BB6A-AAED98F05D5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1" name="Picture Placeholder 95">
                <a:extLst>
                  <a:ext uri="{FF2B5EF4-FFF2-40B4-BE49-F238E27FC236}">
                    <a16:creationId xmlns:a16="http://schemas.microsoft.com/office/drawing/2014/main" id="{7933E006-5041-3302-0459-1356F9126AC0}"/>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 name="Picture Placeholder 95">
                <a:extLst>
                  <a:ext uri="{FF2B5EF4-FFF2-40B4-BE49-F238E27FC236}">
                    <a16:creationId xmlns:a16="http://schemas.microsoft.com/office/drawing/2014/main" id="{D51318B1-CE22-E938-0412-E1A27D091E9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3" name="Picture Placeholder 95">
                <a:extLst>
                  <a:ext uri="{FF2B5EF4-FFF2-40B4-BE49-F238E27FC236}">
                    <a16:creationId xmlns:a16="http://schemas.microsoft.com/office/drawing/2014/main" id="{61AB3844-0064-B80B-F136-E3CEA7276F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 name="Picture Placeholder 95">
                <a:extLst>
                  <a:ext uri="{FF2B5EF4-FFF2-40B4-BE49-F238E27FC236}">
                    <a16:creationId xmlns:a16="http://schemas.microsoft.com/office/drawing/2014/main" id="{8C988BBF-08C3-E36A-3495-AC1034BAC2D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 name="Picture Placeholder 95">
                <a:extLst>
                  <a:ext uri="{FF2B5EF4-FFF2-40B4-BE49-F238E27FC236}">
                    <a16:creationId xmlns:a16="http://schemas.microsoft.com/office/drawing/2014/main" id="{971F3F32-7711-E715-5110-E9940367CA8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84" name="Picture Placeholder 99" descr="Unfiltered Data&#10;">
            <a:extLst>
              <a:ext uri="{FF2B5EF4-FFF2-40B4-BE49-F238E27FC236}">
                <a16:creationId xmlns:a16="http://schemas.microsoft.com/office/drawing/2014/main" id="{8A68BF8C-0904-189A-229A-6E4E588DAC81}"/>
              </a:ext>
            </a:extLst>
          </p:cNvPr>
          <p:cNvGrpSpPr>
            <a:grpSpLocks noChangeAspect="1"/>
          </p:cNvGrpSpPr>
          <p:nvPr/>
        </p:nvGrpSpPr>
        <p:grpSpPr>
          <a:xfrm>
            <a:off x="4570449" y="4273769"/>
            <a:ext cx="204546" cy="204979"/>
            <a:chOff x="8446849" y="1951740"/>
            <a:chExt cx="595777" cy="597042"/>
          </a:xfrm>
          <a:solidFill>
            <a:schemeClr val="accent2"/>
          </a:solidFill>
        </p:grpSpPr>
        <p:grpSp>
          <p:nvGrpSpPr>
            <p:cNvPr id="85" name="Picture Placeholder 99">
              <a:extLst>
                <a:ext uri="{FF2B5EF4-FFF2-40B4-BE49-F238E27FC236}">
                  <a16:creationId xmlns:a16="http://schemas.microsoft.com/office/drawing/2014/main" id="{E1A4B646-AAA1-BC12-2367-13C84F2A7070}"/>
                </a:ext>
              </a:extLst>
            </p:cNvPr>
            <p:cNvGrpSpPr/>
            <p:nvPr/>
          </p:nvGrpSpPr>
          <p:grpSpPr>
            <a:xfrm>
              <a:off x="8571443" y="2015619"/>
              <a:ext cx="471182" cy="35417"/>
              <a:chOff x="8571443" y="2015619"/>
              <a:chExt cx="471182" cy="35417"/>
            </a:xfrm>
            <a:solidFill>
              <a:schemeClr val="accent2"/>
            </a:solidFill>
          </p:grpSpPr>
          <p:sp>
            <p:nvSpPr>
              <p:cNvPr id="135" name="Picture Placeholder 99">
                <a:extLst>
                  <a:ext uri="{FF2B5EF4-FFF2-40B4-BE49-F238E27FC236}">
                    <a16:creationId xmlns:a16="http://schemas.microsoft.com/office/drawing/2014/main" id="{7A66BEC6-3CF8-293F-5905-BD80A8248483}"/>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99">
                <a:extLst>
                  <a:ext uri="{FF2B5EF4-FFF2-40B4-BE49-F238E27FC236}">
                    <a16:creationId xmlns:a16="http://schemas.microsoft.com/office/drawing/2014/main" id="{7AABA247-1623-4F86-CDF6-C2239C5225AB}"/>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99">
                <a:extLst>
                  <a:ext uri="{FF2B5EF4-FFF2-40B4-BE49-F238E27FC236}">
                    <a16:creationId xmlns:a16="http://schemas.microsoft.com/office/drawing/2014/main" id="{95E6849A-984B-55BA-1507-E94A5474060B}"/>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9">
                <a:extLst>
                  <a:ext uri="{FF2B5EF4-FFF2-40B4-BE49-F238E27FC236}">
                    <a16:creationId xmlns:a16="http://schemas.microsoft.com/office/drawing/2014/main" id="{3EEB4764-C03E-F523-0E6A-56541FEA661C}"/>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9">
                <a:extLst>
                  <a:ext uri="{FF2B5EF4-FFF2-40B4-BE49-F238E27FC236}">
                    <a16:creationId xmlns:a16="http://schemas.microsoft.com/office/drawing/2014/main" id="{E7397E39-430F-FBB4-03A3-6AFEABCDA1CA}"/>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9">
                <a:extLst>
                  <a:ext uri="{FF2B5EF4-FFF2-40B4-BE49-F238E27FC236}">
                    <a16:creationId xmlns:a16="http://schemas.microsoft.com/office/drawing/2014/main" id="{6E6CE466-057A-2A66-69AA-69E94EC07DA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9">
                <a:extLst>
                  <a:ext uri="{FF2B5EF4-FFF2-40B4-BE49-F238E27FC236}">
                    <a16:creationId xmlns:a16="http://schemas.microsoft.com/office/drawing/2014/main" id="{381660CA-84A3-7D1D-E312-87846FFC8F04}"/>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99">
                <a:extLst>
                  <a:ext uri="{FF2B5EF4-FFF2-40B4-BE49-F238E27FC236}">
                    <a16:creationId xmlns:a16="http://schemas.microsoft.com/office/drawing/2014/main" id="{7D3FED4C-63B1-7749-01AC-11FC035E13C9}"/>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6" name="Picture Placeholder 99">
              <a:extLst>
                <a:ext uri="{FF2B5EF4-FFF2-40B4-BE49-F238E27FC236}">
                  <a16:creationId xmlns:a16="http://schemas.microsoft.com/office/drawing/2014/main" id="{15E2F225-1181-28C2-089B-569509732BF0}"/>
                </a:ext>
              </a:extLst>
            </p:cNvPr>
            <p:cNvGrpSpPr/>
            <p:nvPr/>
          </p:nvGrpSpPr>
          <p:grpSpPr>
            <a:xfrm>
              <a:off x="8633425" y="2102266"/>
              <a:ext cx="409201" cy="35417"/>
              <a:chOff x="8633425" y="2102266"/>
              <a:chExt cx="409201" cy="35417"/>
            </a:xfrm>
            <a:solidFill>
              <a:schemeClr val="accent2"/>
            </a:solidFill>
          </p:grpSpPr>
          <p:sp>
            <p:nvSpPr>
              <p:cNvPr id="128" name="Picture Placeholder 99">
                <a:extLst>
                  <a:ext uri="{FF2B5EF4-FFF2-40B4-BE49-F238E27FC236}">
                    <a16:creationId xmlns:a16="http://schemas.microsoft.com/office/drawing/2014/main" id="{F6C31CD3-11F0-ADA4-DA05-A3F2BBB57F07}"/>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9">
                <a:extLst>
                  <a:ext uri="{FF2B5EF4-FFF2-40B4-BE49-F238E27FC236}">
                    <a16:creationId xmlns:a16="http://schemas.microsoft.com/office/drawing/2014/main" id="{1C6FCEDA-9C10-A8C5-CBAF-A3F23BBC0A69}"/>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9">
                <a:extLst>
                  <a:ext uri="{FF2B5EF4-FFF2-40B4-BE49-F238E27FC236}">
                    <a16:creationId xmlns:a16="http://schemas.microsoft.com/office/drawing/2014/main" id="{05263462-E4DF-9A45-4BB7-F938BE10D7FA}"/>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1" name="Picture Placeholder 99">
                <a:extLst>
                  <a:ext uri="{FF2B5EF4-FFF2-40B4-BE49-F238E27FC236}">
                    <a16:creationId xmlns:a16="http://schemas.microsoft.com/office/drawing/2014/main" id="{BD829846-E43D-92FC-0118-038B720E004B}"/>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2" name="Picture Placeholder 99">
                <a:extLst>
                  <a:ext uri="{FF2B5EF4-FFF2-40B4-BE49-F238E27FC236}">
                    <a16:creationId xmlns:a16="http://schemas.microsoft.com/office/drawing/2014/main" id="{C422077E-F473-ADDC-C08A-4205121BE02C}"/>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3" name="Picture Placeholder 99">
                <a:extLst>
                  <a:ext uri="{FF2B5EF4-FFF2-40B4-BE49-F238E27FC236}">
                    <a16:creationId xmlns:a16="http://schemas.microsoft.com/office/drawing/2014/main" id="{027BB85A-86FD-D4E3-163B-AD7D056B1B97}"/>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4" name="Picture Placeholder 99">
                <a:extLst>
                  <a:ext uri="{FF2B5EF4-FFF2-40B4-BE49-F238E27FC236}">
                    <a16:creationId xmlns:a16="http://schemas.microsoft.com/office/drawing/2014/main" id="{81041945-314A-5043-80B6-F87F8A9ED2A0}"/>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7" name="Picture Placeholder 99">
              <a:extLst>
                <a:ext uri="{FF2B5EF4-FFF2-40B4-BE49-F238E27FC236}">
                  <a16:creationId xmlns:a16="http://schemas.microsoft.com/office/drawing/2014/main" id="{154C1185-7D37-C551-B7B1-9D5CD2409B49}"/>
                </a:ext>
              </a:extLst>
            </p:cNvPr>
            <p:cNvGrpSpPr/>
            <p:nvPr/>
          </p:nvGrpSpPr>
          <p:grpSpPr>
            <a:xfrm>
              <a:off x="8510095" y="2188913"/>
              <a:ext cx="532531" cy="35417"/>
              <a:chOff x="8510095" y="2188913"/>
              <a:chExt cx="532531" cy="35417"/>
            </a:xfrm>
            <a:solidFill>
              <a:schemeClr val="accent2"/>
            </a:solidFill>
          </p:grpSpPr>
          <p:sp>
            <p:nvSpPr>
              <p:cNvPr id="119" name="Picture Placeholder 99">
                <a:extLst>
                  <a:ext uri="{FF2B5EF4-FFF2-40B4-BE49-F238E27FC236}">
                    <a16:creationId xmlns:a16="http://schemas.microsoft.com/office/drawing/2014/main" id="{979D123B-008A-F1E0-EF20-B5619E5590A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0" name="Picture Placeholder 99">
                <a:extLst>
                  <a:ext uri="{FF2B5EF4-FFF2-40B4-BE49-F238E27FC236}">
                    <a16:creationId xmlns:a16="http://schemas.microsoft.com/office/drawing/2014/main" id="{11616607-B51E-4512-0170-447348D8B314}"/>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1" name="Picture Placeholder 99">
                <a:extLst>
                  <a:ext uri="{FF2B5EF4-FFF2-40B4-BE49-F238E27FC236}">
                    <a16:creationId xmlns:a16="http://schemas.microsoft.com/office/drawing/2014/main" id="{DF526094-BE0C-60CC-D677-D3228C638A57}"/>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99">
                <a:extLst>
                  <a:ext uri="{FF2B5EF4-FFF2-40B4-BE49-F238E27FC236}">
                    <a16:creationId xmlns:a16="http://schemas.microsoft.com/office/drawing/2014/main" id="{81DF061B-C2DF-F68D-E7A1-8894FFF8C734}"/>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99">
                <a:extLst>
                  <a:ext uri="{FF2B5EF4-FFF2-40B4-BE49-F238E27FC236}">
                    <a16:creationId xmlns:a16="http://schemas.microsoft.com/office/drawing/2014/main" id="{1D38E50F-E17B-0999-66D5-F9CFE2D93C0B}"/>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99">
                <a:extLst>
                  <a:ext uri="{FF2B5EF4-FFF2-40B4-BE49-F238E27FC236}">
                    <a16:creationId xmlns:a16="http://schemas.microsoft.com/office/drawing/2014/main" id="{854E1E41-F16F-07BA-310A-A943F0921417}"/>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99">
                <a:extLst>
                  <a:ext uri="{FF2B5EF4-FFF2-40B4-BE49-F238E27FC236}">
                    <a16:creationId xmlns:a16="http://schemas.microsoft.com/office/drawing/2014/main" id="{BD393E23-203A-8CCD-C2A0-6E191421659B}"/>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99">
                <a:extLst>
                  <a:ext uri="{FF2B5EF4-FFF2-40B4-BE49-F238E27FC236}">
                    <a16:creationId xmlns:a16="http://schemas.microsoft.com/office/drawing/2014/main" id="{075C3F41-22A6-5CE4-5D97-2C3891D82B5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99">
                <a:extLst>
                  <a:ext uri="{FF2B5EF4-FFF2-40B4-BE49-F238E27FC236}">
                    <a16:creationId xmlns:a16="http://schemas.microsoft.com/office/drawing/2014/main" id="{1D0F3BF9-91AD-7B2E-DECC-3B339F5E391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8" name="Picture Placeholder 99">
              <a:extLst>
                <a:ext uri="{FF2B5EF4-FFF2-40B4-BE49-F238E27FC236}">
                  <a16:creationId xmlns:a16="http://schemas.microsoft.com/office/drawing/2014/main" id="{F42D0526-E11F-1C05-2718-6F64B1CBEBF8}"/>
                </a:ext>
              </a:extLst>
            </p:cNvPr>
            <p:cNvGrpSpPr/>
            <p:nvPr/>
          </p:nvGrpSpPr>
          <p:grpSpPr>
            <a:xfrm>
              <a:off x="8446849" y="2275560"/>
              <a:ext cx="595777" cy="35417"/>
              <a:chOff x="8446849" y="2275560"/>
              <a:chExt cx="595777" cy="35417"/>
            </a:xfrm>
            <a:solidFill>
              <a:schemeClr val="accent2"/>
            </a:solidFill>
          </p:grpSpPr>
          <p:sp>
            <p:nvSpPr>
              <p:cNvPr id="109" name="Picture Placeholder 99">
                <a:extLst>
                  <a:ext uri="{FF2B5EF4-FFF2-40B4-BE49-F238E27FC236}">
                    <a16:creationId xmlns:a16="http://schemas.microsoft.com/office/drawing/2014/main" id="{4F69CD7E-20D1-FBF5-FC19-1A010B9B9FAC}"/>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99">
                <a:extLst>
                  <a:ext uri="{FF2B5EF4-FFF2-40B4-BE49-F238E27FC236}">
                    <a16:creationId xmlns:a16="http://schemas.microsoft.com/office/drawing/2014/main" id="{8449D318-FF51-C1E9-B0B4-720DDC3D7B68}"/>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99">
                <a:extLst>
                  <a:ext uri="{FF2B5EF4-FFF2-40B4-BE49-F238E27FC236}">
                    <a16:creationId xmlns:a16="http://schemas.microsoft.com/office/drawing/2014/main" id="{56380D38-E3DE-BA6D-4F4A-7F6EFF74A1EC}"/>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99">
                <a:extLst>
                  <a:ext uri="{FF2B5EF4-FFF2-40B4-BE49-F238E27FC236}">
                    <a16:creationId xmlns:a16="http://schemas.microsoft.com/office/drawing/2014/main" id="{6FA5D1E0-ADE4-7FB9-2950-60F3AFA15B5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99">
                <a:extLst>
                  <a:ext uri="{FF2B5EF4-FFF2-40B4-BE49-F238E27FC236}">
                    <a16:creationId xmlns:a16="http://schemas.microsoft.com/office/drawing/2014/main" id="{DDF8CD16-037F-C9E0-AE23-3BC043C6AB01}"/>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99">
                <a:extLst>
                  <a:ext uri="{FF2B5EF4-FFF2-40B4-BE49-F238E27FC236}">
                    <a16:creationId xmlns:a16="http://schemas.microsoft.com/office/drawing/2014/main" id="{06282FF2-28C0-2232-8ACC-AC4C2993388D}"/>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99">
                <a:extLst>
                  <a:ext uri="{FF2B5EF4-FFF2-40B4-BE49-F238E27FC236}">
                    <a16:creationId xmlns:a16="http://schemas.microsoft.com/office/drawing/2014/main" id="{4F6A1622-D8DA-E363-3C84-6D9F6DFB9C7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99">
                <a:extLst>
                  <a:ext uri="{FF2B5EF4-FFF2-40B4-BE49-F238E27FC236}">
                    <a16:creationId xmlns:a16="http://schemas.microsoft.com/office/drawing/2014/main" id="{F9DEC147-407D-10C2-FF09-EDBB68EFA5E2}"/>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99">
                <a:extLst>
                  <a:ext uri="{FF2B5EF4-FFF2-40B4-BE49-F238E27FC236}">
                    <a16:creationId xmlns:a16="http://schemas.microsoft.com/office/drawing/2014/main" id="{CD6A7716-DEF8-3A7D-D2F1-24585086EEFE}"/>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8" name="Picture Placeholder 99">
                <a:extLst>
                  <a:ext uri="{FF2B5EF4-FFF2-40B4-BE49-F238E27FC236}">
                    <a16:creationId xmlns:a16="http://schemas.microsoft.com/office/drawing/2014/main" id="{4042F833-1D1C-50A5-B593-4122FBC2E0B7}"/>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9" name="Picture Placeholder 99">
              <a:extLst>
                <a:ext uri="{FF2B5EF4-FFF2-40B4-BE49-F238E27FC236}">
                  <a16:creationId xmlns:a16="http://schemas.microsoft.com/office/drawing/2014/main" id="{6082DA20-2845-99A4-C18F-479C75534DBE}"/>
                </a:ext>
              </a:extLst>
            </p:cNvPr>
            <p:cNvGrpSpPr/>
            <p:nvPr/>
          </p:nvGrpSpPr>
          <p:grpSpPr>
            <a:xfrm>
              <a:off x="8508830" y="2362207"/>
              <a:ext cx="533796" cy="35417"/>
              <a:chOff x="8508830" y="2362207"/>
              <a:chExt cx="533796" cy="35417"/>
            </a:xfrm>
            <a:solidFill>
              <a:schemeClr val="accent2"/>
            </a:solidFill>
          </p:grpSpPr>
          <p:sp>
            <p:nvSpPr>
              <p:cNvPr id="100" name="Picture Placeholder 99">
                <a:extLst>
                  <a:ext uri="{FF2B5EF4-FFF2-40B4-BE49-F238E27FC236}">
                    <a16:creationId xmlns:a16="http://schemas.microsoft.com/office/drawing/2014/main" id="{F591F96C-5741-4D08-4281-0AFE645A5E2C}"/>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1" name="Picture Placeholder 99">
                <a:extLst>
                  <a:ext uri="{FF2B5EF4-FFF2-40B4-BE49-F238E27FC236}">
                    <a16:creationId xmlns:a16="http://schemas.microsoft.com/office/drawing/2014/main" id="{5C59B023-CC6A-977E-902B-8CBD9BFE5A9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2" name="Picture Placeholder 99">
                <a:extLst>
                  <a:ext uri="{FF2B5EF4-FFF2-40B4-BE49-F238E27FC236}">
                    <a16:creationId xmlns:a16="http://schemas.microsoft.com/office/drawing/2014/main" id="{1F9F3A76-2210-3491-12AC-1E0E84BA7895}"/>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3" name="Picture Placeholder 99">
                <a:extLst>
                  <a:ext uri="{FF2B5EF4-FFF2-40B4-BE49-F238E27FC236}">
                    <a16:creationId xmlns:a16="http://schemas.microsoft.com/office/drawing/2014/main" id="{63875BA1-D366-9C71-0436-DB4278B76DEF}"/>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4" name="Picture Placeholder 99">
                <a:extLst>
                  <a:ext uri="{FF2B5EF4-FFF2-40B4-BE49-F238E27FC236}">
                    <a16:creationId xmlns:a16="http://schemas.microsoft.com/office/drawing/2014/main" id="{776640FD-1C82-EC04-0D78-43B93E86190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5" name="Picture Placeholder 99">
                <a:extLst>
                  <a:ext uri="{FF2B5EF4-FFF2-40B4-BE49-F238E27FC236}">
                    <a16:creationId xmlns:a16="http://schemas.microsoft.com/office/drawing/2014/main" id="{D910DB2B-86DD-FEDC-3682-1B363654F91C}"/>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6" name="Picture Placeholder 99">
                <a:extLst>
                  <a:ext uri="{FF2B5EF4-FFF2-40B4-BE49-F238E27FC236}">
                    <a16:creationId xmlns:a16="http://schemas.microsoft.com/office/drawing/2014/main" id="{346C27C9-0A79-81B2-8EC4-25F674B3E687}"/>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7" name="Picture Placeholder 99">
                <a:extLst>
                  <a:ext uri="{FF2B5EF4-FFF2-40B4-BE49-F238E27FC236}">
                    <a16:creationId xmlns:a16="http://schemas.microsoft.com/office/drawing/2014/main" id="{82991892-F922-9402-6C57-0870964162F9}"/>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8" name="Picture Placeholder 99">
                <a:extLst>
                  <a:ext uri="{FF2B5EF4-FFF2-40B4-BE49-F238E27FC236}">
                    <a16:creationId xmlns:a16="http://schemas.microsoft.com/office/drawing/2014/main" id="{DD619162-0F90-BA9A-5162-17DA6B75B353}"/>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90" name="Picture Placeholder 99">
              <a:extLst>
                <a:ext uri="{FF2B5EF4-FFF2-40B4-BE49-F238E27FC236}">
                  <a16:creationId xmlns:a16="http://schemas.microsoft.com/office/drawing/2014/main" id="{23D8F789-1450-1521-2639-8EA62A454492}"/>
                </a:ext>
              </a:extLst>
            </p:cNvPr>
            <p:cNvGrpSpPr/>
            <p:nvPr/>
          </p:nvGrpSpPr>
          <p:grpSpPr>
            <a:xfrm>
              <a:off x="8571443" y="2448854"/>
              <a:ext cx="471182" cy="35417"/>
              <a:chOff x="8571443" y="2448854"/>
              <a:chExt cx="471182" cy="35417"/>
            </a:xfrm>
            <a:solidFill>
              <a:schemeClr val="accent2"/>
            </a:solidFill>
          </p:grpSpPr>
          <p:sp>
            <p:nvSpPr>
              <p:cNvPr id="92" name="Picture Placeholder 99">
                <a:extLst>
                  <a:ext uri="{FF2B5EF4-FFF2-40B4-BE49-F238E27FC236}">
                    <a16:creationId xmlns:a16="http://schemas.microsoft.com/office/drawing/2014/main" id="{8056E7F4-9813-CE72-4D0D-F7B111A762D2}"/>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99">
                <a:extLst>
                  <a:ext uri="{FF2B5EF4-FFF2-40B4-BE49-F238E27FC236}">
                    <a16:creationId xmlns:a16="http://schemas.microsoft.com/office/drawing/2014/main" id="{BCCE4D83-15E9-4779-623E-CBF7A9361321}"/>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9">
                <a:extLst>
                  <a:ext uri="{FF2B5EF4-FFF2-40B4-BE49-F238E27FC236}">
                    <a16:creationId xmlns:a16="http://schemas.microsoft.com/office/drawing/2014/main" id="{86CC9B1F-29FF-9351-6DB3-1C72E4C0D9B3}"/>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99">
                <a:extLst>
                  <a:ext uri="{FF2B5EF4-FFF2-40B4-BE49-F238E27FC236}">
                    <a16:creationId xmlns:a16="http://schemas.microsoft.com/office/drawing/2014/main" id="{F966D24D-12FA-9707-A4FC-179240421F87}"/>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99">
                <a:extLst>
                  <a:ext uri="{FF2B5EF4-FFF2-40B4-BE49-F238E27FC236}">
                    <a16:creationId xmlns:a16="http://schemas.microsoft.com/office/drawing/2014/main" id="{896E2176-192F-E1F9-DE20-F0B9FDA66E9D}"/>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99">
                <a:extLst>
                  <a:ext uri="{FF2B5EF4-FFF2-40B4-BE49-F238E27FC236}">
                    <a16:creationId xmlns:a16="http://schemas.microsoft.com/office/drawing/2014/main" id="{731287E0-525A-4796-4F75-A8903B7A82F5}"/>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99">
                <a:extLst>
                  <a:ext uri="{FF2B5EF4-FFF2-40B4-BE49-F238E27FC236}">
                    <a16:creationId xmlns:a16="http://schemas.microsoft.com/office/drawing/2014/main" id="{81318EC4-7754-2F1B-7398-F0D4D59E3AB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9" name="Picture Placeholder 99">
                <a:extLst>
                  <a:ext uri="{FF2B5EF4-FFF2-40B4-BE49-F238E27FC236}">
                    <a16:creationId xmlns:a16="http://schemas.microsoft.com/office/drawing/2014/main" id="{B9F9CBCB-6C3E-C676-17BE-AC542736F7E7}"/>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91" name="Picture Placeholder 99">
              <a:extLst>
                <a:ext uri="{FF2B5EF4-FFF2-40B4-BE49-F238E27FC236}">
                  <a16:creationId xmlns:a16="http://schemas.microsoft.com/office/drawing/2014/main" id="{5B09993E-3AF8-6B93-064E-C341E4448C42}"/>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43" name="Rectangle 142">
            <a:extLst>
              <a:ext uri="{FF2B5EF4-FFF2-40B4-BE49-F238E27FC236}">
                <a16:creationId xmlns:a16="http://schemas.microsoft.com/office/drawing/2014/main" id="{D78C79D3-52B2-248C-2738-F325E40C509D}"/>
              </a:ext>
            </a:extLst>
          </p:cNvPr>
          <p:cNvSpPr>
            <a:spLocks noChangeAspect="1"/>
          </p:cNvSpPr>
          <p:nvPr/>
        </p:nvSpPr>
        <p:spPr>
          <a:xfrm>
            <a:off x="4117817" y="4216518"/>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275" name="Rectangle 274">
            <a:extLst>
              <a:ext uri="{FF2B5EF4-FFF2-40B4-BE49-F238E27FC236}">
                <a16:creationId xmlns:a16="http://schemas.microsoft.com/office/drawing/2014/main" id="{F3FC3163-7629-F173-8D31-2A4BEC381F70}"/>
              </a:ext>
            </a:extLst>
          </p:cNvPr>
          <p:cNvSpPr/>
          <p:nvPr/>
        </p:nvSpPr>
        <p:spPr>
          <a:xfrm>
            <a:off x="3334528" y="4070543"/>
            <a:ext cx="1712361" cy="12736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31" name="Picture Placeholder 80" descr="Defense Preventions&#10;">
            <a:extLst>
              <a:ext uri="{FF2B5EF4-FFF2-40B4-BE49-F238E27FC236}">
                <a16:creationId xmlns:a16="http://schemas.microsoft.com/office/drawing/2014/main" id="{A21F5A68-B9A9-8672-6504-92D7DE5EA93E}"/>
              </a:ext>
            </a:extLst>
          </p:cNvPr>
          <p:cNvSpPr>
            <a:spLocks noChangeAspect="1"/>
          </p:cNvSpPr>
          <p:nvPr/>
        </p:nvSpPr>
        <p:spPr>
          <a:xfrm>
            <a:off x="1052149" y="160598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pic>
        <p:nvPicPr>
          <p:cNvPr id="33" name="Picture 32">
            <a:extLst>
              <a:ext uri="{FF2B5EF4-FFF2-40B4-BE49-F238E27FC236}">
                <a16:creationId xmlns:a16="http://schemas.microsoft.com/office/drawing/2014/main" id="{E4589112-881E-F01B-0FEA-8BF4F0E4CC02}"/>
              </a:ext>
            </a:extLst>
          </p:cNvPr>
          <p:cNvPicPr>
            <a:picLocks noChangeAspect="1"/>
          </p:cNvPicPr>
          <p:nvPr/>
        </p:nvPicPr>
        <p:blipFill>
          <a:blip r:embed="rId4"/>
          <a:stretch>
            <a:fillRect/>
          </a:stretch>
        </p:blipFill>
        <p:spPr>
          <a:xfrm>
            <a:off x="6526222" y="303814"/>
            <a:ext cx="3307080" cy="2044700"/>
          </a:xfrm>
          <a:prstGeom prst="rect">
            <a:avLst/>
          </a:prstGeom>
        </p:spPr>
      </p:pic>
      <p:sp>
        <p:nvSpPr>
          <p:cNvPr id="34" name="Rectangle 33">
            <a:extLst>
              <a:ext uri="{FF2B5EF4-FFF2-40B4-BE49-F238E27FC236}">
                <a16:creationId xmlns:a16="http://schemas.microsoft.com/office/drawing/2014/main" id="{6591958B-04FF-2AEC-9CDF-19EFAEAF788C}"/>
              </a:ext>
            </a:extLst>
          </p:cNvPr>
          <p:cNvSpPr/>
          <p:nvPr/>
        </p:nvSpPr>
        <p:spPr>
          <a:xfrm>
            <a:off x="8286566" y="488271"/>
            <a:ext cx="1482467" cy="162989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45" name="Rectangle 144">
            <a:extLst>
              <a:ext uri="{FF2B5EF4-FFF2-40B4-BE49-F238E27FC236}">
                <a16:creationId xmlns:a16="http://schemas.microsoft.com/office/drawing/2014/main" id="{EC971A03-5303-8FB2-8461-B5B94AC2DACA}"/>
              </a:ext>
            </a:extLst>
          </p:cNvPr>
          <p:cNvSpPr/>
          <p:nvPr/>
        </p:nvSpPr>
        <p:spPr>
          <a:xfrm>
            <a:off x="7161705" y="5431634"/>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Distributed Malware</a:t>
            </a:r>
            <a:endParaRPr lang="en-US" sz="1400" dirty="0">
              <a:solidFill>
                <a:schemeClr val="tx1"/>
              </a:solidFill>
              <a:latin typeface="Calibri" panose="020F0502020204030204" pitchFamily="34" charset="0"/>
            </a:endParaRPr>
          </a:p>
        </p:txBody>
      </p:sp>
      <p:pic>
        <p:nvPicPr>
          <p:cNvPr id="146" name="Picture 145">
            <a:extLst>
              <a:ext uri="{FF2B5EF4-FFF2-40B4-BE49-F238E27FC236}">
                <a16:creationId xmlns:a16="http://schemas.microsoft.com/office/drawing/2014/main" id="{995E6420-735D-626A-6D6A-B2C3E0624029}"/>
              </a:ext>
            </a:extLst>
          </p:cNvPr>
          <p:cNvPicPr>
            <a:picLocks noChangeAspect="1"/>
          </p:cNvPicPr>
          <p:nvPr/>
        </p:nvPicPr>
        <p:blipFill>
          <a:blip r:embed="rId5"/>
          <a:stretch>
            <a:fillRect/>
          </a:stretch>
        </p:blipFill>
        <p:spPr>
          <a:xfrm>
            <a:off x="6477346" y="3422090"/>
            <a:ext cx="3307080" cy="2044700"/>
          </a:xfrm>
          <a:prstGeom prst="rect">
            <a:avLst/>
          </a:prstGeom>
        </p:spPr>
      </p:pic>
      <p:sp>
        <p:nvSpPr>
          <p:cNvPr id="147" name="Rectangle 146">
            <a:extLst>
              <a:ext uri="{FF2B5EF4-FFF2-40B4-BE49-F238E27FC236}">
                <a16:creationId xmlns:a16="http://schemas.microsoft.com/office/drawing/2014/main" id="{9A155D15-6B4A-1D7A-DE1B-CF50576BE187}"/>
              </a:ext>
            </a:extLst>
          </p:cNvPr>
          <p:cNvSpPr/>
          <p:nvPr/>
        </p:nvSpPr>
        <p:spPr>
          <a:xfrm>
            <a:off x="6614359" y="4082730"/>
            <a:ext cx="1163828" cy="63083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48" name="Rectangle 147">
            <a:extLst>
              <a:ext uri="{FF2B5EF4-FFF2-40B4-BE49-F238E27FC236}">
                <a16:creationId xmlns:a16="http://schemas.microsoft.com/office/drawing/2014/main" id="{AE09523B-6A3B-D7E6-71DC-B87BDC825F93}"/>
              </a:ext>
            </a:extLst>
          </p:cNvPr>
          <p:cNvSpPr/>
          <p:nvPr/>
        </p:nvSpPr>
        <p:spPr>
          <a:xfrm>
            <a:off x="2517258" y="5571455"/>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Gateway Malware</a:t>
            </a:r>
            <a:endParaRPr lang="en-US" sz="1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46186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a:t>
            </a:r>
          </a:p>
          <a:p>
            <a:pPr marL="1030288" lvl="2" indent="-285750"/>
            <a:r>
              <a:rPr lang="en-US" dirty="0"/>
              <a:t>Required only for Distributed Malware</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(7/17)</a:t>
            </a:r>
          </a:p>
        </p:txBody>
      </p:sp>
      <p:grpSp>
        <p:nvGrpSpPr>
          <p:cNvPr id="11" name="Group 10">
            <a:extLst>
              <a:ext uri="{FF2B5EF4-FFF2-40B4-BE49-F238E27FC236}">
                <a16:creationId xmlns:a16="http://schemas.microsoft.com/office/drawing/2014/main" id="{36119A1A-5FFD-CA10-09C2-04587838A819}"/>
              </a:ext>
            </a:extLst>
          </p:cNvPr>
          <p:cNvGrpSpPr/>
          <p:nvPr/>
        </p:nvGrpSpPr>
        <p:grpSpPr>
          <a:xfrm>
            <a:off x="2098713" y="2615008"/>
            <a:ext cx="7772400" cy="3044875"/>
            <a:chOff x="2195695" y="2535920"/>
            <a:chExt cx="7772400" cy="3044875"/>
          </a:xfrm>
        </p:grpSpPr>
        <p:pic>
          <p:nvPicPr>
            <p:cNvPr id="3" name="Picture 2">
              <a:extLst>
                <a:ext uri="{FF2B5EF4-FFF2-40B4-BE49-F238E27FC236}">
                  <a16:creationId xmlns:a16="http://schemas.microsoft.com/office/drawing/2014/main" id="{68BA0BF8-AB2E-C08E-844C-0D68CA52074B}"/>
                </a:ext>
              </a:extLst>
            </p:cNvPr>
            <p:cNvPicPr>
              <a:picLocks noChangeAspect="1"/>
            </p:cNvPicPr>
            <p:nvPr/>
          </p:nvPicPr>
          <p:blipFill rotWithShape="1">
            <a:blip r:embed="rId3"/>
            <a:srcRect b="27102"/>
            <a:stretch/>
          </p:blipFill>
          <p:spPr>
            <a:xfrm>
              <a:off x="2195695" y="2535920"/>
              <a:ext cx="7772400" cy="3044875"/>
            </a:xfrm>
            <a:prstGeom prst="rect">
              <a:avLst/>
            </a:prstGeom>
            <a:ln w="19050">
              <a:solidFill>
                <a:schemeClr val="accent1"/>
              </a:solidFill>
            </a:ln>
          </p:spPr>
        </p:pic>
        <p:sp>
          <p:nvSpPr>
            <p:cNvPr id="6" name="Rectangle 5">
              <a:extLst>
                <a:ext uri="{FF2B5EF4-FFF2-40B4-BE49-F238E27FC236}">
                  <a16:creationId xmlns:a16="http://schemas.microsoft.com/office/drawing/2014/main" id="{C9A0DF70-099A-3C26-C0C1-801994475150}"/>
                </a:ext>
              </a:extLst>
            </p:cNvPr>
            <p:cNvSpPr/>
            <p:nvPr/>
          </p:nvSpPr>
          <p:spPr>
            <a:xfrm>
              <a:off x="6081896" y="4338718"/>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3" name="Picture 12">
            <a:extLst>
              <a:ext uri="{FF2B5EF4-FFF2-40B4-BE49-F238E27FC236}">
                <a16:creationId xmlns:a16="http://schemas.microsoft.com/office/drawing/2014/main" id="{5E8DFEDD-AEEA-84A6-29E8-A713195AC039}"/>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2795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a:pPr>
            <a:r>
              <a:rPr lang="en-US" dirty="0"/>
              <a:t>Create SVM Catalog (only API)</a:t>
            </a:r>
          </a:p>
          <a:p>
            <a:pPr marL="1370013" lvl="3" indent="-400050"/>
            <a:r>
              <a:rPr lang="en-US" dirty="0"/>
              <a:t>Download SVM OVA from VMware Download</a:t>
            </a:r>
          </a:p>
          <a:p>
            <a:pPr marL="1370013" lvl="3" indent="-400050"/>
            <a:endParaRPr lang="en-US" dirty="0"/>
          </a:p>
          <a:p>
            <a:pPr marL="1370013" lvl="3" indent="-400050"/>
            <a:endParaRPr lang="en-US" dirty="0"/>
          </a:p>
          <a:p>
            <a:pPr marL="1370013" lvl="3" indent="-400050"/>
            <a:r>
              <a:rPr lang="en-US" dirty="0"/>
              <a:t>Unzip the OVA file to an external HTTP or HTTPS web server highly-available (you have 4 files)</a:t>
            </a:r>
          </a:p>
          <a:p>
            <a:pPr marL="1370013" lvl="3" indent="-400050"/>
            <a:endParaRPr lang="en-US" dirty="0"/>
          </a:p>
          <a:p>
            <a:pPr marL="1370013" lvl="3" indent="-400050"/>
            <a:endParaRPr lang="en-US" dirty="0"/>
          </a:p>
          <a:p>
            <a:pPr marL="1370013" lvl="3" indent="-400050"/>
            <a:endParaRPr lang="en-US" dirty="0"/>
          </a:p>
          <a:p>
            <a:pPr marL="1370013" lvl="3" indent="-400050"/>
            <a:endParaRPr lang="en-US" dirty="0"/>
          </a:p>
          <a:p>
            <a:pPr marL="1370013" lvl="3" indent="-400050"/>
            <a:r>
              <a:rPr lang="en-US" dirty="0"/>
              <a:t>API call to create SVM catalog</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(8/17)</a:t>
            </a:r>
          </a:p>
        </p:txBody>
      </p:sp>
      <p:grpSp>
        <p:nvGrpSpPr>
          <p:cNvPr id="18" name="Group 17">
            <a:extLst>
              <a:ext uri="{FF2B5EF4-FFF2-40B4-BE49-F238E27FC236}">
                <a16:creationId xmlns:a16="http://schemas.microsoft.com/office/drawing/2014/main" id="{16215608-010F-A830-D06B-C2B9DA4E293F}"/>
              </a:ext>
            </a:extLst>
          </p:cNvPr>
          <p:cNvGrpSpPr/>
          <p:nvPr/>
        </p:nvGrpSpPr>
        <p:grpSpPr>
          <a:xfrm>
            <a:off x="6088425" y="2469422"/>
            <a:ext cx="4411980" cy="647700"/>
            <a:chOff x="6088425" y="2469422"/>
            <a:chExt cx="4411980" cy="647700"/>
          </a:xfrm>
        </p:grpSpPr>
        <p:pic>
          <p:nvPicPr>
            <p:cNvPr id="6" name="Picture 5">
              <a:extLst>
                <a:ext uri="{FF2B5EF4-FFF2-40B4-BE49-F238E27FC236}">
                  <a16:creationId xmlns:a16="http://schemas.microsoft.com/office/drawing/2014/main" id="{8B4D69C0-7DAD-EFD5-E265-FABE8989677C}"/>
                </a:ext>
              </a:extLst>
            </p:cNvPr>
            <p:cNvPicPr>
              <a:picLocks noChangeAspect="1"/>
            </p:cNvPicPr>
            <p:nvPr/>
          </p:nvPicPr>
          <p:blipFill>
            <a:blip r:embed="rId3"/>
            <a:stretch>
              <a:fillRect/>
            </a:stretch>
          </p:blipFill>
          <p:spPr>
            <a:xfrm>
              <a:off x="6088425" y="2469422"/>
              <a:ext cx="4411980" cy="647700"/>
            </a:xfrm>
            <a:prstGeom prst="rect">
              <a:avLst/>
            </a:prstGeom>
            <a:ln w="19050">
              <a:solidFill>
                <a:schemeClr val="accent1"/>
              </a:solidFill>
            </a:ln>
          </p:spPr>
        </p:pic>
        <p:sp>
          <p:nvSpPr>
            <p:cNvPr id="10" name="Rectangle 9">
              <a:extLst>
                <a:ext uri="{FF2B5EF4-FFF2-40B4-BE49-F238E27FC236}">
                  <a16:creationId xmlns:a16="http://schemas.microsoft.com/office/drawing/2014/main" id="{54CCD0F6-89E5-C372-6C99-47AADF8949E9}"/>
                </a:ext>
              </a:extLst>
            </p:cNvPr>
            <p:cNvSpPr/>
            <p:nvPr/>
          </p:nvSpPr>
          <p:spPr>
            <a:xfrm>
              <a:off x="9290050" y="2607704"/>
              <a:ext cx="1152940" cy="27519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9" name="Group 18">
            <a:extLst>
              <a:ext uri="{FF2B5EF4-FFF2-40B4-BE49-F238E27FC236}">
                <a16:creationId xmlns:a16="http://schemas.microsoft.com/office/drawing/2014/main" id="{2B493279-B082-CF50-B8E0-73A67A2A07E7}"/>
              </a:ext>
            </a:extLst>
          </p:cNvPr>
          <p:cNvGrpSpPr/>
          <p:nvPr/>
        </p:nvGrpSpPr>
        <p:grpSpPr>
          <a:xfrm>
            <a:off x="6088425" y="3503743"/>
            <a:ext cx="5191760" cy="844550"/>
            <a:chOff x="6088425" y="3503743"/>
            <a:chExt cx="5191760" cy="844550"/>
          </a:xfrm>
        </p:grpSpPr>
        <p:pic>
          <p:nvPicPr>
            <p:cNvPr id="8" name="Picture 7">
              <a:extLst>
                <a:ext uri="{FF2B5EF4-FFF2-40B4-BE49-F238E27FC236}">
                  <a16:creationId xmlns:a16="http://schemas.microsoft.com/office/drawing/2014/main" id="{763BCFF7-2AC7-3D3B-9ECB-B5C639E8DB4E}"/>
                </a:ext>
              </a:extLst>
            </p:cNvPr>
            <p:cNvPicPr>
              <a:picLocks noChangeAspect="1"/>
            </p:cNvPicPr>
            <p:nvPr/>
          </p:nvPicPr>
          <p:blipFill>
            <a:blip r:embed="rId4"/>
            <a:stretch>
              <a:fillRect/>
            </a:stretch>
          </p:blipFill>
          <p:spPr>
            <a:xfrm>
              <a:off x="6088425" y="3503743"/>
              <a:ext cx="5191760" cy="844550"/>
            </a:xfrm>
            <a:prstGeom prst="rect">
              <a:avLst/>
            </a:prstGeom>
            <a:ln w="19050">
              <a:solidFill>
                <a:schemeClr val="accent1"/>
              </a:solidFill>
            </a:ln>
          </p:spPr>
        </p:pic>
        <p:sp>
          <p:nvSpPr>
            <p:cNvPr id="11" name="Rectangle 10">
              <a:extLst>
                <a:ext uri="{FF2B5EF4-FFF2-40B4-BE49-F238E27FC236}">
                  <a16:creationId xmlns:a16="http://schemas.microsoft.com/office/drawing/2014/main" id="{4A45F96C-BB58-BC3A-71C2-C7D2B79DB445}"/>
                </a:ext>
              </a:extLst>
            </p:cNvPr>
            <p:cNvSpPr/>
            <p:nvPr/>
          </p:nvSpPr>
          <p:spPr>
            <a:xfrm>
              <a:off x="6126346" y="3573434"/>
              <a:ext cx="2255654" cy="75091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5" name="Group 14">
            <a:extLst>
              <a:ext uri="{FF2B5EF4-FFF2-40B4-BE49-F238E27FC236}">
                <a16:creationId xmlns:a16="http://schemas.microsoft.com/office/drawing/2014/main" id="{7876744A-3A8E-96EF-C98E-AD112CD00EA2}"/>
              </a:ext>
            </a:extLst>
          </p:cNvPr>
          <p:cNvGrpSpPr/>
          <p:nvPr/>
        </p:nvGrpSpPr>
        <p:grpSpPr>
          <a:xfrm>
            <a:off x="3530825" y="4734914"/>
            <a:ext cx="7207123" cy="1962857"/>
            <a:chOff x="3530825" y="4734914"/>
            <a:chExt cx="7207123" cy="1962857"/>
          </a:xfrm>
        </p:grpSpPr>
        <p:pic>
          <p:nvPicPr>
            <p:cNvPr id="14" name="Picture 13">
              <a:extLst>
                <a:ext uri="{FF2B5EF4-FFF2-40B4-BE49-F238E27FC236}">
                  <a16:creationId xmlns:a16="http://schemas.microsoft.com/office/drawing/2014/main" id="{23719EFC-BF75-F8CB-7C02-D6A6BF843551}"/>
                </a:ext>
              </a:extLst>
            </p:cNvPr>
            <p:cNvPicPr>
              <a:picLocks noChangeAspect="1"/>
            </p:cNvPicPr>
            <p:nvPr/>
          </p:nvPicPr>
          <p:blipFill>
            <a:blip r:embed="rId5"/>
            <a:stretch>
              <a:fillRect/>
            </a:stretch>
          </p:blipFill>
          <p:spPr>
            <a:xfrm>
              <a:off x="3530825" y="4734914"/>
              <a:ext cx="7207123" cy="1957070"/>
            </a:xfrm>
            <a:prstGeom prst="rect">
              <a:avLst/>
            </a:prstGeom>
            <a:ln w="19050">
              <a:solidFill>
                <a:schemeClr val="accent1"/>
              </a:solidFill>
            </a:ln>
          </p:spPr>
        </p:pic>
        <p:sp>
          <p:nvSpPr>
            <p:cNvPr id="12" name="Rectangle 11">
              <a:extLst>
                <a:ext uri="{FF2B5EF4-FFF2-40B4-BE49-F238E27FC236}">
                  <a16:creationId xmlns:a16="http://schemas.microsoft.com/office/drawing/2014/main" id="{48DA4B3A-6C8A-9C61-21BC-231CC5EAE8E4}"/>
                </a:ext>
              </a:extLst>
            </p:cNvPr>
            <p:cNvSpPr/>
            <p:nvPr/>
          </p:nvSpPr>
          <p:spPr>
            <a:xfrm>
              <a:off x="3629891" y="4834018"/>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 name="Rectangle 12">
              <a:extLst>
                <a:ext uri="{FF2B5EF4-FFF2-40B4-BE49-F238E27FC236}">
                  <a16:creationId xmlns:a16="http://schemas.microsoft.com/office/drawing/2014/main" id="{D41E84A0-2A72-6E62-2B01-626099E2AA37}"/>
                </a:ext>
              </a:extLst>
            </p:cNvPr>
            <p:cNvSpPr/>
            <p:nvPr/>
          </p:nvSpPr>
          <p:spPr>
            <a:xfrm>
              <a:off x="3975428" y="5844839"/>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16" name="TextBox 15">
            <a:extLst>
              <a:ext uri="{FF2B5EF4-FFF2-40B4-BE49-F238E27FC236}">
                <a16:creationId xmlns:a16="http://schemas.microsoft.com/office/drawing/2014/main" id="{E28FF63F-67DB-C0D3-4C7C-5F070B9A5695}"/>
              </a:ext>
            </a:extLst>
          </p:cNvPr>
          <p:cNvSpPr txBox="1"/>
          <p:nvPr/>
        </p:nvSpPr>
        <p:spPr>
          <a:xfrm>
            <a:off x="1175705" y="3686996"/>
            <a:ext cx="4754040" cy="553998"/>
          </a:xfrm>
          <a:prstGeom prst="rect">
            <a:avLst/>
          </a:prstGeom>
          <a:ln w="19050">
            <a:solidFill>
              <a:schemeClr val="tx1"/>
            </a:solidFill>
          </a:ln>
        </p:spPr>
        <p:txBody>
          <a:bodyPr wrap="square" lIns="45720" tIns="45720" rIns="45720" bIns="45720" rtlCol="0">
            <a:spAutoFit/>
          </a:bodyPr>
          <a:lstStyle/>
          <a:p>
            <a:pPr algn="l"/>
            <a:r>
              <a:rPr lang="en-US" sz="1000" dirty="0">
                <a:latin typeface="Calibri" panose="020F0502020204030204" pitchFamily="34" charset="0"/>
              </a:rPr>
              <a:t>Attention: Be sure the external web server is configured with MIME types:</a:t>
            </a:r>
          </a:p>
          <a:p>
            <a:pPr marL="628650" lvl="1" indent="-171450">
              <a:buFont typeface="Arial" panose="020B0604020202020204" pitchFamily="34" charset="0"/>
              <a:buChar char="•"/>
            </a:pPr>
            <a:r>
              <a:rPr lang="en-US" sz="1000" dirty="0" err="1">
                <a:latin typeface="Calibri" panose="020F0502020204030204" pitchFamily="34" charset="0"/>
              </a:rPr>
              <a:t>ovf</a:t>
            </a:r>
            <a:r>
              <a:rPr lang="en-US" sz="1000" dirty="0">
                <a:latin typeface="Calibri" panose="020F0502020204030204" pitchFamily="34" charset="0"/>
              </a:rPr>
              <a:t>: application/</a:t>
            </a:r>
            <a:r>
              <a:rPr lang="en-US" sz="1000" dirty="0" err="1">
                <a:latin typeface="Calibri" panose="020F0502020204030204" pitchFamily="34" charset="0"/>
              </a:rPr>
              <a:t>vmware</a:t>
            </a:r>
            <a:endParaRPr lang="en-US" sz="1000" dirty="0">
              <a:latin typeface="Calibri" panose="020F0502020204030204" pitchFamily="34" charset="0"/>
            </a:endParaRPr>
          </a:p>
          <a:p>
            <a:pPr marL="628650" lvl="1" indent="-171450">
              <a:buFont typeface="Arial" panose="020B0604020202020204" pitchFamily="34" charset="0"/>
              <a:buChar char="•"/>
            </a:pPr>
            <a:r>
              <a:rPr lang="en-US" sz="1000" dirty="0">
                <a:latin typeface="Calibri" panose="020F0502020204030204" pitchFamily="34" charset="0"/>
              </a:rPr>
              <a:t>ova: application/x-</a:t>
            </a:r>
            <a:r>
              <a:rPr lang="en-US" sz="1000" dirty="0" err="1">
                <a:latin typeface="Calibri" panose="020F0502020204030204" pitchFamily="34" charset="0"/>
              </a:rPr>
              <a:t>virtualbox</a:t>
            </a:r>
            <a:r>
              <a:rPr lang="en-US" sz="1000" dirty="0">
                <a:latin typeface="Calibri" panose="020F0502020204030204" pitchFamily="34" charset="0"/>
              </a:rPr>
              <a:t>-ova</a:t>
            </a:r>
          </a:p>
        </p:txBody>
      </p:sp>
      <p:pic>
        <p:nvPicPr>
          <p:cNvPr id="5" name="Picture 4">
            <a:extLst>
              <a:ext uri="{FF2B5EF4-FFF2-40B4-BE49-F238E27FC236}">
                <a16:creationId xmlns:a16="http://schemas.microsoft.com/office/drawing/2014/main" id="{40336CDD-34C6-C786-BD99-A13117C90A6A}"/>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283758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2"/>
            </a:pPr>
            <a:r>
              <a:rPr lang="en-US" dirty="0"/>
              <a:t>(Optional) Create IP Pool for future SVM Management IP (1 per ESXi) in case Management network doesn’t have DHCP</a:t>
            </a:r>
          </a:p>
          <a:p>
            <a:pPr marL="1370013" lvl="3" indent="-400050"/>
            <a:r>
              <a:rPr lang="en-US" dirty="0"/>
              <a:t>Under “Networking – IP Management – IP Address Pools – IP Pools”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(9/17)</a:t>
            </a:r>
          </a:p>
        </p:txBody>
      </p:sp>
      <p:pic>
        <p:nvPicPr>
          <p:cNvPr id="3" name="Picture 2">
            <a:extLst>
              <a:ext uri="{FF2B5EF4-FFF2-40B4-BE49-F238E27FC236}">
                <a16:creationId xmlns:a16="http://schemas.microsoft.com/office/drawing/2014/main" id="{3F5DC12B-C5D9-9022-BB08-C46D383F012E}"/>
              </a:ext>
            </a:extLst>
          </p:cNvPr>
          <p:cNvPicPr>
            <a:picLocks noChangeAspect="1"/>
          </p:cNvPicPr>
          <p:nvPr/>
        </p:nvPicPr>
        <p:blipFill>
          <a:blip r:embed="rId3"/>
          <a:stretch>
            <a:fillRect/>
          </a:stretch>
        </p:blipFill>
        <p:spPr>
          <a:xfrm>
            <a:off x="1461654" y="2898415"/>
            <a:ext cx="7772400" cy="1255133"/>
          </a:xfrm>
          <a:prstGeom prst="rect">
            <a:avLst/>
          </a:prstGeom>
          <a:ln w="19050">
            <a:solidFill>
              <a:schemeClr val="accent1"/>
            </a:solidFill>
          </a:ln>
        </p:spPr>
      </p:pic>
      <p:sp>
        <p:nvSpPr>
          <p:cNvPr id="16" name="TextBox 15">
            <a:extLst>
              <a:ext uri="{FF2B5EF4-FFF2-40B4-BE49-F238E27FC236}">
                <a16:creationId xmlns:a16="http://schemas.microsoft.com/office/drawing/2014/main" id="{9701AA04-D5FA-106A-F50E-1C80D1F47A60}"/>
              </a:ext>
            </a:extLst>
          </p:cNvPr>
          <p:cNvSpPr txBox="1"/>
          <p:nvPr/>
        </p:nvSpPr>
        <p:spPr>
          <a:xfrm>
            <a:off x="87974" y="4481961"/>
            <a:ext cx="3999117"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Attention:</a:t>
            </a:r>
          </a:p>
          <a:p>
            <a:pPr algn="l"/>
            <a:r>
              <a:rPr lang="en-US" sz="1200" dirty="0">
                <a:latin typeface="Calibri" panose="020F0502020204030204" pitchFamily="34" charset="0"/>
              </a:rPr>
              <a:t>DNS Server + DNS Suffix must be set.</a:t>
            </a:r>
          </a:p>
          <a:p>
            <a:pPr algn="l"/>
            <a:r>
              <a:rPr lang="en-US" sz="1200" dirty="0">
                <a:latin typeface="Calibri" panose="020F0502020204030204" pitchFamily="34" charset="0"/>
              </a:rPr>
              <a:t>Malware SVM will reach to NAPP via its napp messaging FQDN</a:t>
            </a:r>
          </a:p>
        </p:txBody>
      </p:sp>
      <p:grpSp>
        <p:nvGrpSpPr>
          <p:cNvPr id="13" name="Group 12">
            <a:extLst>
              <a:ext uri="{FF2B5EF4-FFF2-40B4-BE49-F238E27FC236}">
                <a16:creationId xmlns:a16="http://schemas.microsoft.com/office/drawing/2014/main" id="{0362C0BD-372B-BBB4-2F0B-B1772C000D82}"/>
              </a:ext>
            </a:extLst>
          </p:cNvPr>
          <p:cNvGrpSpPr/>
          <p:nvPr/>
        </p:nvGrpSpPr>
        <p:grpSpPr>
          <a:xfrm>
            <a:off x="4320936" y="4333764"/>
            <a:ext cx="6625590" cy="1874266"/>
            <a:chOff x="4320936" y="4222924"/>
            <a:chExt cx="6625590" cy="1874266"/>
          </a:xfrm>
        </p:grpSpPr>
        <p:pic>
          <p:nvPicPr>
            <p:cNvPr id="10" name="Picture 9">
              <a:extLst>
                <a:ext uri="{FF2B5EF4-FFF2-40B4-BE49-F238E27FC236}">
                  <a16:creationId xmlns:a16="http://schemas.microsoft.com/office/drawing/2014/main" id="{37333546-BDA1-D3E7-FE7F-66AE7417F819}"/>
                </a:ext>
              </a:extLst>
            </p:cNvPr>
            <p:cNvPicPr>
              <a:picLocks noChangeAspect="1"/>
            </p:cNvPicPr>
            <p:nvPr/>
          </p:nvPicPr>
          <p:blipFill>
            <a:blip r:embed="rId4"/>
            <a:stretch>
              <a:fillRect/>
            </a:stretch>
          </p:blipFill>
          <p:spPr>
            <a:xfrm>
              <a:off x="4320936" y="4222924"/>
              <a:ext cx="6625590" cy="1874266"/>
            </a:xfrm>
            <a:prstGeom prst="rect">
              <a:avLst/>
            </a:prstGeom>
            <a:ln w="19050">
              <a:solidFill>
                <a:schemeClr val="accent1"/>
              </a:solidFill>
            </a:ln>
          </p:spPr>
        </p:pic>
        <p:sp>
          <p:nvSpPr>
            <p:cNvPr id="12" name="Rectangle 11">
              <a:extLst>
                <a:ext uri="{FF2B5EF4-FFF2-40B4-BE49-F238E27FC236}">
                  <a16:creationId xmlns:a16="http://schemas.microsoft.com/office/drawing/2014/main" id="{E615291C-0FAC-642C-EF83-E4330B291C35}"/>
                </a:ext>
              </a:extLst>
            </p:cNvPr>
            <p:cNvSpPr/>
            <p:nvPr/>
          </p:nvSpPr>
          <p:spPr>
            <a:xfrm>
              <a:off x="4687818" y="5350498"/>
              <a:ext cx="4733273" cy="72338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cxnSp>
        <p:nvCxnSpPr>
          <p:cNvPr id="11" name="Straight Arrow Connector 10">
            <a:extLst>
              <a:ext uri="{FF2B5EF4-FFF2-40B4-BE49-F238E27FC236}">
                <a16:creationId xmlns:a16="http://schemas.microsoft.com/office/drawing/2014/main" id="{8A0FA474-B71B-1021-84ED-1934C4666BBE}"/>
              </a:ext>
            </a:extLst>
          </p:cNvPr>
          <p:cNvCxnSpPr>
            <a:cxnSpLocks/>
          </p:cNvCxnSpPr>
          <p:nvPr/>
        </p:nvCxnSpPr>
        <p:spPr bwMode="gray">
          <a:xfrm>
            <a:off x="5140036" y="3108175"/>
            <a:ext cx="665019" cy="1195578"/>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5309DD6-EA41-9F95-6918-43B6F5DF6B52}"/>
              </a:ext>
            </a:extLst>
          </p:cNvPr>
          <p:cNvPicPr>
            <a:picLocks noChangeAspect="1"/>
          </p:cNvPicPr>
          <p:nvPr/>
        </p:nvPicPr>
        <p:blipFill rotWithShape="1">
          <a:blip r:embed="rId5"/>
          <a:srcRect r="33040"/>
          <a:stretch/>
        </p:blipFill>
        <p:spPr>
          <a:xfrm>
            <a:off x="87974" y="5208351"/>
            <a:ext cx="3369322" cy="1163955"/>
          </a:xfrm>
          <a:prstGeom prst="rect">
            <a:avLst/>
          </a:prstGeom>
          <a:ln w="19050">
            <a:solidFill>
              <a:schemeClr val="accent1"/>
            </a:solidFill>
          </a:ln>
        </p:spPr>
      </p:pic>
      <p:pic>
        <p:nvPicPr>
          <p:cNvPr id="6" name="Picture 5">
            <a:extLst>
              <a:ext uri="{FF2B5EF4-FFF2-40B4-BE49-F238E27FC236}">
                <a16:creationId xmlns:a16="http://schemas.microsoft.com/office/drawing/2014/main" id="{39EF910C-CF0B-6BD8-E4A9-125FADD85956}"/>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81125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3"/>
            </a:pPr>
            <a:r>
              <a:rPr lang="en-US" dirty="0"/>
              <a:t>Deploy Malware SVM</a:t>
            </a:r>
          </a:p>
          <a:p>
            <a:pPr marL="1370013" lvl="3" indent="-400050"/>
            <a:r>
              <a:rPr lang="en-US" dirty="0"/>
              <a:t>Under “System – Configuration – Service Deployments – Deployment”, select “Partner Service – VMware NSX Distributed Malware Prevention Service”, click ”Deploy Service”</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(10/17)</a:t>
            </a:r>
          </a:p>
        </p:txBody>
      </p:sp>
      <p:pic>
        <p:nvPicPr>
          <p:cNvPr id="5" name="Picture 4">
            <a:extLst>
              <a:ext uri="{FF2B5EF4-FFF2-40B4-BE49-F238E27FC236}">
                <a16:creationId xmlns:a16="http://schemas.microsoft.com/office/drawing/2014/main" id="{15F44013-C7D8-BF93-A8B8-DC0D9D302BD5}"/>
              </a:ext>
            </a:extLst>
          </p:cNvPr>
          <p:cNvPicPr>
            <a:picLocks noChangeAspect="1"/>
          </p:cNvPicPr>
          <p:nvPr/>
        </p:nvPicPr>
        <p:blipFill>
          <a:blip r:embed="rId3"/>
          <a:stretch>
            <a:fillRect/>
          </a:stretch>
        </p:blipFill>
        <p:spPr>
          <a:xfrm>
            <a:off x="676943" y="3035962"/>
            <a:ext cx="7880858" cy="1302766"/>
          </a:xfrm>
          <a:prstGeom prst="rect">
            <a:avLst/>
          </a:prstGeom>
          <a:ln w="19050">
            <a:solidFill>
              <a:schemeClr val="accent1"/>
            </a:solidFill>
          </a:ln>
        </p:spPr>
      </p:pic>
      <p:cxnSp>
        <p:nvCxnSpPr>
          <p:cNvPr id="10" name="Straight Arrow Connector 9">
            <a:extLst>
              <a:ext uri="{FF2B5EF4-FFF2-40B4-BE49-F238E27FC236}">
                <a16:creationId xmlns:a16="http://schemas.microsoft.com/office/drawing/2014/main" id="{7D233FE7-FCDD-78D8-9226-76CE2EBBCB55}"/>
              </a:ext>
            </a:extLst>
          </p:cNvPr>
          <p:cNvCxnSpPr>
            <a:cxnSpLocks/>
          </p:cNvCxnSpPr>
          <p:nvPr/>
        </p:nvCxnSpPr>
        <p:spPr bwMode="gray">
          <a:xfrm>
            <a:off x="6774874" y="4195113"/>
            <a:ext cx="955964" cy="263504"/>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4250AEA-3842-0B60-0F06-3E0042D88BC6}"/>
              </a:ext>
            </a:extLst>
          </p:cNvPr>
          <p:cNvCxnSpPr>
            <a:cxnSpLocks/>
          </p:cNvCxnSpPr>
          <p:nvPr/>
        </p:nvCxnSpPr>
        <p:spPr bwMode="gray">
          <a:xfrm flipH="1">
            <a:off x="5389419" y="3810000"/>
            <a:ext cx="1094509" cy="673430"/>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2375BF3-165B-8AEE-2206-B98FC66AD819}"/>
              </a:ext>
            </a:extLst>
          </p:cNvPr>
          <p:cNvGrpSpPr/>
          <p:nvPr/>
        </p:nvGrpSpPr>
        <p:grpSpPr>
          <a:xfrm>
            <a:off x="183247" y="4555602"/>
            <a:ext cx="6543040" cy="1203452"/>
            <a:chOff x="16990" y="4417052"/>
            <a:chExt cx="6543040" cy="1203452"/>
          </a:xfrm>
        </p:grpSpPr>
        <p:pic>
          <p:nvPicPr>
            <p:cNvPr id="6" name="Picture 5">
              <a:extLst>
                <a:ext uri="{FF2B5EF4-FFF2-40B4-BE49-F238E27FC236}">
                  <a16:creationId xmlns:a16="http://schemas.microsoft.com/office/drawing/2014/main" id="{695DEE3A-B70B-3E47-178A-2EE54B2085A7}"/>
                </a:ext>
              </a:extLst>
            </p:cNvPr>
            <p:cNvPicPr>
              <a:picLocks noChangeAspect="1"/>
            </p:cNvPicPr>
            <p:nvPr/>
          </p:nvPicPr>
          <p:blipFill>
            <a:blip r:embed="rId4"/>
            <a:stretch>
              <a:fillRect/>
            </a:stretch>
          </p:blipFill>
          <p:spPr>
            <a:xfrm>
              <a:off x="16990" y="4417052"/>
              <a:ext cx="6543040" cy="1203452"/>
            </a:xfrm>
            <a:prstGeom prst="rect">
              <a:avLst/>
            </a:prstGeom>
            <a:ln w="19050">
              <a:solidFill>
                <a:schemeClr val="accent1"/>
              </a:solidFill>
            </a:ln>
          </p:spPr>
        </p:pic>
        <p:sp>
          <p:nvSpPr>
            <p:cNvPr id="18" name="Rectangle 17">
              <a:extLst>
                <a:ext uri="{FF2B5EF4-FFF2-40B4-BE49-F238E27FC236}">
                  <a16:creationId xmlns:a16="http://schemas.microsoft.com/office/drawing/2014/main" id="{0EC8BD1A-EDD7-A0C7-A927-C6B3249527D3}"/>
                </a:ext>
              </a:extLst>
            </p:cNvPr>
            <p:cNvSpPr/>
            <p:nvPr/>
          </p:nvSpPr>
          <p:spPr>
            <a:xfrm>
              <a:off x="3260799" y="5013707"/>
              <a:ext cx="2530399" cy="25794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22" name="Group 21">
            <a:extLst>
              <a:ext uri="{FF2B5EF4-FFF2-40B4-BE49-F238E27FC236}">
                <a16:creationId xmlns:a16="http://schemas.microsoft.com/office/drawing/2014/main" id="{DD8D9C87-4F02-BC49-130C-C1B4861BFA23}"/>
              </a:ext>
            </a:extLst>
          </p:cNvPr>
          <p:cNvGrpSpPr/>
          <p:nvPr/>
        </p:nvGrpSpPr>
        <p:grpSpPr>
          <a:xfrm>
            <a:off x="7172285" y="4555602"/>
            <a:ext cx="4901438" cy="946404"/>
            <a:chOff x="7017465" y="4483430"/>
            <a:chExt cx="4901438" cy="946404"/>
          </a:xfrm>
        </p:grpSpPr>
        <p:pic>
          <p:nvPicPr>
            <p:cNvPr id="8" name="Picture 7">
              <a:extLst>
                <a:ext uri="{FF2B5EF4-FFF2-40B4-BE49-F238E27FC236}">
                  <a16:creationId xmlns:a16="http://schemas.microsoft.com/office/drawing/2014/main" id="{02D82497-98DF-308A-2D64-5AC6C18D62EA}"/>
                </a:ext>
              </a:extLst>
            </p:cNvPr>
            <p:cNvPicPr>
              <a:picLocks noChangeAspect="1"/>
            </p:cNvPicPr>
            <p:nvPr/>
          </p:nvPicPr>
          <p:blipFill>
            <a:blip r:embed="rId5"/>
            <a:stretch>
              <a:fillRect/>
            </a:stretch>
          </p:blipFill>
          <p:spPr>
            <a:xfrm>
              <a:off x="7017465" y="4483430"/>
              <a:ext cx="4901438" cy="946404"/>
            </a:xfrm>
            <a:prstGeom prst="rect">
              <a:avLst/>
            </a:prstGeom>
            <a:ln w="19050">
              <a:solidFill>
                <a:schemeClr val="accent1"/>
              </a:solidFill>
            </a:ln>
          </p:spPr>
        </p:pic>
        <p:sp>
          <p:nvSpPr>
            <p:cNvPr id="19" name="Rectangle 18">
              <a:extLst>
                <a:ext uri="{FF2B5EF4-FFF2-40B4-BE49-F238E27FC236}">
                  <a16:creationId xmlns:a16="http://schemas.microsoft.com/office/drawing/2014/main" id="{20C41D87-FE8F-27D4-2421-0BEA4C3CCE1C}"/>
                </a:ext>
              </a:extLst>
            </p:cNvPr>
            <p:cNvSpPr/>
            <p:nvPr/>
          </p:nvSpPr>
          <p:spPr>
            <a:xfrm>
              <a:off x="7918450" y="4750381"/>
              <a:ext cx="4000453" cy="67945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24" name="TextBox 23">
            <a:extLst>
              <a:ext uri="{FF2B5EF4-FFF2-40B4-BE49-F238E27FC236}">
                <a16:creationId xmlns:a16="http://schemas.microsoft.com/office/drawing/2014/main" id="{0A86286D-C322-509F-1D73-7C2BB4893770}"/>
              </a:ext>
            </a:extLst>
          </p:cNvPr>
          <p:cNvSpPr txBox="1"/>
          <p:nvPr/>
        </p:nvSpPr>
        <p:spPr>
          <a:xfrm>
            <a:off x="1889090" y="5865140"/>
            <a:ext cx="4594838"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DHCP could also be used.</a:t>
            </a:r>
          </a:p>
          <a:p>
            <a:pPr algn="l"/>
            <a:r>
              <a:rPr lang="en-US" sz="1200" dirty="0">
                <a:latin typeface="Calibri" panose="020F0502020204030204" pitchFamily="34" charset="0"/>
              </a:rPr>
              <a:t>DHCP is required in case all ESXi in the same vCenter-Cluster do not share a VDS-</a:t>
            </a:r>
            <a:r>
              <a:rPr lang="en-US" sz="1200" dirty="0" err="1">
                <a:latin typeface="Calibri" panose="020F0502020204030204" pitchFamily="34" charset="0"/>
              </a:rPr>
              <a:t>PortGroup</a:t>
            </a:r>
            <a:r>
              <a:rPr lang="en-US" sz="1200" dirty="0">
                <a:latin typeface="Calibri" panose="020F0502020204030204" pitchFamily="34" charset="0"/>
              </a:rPr>
              <a:t> / Subnet.</a:t>
            </a:r>
          </a:p>
        </p:txBody>
      </p:sp>
      <p:sp>
        <p:nvSpPr>
          <p:cNvPr id="25" name="TextBox 24">
            <a:extLst>
              <a:ext uri="{FF2B5EF4-FFF2-40B4-BE49-F238E27FC236}">
                <a16:creationId xmlns:a16="http://schemas.microsoft.com/office/drawing/2014/main" id="{6DEC3761-C337-C45E-0B0D-9B1E398DF229}"/>
              </a:ext>
            </a:extLst>
          </p:cNvPr>
          <p:cNvSpPr txBox="1"/>
          <p:nvPr/>
        </p:nvSpPr>
        <p:spPr>
          <a:xfrm>
            <a:off x="7869383" y="5620554"/>
            <a:ext cx="3837708" cy="830997"/>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SSH Public Key for SSH access to the SVM (useful only for deep-troubleshooting reasons)</a:t>
            </a:r>
          </a:p>
          <a:p>
            <a:pPr algn="l"/>
            <a:r>
              <a:rPr lang="en-US" sz="1200" i="1" dirty="0">
                <a:latin typeface="Calibri" panose="020F0502020204030204" pitchFamily="34" charset="0"/>
              </a:rPr>
              <a:t>(See Notes for steps to enable SSH on SVM + example of SSH Public Key )</a:t>
            </a:r>
          </a:p>
        </p:txBody>
      </p:sp>
      <p:pic>
        <p:nvPicPr>
          <p:cNvPr id="7" name="Picture 6">
            <a:extLst>
              <a:ext uri="{FF2B5EF4-FFF2-40B4-BE49-F238E27FC236}">
                <a16:creationId xmlns:a16="http://schemas.microsoft.com/office/drawing/2014/main" id="{0DEBA643-0E65-2BF5-5000-15E741A11623}"/>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81542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a:t>
            </a:r>
          </a:p>
          <a:p>
            <a:pPr marL="1370013" lvl="3" indent="-400050"/>
            <a:r>
              <a:rPr lang="en-US" dirty="0"/>
              <a:t>In NSX – Deployment successful</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(11/17)</a:t>
            </a:r>
          </a:p>
        </p:txBody>
      </p:sp>
      <p:grpSp>
        <p:nvGrpSpPr>
          <p:cNvPr id="14" name="Group 13">
            <a:extLst>
              <a:ext uri="{FF2B5EF4-FFF2-40B4-BE49-F238E27FC236}">
                <a16:creationId xmlns:a16="http://schemas.microsoft.com/office/drawing/2014/main" id="{AC3D4668-265D-7380-91B5-664C5CAC0C5F}"/>
              </a:ext>
            </a:extLst>
          </p:cNvPr>
          <p:cNvGrpSpPr/>
          <p:nvPr/>
        </p:nvGrpSpPr>
        <p:grpSpPr>
          <a:xfrm>
            <a:off x="2376055" y="2797867"/>
            <a:ext cx="7772400" cy="1567062"/>
            <a:chOff x="2376055" y="2797867"/>
            <a:chExt cx="7772400" cy="1567062"/>
          </a:xfrm>
        </p:grpSpPr>
        <p:pic>
          <p:nvPicPr>
            <p:cNvPr id="9" name="Picture 8">
              <a:extLst>
                <a:ext uri="{FF2B5EF4-FFF2-40B4-BE49-F238E27FC236}">
                  <a16:creationId xmlns:a16="http://schemas.microsoft.com/office/drawing/2014/main" id="{2A4B2715-EE34-4B7A-1833-C9C9B065F592}"/>
                </a:ext>
              </a:extLst>
            </p:cNvPr>
            <p:cNvPicPr>
              <a:picLocks noChangeAspect="1"/>
            </p:cNvPicPr>
            <p:nvPr/>
          </p:nvPicPr>
          <p:blipFill>
            <a:blip r:embed="rId3"/>
            <a:stretch>
              <a:fillRect/>
            </a:stretch>
          </p:blipFill>
          <p:spPr>
            <a:xfrm>
              <a:off x="2376055" y="2797867"/>
              <a:ext cx="7772400" cy="1567062"/>
            </a:xfrm>
            <a:prstGeom prst="rect">
              <a:avLst/>
            </a:prstGeom>
            <a:ln w="19050">
              <a:solidFill>
                <a:schemeClr val="accent1"/>
              </a:solidFill>
            </a:ln>
          </p:spPr>
        </p:pic>
        <p:sp>
          <p:nvSpPr>
            <p:cNvPr id="13" name="Rectangle 12">
              <a:extLst>
                <a:ext uri="{FF2B5EF4-FFF2-40B4-BE49-F238E27FC236}">
                  <a16:creationId xmlns:a16="http://schemas.microsoft.com/office/drawing/2014/main" id="{4D35FD10-90BF-6C7E-171B-B82A49BF59DD}"/>
                </a:ext>
              </a:extLst>
            </p:cNvPr>
            <p:cNvSpPr/>
            <p:nvPr/>
          </p:nvSpPr>
          <p:spPr>
            <a:xfrm>
              <a:off x="9044936" y="4058344"/>
              <a:ext cx="473138" cy="278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7" name="Group 16">
            <a:extLst>
              <a:ext uri="{FF2B5EF4-FFF2-40B4-BE49-F238E27FC236}">
                <a16:creationId xmlns:a16="http://schemas.microsoft.com/office/drawing/2014/main" id="{39847757-97A3-97FF-993C-DD81220CAE6C}"/>
              </a:ext>
            </a:extLst>
          </p:cNvPr>
          <p:cNvGrpSpPr/>
          <p:nvPr/>
        </p:nvGrpSpPr>
        <p:grpSpPr>
          <a:xfrm>
            <a:off x="2376055" y="4428622"/>
            <a:ext cx="7772400" cy="2325465"/>
            <a:chOff x="2376055" y="4428622"/>
            <a:chExt cx="7772400" cy="2325465"/>
          </a:xfrm>
        </p:grpSpPr>
        <p:pic>
          <p:nvPicPr>
            <p:cNvPr id="12" name="Picture 11">
              <a:extLst>
                <a:ext uri="{FF2B5EF4-FFF2-40B4-BE49-F238E27FC236}">
                  <a16:creationId xmlns:a16="http://schemas.microsoft.com/office/drawing/2014/main" id="{41008877-F35C-39E4-D8A4-7B3BDD3FA335}"/>
                </a:ext>
              </a:extLst>
            </p:cNvPr>
            <p:cNvPicPr>
              <a:picLocks noChangeAspect="1"/>
            </p:cNvPicPr>
            <p:nvPr/>
          </p:nvPicPr>
          <p:blipFill>
            <a:blip r:embed="rId4"/>
            <a:stretch>
              <a:fillRect/>
            </a:stretch>
          </p:blipFill>
          <p:spPr>
            <a:xfrm>
              <a:off x="2376055" y="4428622"/>
              <a:ext cx="7772400" cy="2325465"/>
            </a:xfrm>
            <a:prstGeom prst="rect">
              <a:avLst/>
            </a:prstGeom>
            <a:ln w="19050">
              <a:solidFill>
                <a:schemeClr val="accent1"/>
              </a:solidFill>
            </a:ln>
          </p:spPr>
        </p:pic>
        <p:sp>
          <p:nvSpPr>
            <p:cNvPr id="16" name="Rectangle 15">
              <a:extLst>
                <a:ext uri="{FF2B5EF4-FFF2-40B4-BE49-F238E27FC236}">
                  <a16:creationId xmlns:a16="http://schemas.microsoft.com/office/drawing/2014/main" id="{315C1A0B-403A-2171-FB17-7AB53E48E43D}"/>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6" name="Picture 5">
            <a:extLst>
              <a:ext uri="{FF2B5EF4-FFF2-40B4-BE49-F238E27FC236}">
                <a16:creationId xmlns:a16="http://schemas.microsoft.com/office/drawing/2014/main" id="{1A450067-602B-C7AA-D8AA-5103182D40AF}"/>
              </a:ext>
            </a:extLst>
          </p:cNvPr>
          <p:cNvPicPr>
            <a:picLocks noChangeAspect="1"/>
          </p:cNvPicPr>
          <p:nvPr/>
        </p:nvPicPr>
        <p:blipFill>
          <a:blip r:embed="rId5"/>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199363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In vCenter – SVM are deployed and running</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(12/17)</a:t>
            </a:r>
          </a:p>
        </p:txBody>
      </p:sp>
      <p:grpSp>
        <p:nvGrpSpPr>
          <p:cNvPr id="6" name="Group 5">
            <a:extLst>
              <a:ext uri="{FF2B5EF4-FFF2-40B4-BE49-F238E27FC236}">
                <a16:creationId xmlns:a16="http://schemas.microsoft.com/office/drawing/2014/main" id="{118A457C-5B95-2D32-D5F0-11B442C7F0A5}"/>
              </a:ext>
            </a:extLst>
          </p:cNvPr>
          <p:cNvGrpSpPr/>
          <p:nvPr/>
        </p:nvGrpSpPr>
        <p:grpSpPr>
          <a:xfrm>
            <a:off x="2473037" y="2859672"/>
            <a:ext cx="7772400" cy="2745780"/>
            <a:chOff x="2473037" y="2859672"/>
            <a:chExt cx="7772400" cy="2745780"/>
          </a:xfrm>
        </p:grpSpPr>
        <p:pic>
          <p:nvPicPr>
            <p:cNvPr id="3" name="Picture 2">
              <a:extLst>
                <a:ext uri="{FF2B5EF4-FFF2-40B4-BE49-F238E27FC236}">
                  <a16:creationId xmlns:a16="http://schemas.microsoft.com/office/drawing/2014/main" id="{D252D259-70B9-769B-D8CD-9D19FBADB9BA}"/>
                </a:ext>
              </a:extLst>
            </p:cNvPr>
            <p:cNvPicPr>
              <a:picLocks noChangeAspect="1"/>
            </p:cNvPicPr>
            <p:nvPr/>
          </p:nvPicPr>
          <p:blipFill>
            <a:blip r:embed="rId3"/>
            <a:stretch>
              <a:fillRect/>
            </a:stretch>
          </p:blipFill>
          <p:spPr>
            <a:xfrm>
              <a:off x="2473037" y="2859672"/>
              <a:ext cx="7772400" cy="2745780"/>
            </a:xfrm>
            <a:prstGeom prst="rect">
              <a:avLst/>
            </a:prstGeom>
            <a:ln w="19050">
              <a:solidFill>
                <a:schemeClr val="accent1"/>
              </a:solidFill>
            </a:ln>
          </p:spPr>
        </p:pic>
        <p:sp>
          <p:nvSpPr>
            <p:cNvPr id="5" name="Rectangle 4">
              <a:extLst>
                <a:ext uri="{FF2B5EF4-FFF2-40B4-BE49-F238E27FC236}">
                  <a16:creationId xmlns:a16="http://schemas.microsoft.com/office/drawing/2014/main" id="{A4EF3829-A0CA-111F-BEEB-B15D134C63B5}"/>
                </a:ext>
              </a:extLst>
            </p:cNvPr>
            <p:cNvSpPr/>
            <p:nvPr/>
          </p:nvSpPr>
          <p:spPr>
            <a:xfrm>
              <a:off x="3343930" y="4927359"/>
              <a:ext cx="1782254" cy="65038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8" name="Picture 7">
            <a:extLst>
              <a:ext uri="{FF2B5EF4-FFF2-40B4-BE49-F238E27FC236}">
                <a16:creationId xmlns:a16="http://schemas.microsoft.com/office/drawing/2014/main" id="{C32CEF56-4CA5-2C40-647F-336A5900C913}"/>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47137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r>
              <a:rPr lang="en-US" b="1" dirty="0"/>
              <a:t>Performance</a:t>
            </a:r>
          </a:p>
          <a:p>
            <a:pPr marL="742504" lvl="1" indent="-285578"/>
            <a:r>
              <a:rPr lang="en-US" dirty="0"/>
              <a:t>Malware Detection on </a:t>
            </a:r>
            <a:r>
              <a:rPr lang="en-US" dirty="0" err="1"/>
              <a:t>Baremetal</a:t>
            </a:r>
            <a:r>
              <a:rPr lang="en-US" dirty="0"/>
              <a:t> Edges</a:t>
            </a:r>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4.0.1.1 Enhancements</a:t>
            </a:r>
          </a:p>
        </p:txBody>
      </p:sp>
      <p:grpSp>
        <p:nvGrpSpPr>
          <p:cNvPr id="99" name="Group 98">
            <a:extLst>
              <a:ext uri="{FF2B5EF4-FFF2-40B4-BE49-F238E27FC236}">
                <a16:creationId xmlns:a16="http://schemas.microsoft.com/office/drawing/2014/main" id="{99545BDA-14BE-FEA8-49A4-2586D3BA1A96}"/>
              </a:ext>
            </a:extLst>
          </p:cNvPr>
          <p:cNvGrpSpPr/>
          <p:nvPr/>
        </p:nvGrpSpPr>
        <p:grpSpPr>
          <a:xfrm>
            <a:off x="386034" y="1814579"/>
            <a:ext cx="7378198" cy="4319233"/>
            <a:chOff x="383059" y="1813737"/>
            <a:chExt cx="7382042" cy="4321483"/>
          </a:xfrm>
        </p:grpSpPr>
        <p:grpSp>
          <p:nvGrpSpPr>
            <p:cNvPr id="5" name="Group 4">
              <a:extLst>
                <a:ext uri="{FF2B5EF4-FFF2-40B4-BE49-F238E27FC236}">
                  <a16:creationId xmlns:a16="http://schemas.microsoft.com/office/drawing/2014/main" id="{2D32574B-E2D4-8724-5C10-AD045D57DF59}"/>
                </a:ext>
              </a:extLst>
            </p:cNvPr>
            <p:cNvGrpSpPr>
              <a:grpSpLocks noChangeAspect="1"/>
            </p:cNvGrpSpPr>
            <p:nvPr/>
          </p:nvGrpSpPr>
          <p:grpSpPr>
            <a:xfrm>
              <a:off x="3045590" y="2354637"/>
              <a:ext cx="548640" cy="548640"/>
              <a:chOff x="7736620" y="7009631"/>
              <a:chExt cx="4501800" cy="4503600"/>
            </a:xfrm>
            <a:solidFill>
              <a:schemeClr val="tx1"/>
            </a:solidFill>
          </p:grpSpPr>
          <p:sp>
            <p:nvSpPr>
              <p:cNvPr id="6" name="Freeform: Shape 1">
                <a:extLst>
                  <a:ext uri="{FF2B5EF4-FFF2-40B4-BE49-F238E27FC236}">
                    <a16:creationId xmlns:a16="http://schemas.microsoft.com/office/drawing/2014/main" id="{1E87A7E5-4F72-A039-072F-394E917F1AD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7" name="Freeform: Shape 2">
                <a:extLst>
                  <a:ext uri="{FF2B5EF4-FFF2-40B4-BE49-F238E27FC236}">
                    <a16:creationId xmlns:a16="http://schemas.microsoft.com/office/drawing/2014/main" id="{0B771E47-51B8-F190-7736-C6AB0E07B9ED}"/>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8" name="Freeform: Shape 3">
                <a:extLst>
                  <a:ext uri="{FF2B5EF4-FFF2-40B4-BE49-F238E27FC236}">
                    <a16:creationId xmlns:a16="http://schemas.microsoft.com/office/drawing/2014/main" id="{66EB7AAC-130E-C4BF-A71B-C0108A57625A}"/>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9" name="Freeform: Shape 4">
                <a:extLst>
                  <a:ext uri="{FF2B5EF4-FFF2-40B4-BE49-F238E27FC236}">
                    <a16:creationId xmlns:a16="http://schemas.microsoft.com/office/drawing/2014/main" id="{5DCF04E1-BB4D-0276-C84D-3F778621439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10" name="Freeform: Shape 5">
                <a:extLst>
                  <a:ext uri="{FF2B5EF4-FFF2-40B4-BE49-F238E27FC236}">
                    <a16:creationId xmlns:a16="http://schemas.microsoft.com/office/drawing/2014/main" id="{D98A8399-16B4-7C72-9363-531C454965E5}"/>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11" name="TextBox 10">
              <a:extLst>
                <a:ext uri="{FF2B5EF4-FFF2-40B4-BE49-F238E27FC236}">
                  <a16:creationId xmlns:a16="http://schemas.microsoft.com/office/drawing/2014/main" id="{52551038-7C08-60DC-125C-D01731DFED04}"/>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2" name="Straight Connector 11">
              <a:extLst>
                <a:ext uri="{FF2B5EF4-FFF2-40B4-BE49-F238E27FC236}">
                  <a16:creationId xmlns:a16="http://schemas.microsoft.com/office/drawing/2014/main" id="{58A410EF-404F-FBFF-7E54-4BDBEBC39516}"/>
                </a:ext>
              </a:extLst>
            </p:cNvPr>
            <p:cNvCxnSpPr>
              <a:cxnSpLocks/>
              <a:stCxn id="17" idx="46"/>
              <a:endCxn id="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AD04B0-1D3E-A60F-91C0-7F5F2F3D7657}"/>
                </a:ext>
              </a:extLst>
            </p:cNvPr>
            <p:cNvCxnSpPr>
              <a:cxnSpLocks/>
              <a:stCxn id="6" idx="2"/>
              <a:endCxn id="20"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3E2E6C6-8083-EE61-EAD2-515EC9E53A3A}"/>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D665C33-9079-2A38-00F1-78427C86D686}"/>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6B08F-1AED-CDA9-32DC-F5796DAAE56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Freeform 180">
              <a:extLst>
                <a:ext uri="{FF2B5EF4-FFF2-40B4-BE49-F238E27FC236}">
                  <a16:creationId xmlns:a16="http://schemas.microsoft.com/office/drawing/2014/main" id="{E7BBB49A-5E19-2520-6AAE-E26F2E54F11F}"/>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sp>
          <p:nvSpPr>
            <p:cNvPr id="18" name="TextBox 17">
              <a:extLst>
                <a:ext uri="{FF2B5EF4-FFF2-40B4-BE49-F238E27FC236}">
                  <a16:creationId xmlns:a16="http://schemas.microsoft.com/office/drawing/2014/main" id="{0AA6AD29-701C-F298-C452-3339B1F9600D}"/>
                </a:ext>
              </a:extLst>
            </p:cNvPr>
            <p:cNvSpPr txBox="1"/>
            <p:nvPr/>
          </p:nvSpPr>
          <p:spPr>
            <a:xfrm>
              <a:off x="4708742" y="2906032"/>
              <a:ext cx="1802136"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19" name="Group 18">
              <a:extLst>
                <a:ext uri="{FF2B5EF4-FFF2-40B4-BE49-F238E27FC236}">
                  <a16:creationId xmlns:a16="http://schemas.microsoft.com/office/drawing/2014/main" id="{977B2946-0C52-E47F-9072-E20AD08B62B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0" name="Freeform: Shape 1">
                <a:extLst>
                  <a:ext uri="{FF2B5EF4-FFF2-40B4-BE49-F238E27FC236}">
                    <a16:creationId xmlns:a16="http://schemas.microsoft.com/office/drawing/2014/main" id="{44C0EDBD-4D36-A246-CB32-BC92B5E224A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1" name="Freeform: Shape 2">
                <a:extLst>
                  <a:ext uri="{FF2B5EF4-FFF2-40B4-BE49-F238E27FC236}">
                    <a16:creationId xmlns:a16="http://schemas.microsoft.com/office/drawing/2014/main" id="{7D94A9AB-72E2-62EF-A884-7FC27EAEB0FC}"/>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2" name="Freeform: Shape 3">
                <a:extLst>
                  <a:ext uri="{FF2B5EF4-FFF2-40B4-BE49-F238E27FC236}">
                    <a16:creationId xmlns:a16="http://schemas.microsoft.com/office/drawing/2014/main" id="{9946664B-CBE0-FEBA-BC5A-B1D03707212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3" name="Freeform: Shape 4">
                <a:extLst>
                  <a:ext uri="{FF2B5EF4-FFF2-40B4-BE49-F238E27FC236}">
                    <a16:creationId xmlns:a16="http://schemas.microsoft.com/office/drawing/2014/main" id="{18BC9747-F613-BE68-5931-81557AEFDA47}"/>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4" name="Freeform: Shape 5">
                <a:extLst>
                  <a:ext uri="{FF2B5EF4-FFF2-40B4-BE49-F238E27FC236}">
                    <a16:creationId xmlns:a16="http://schemas.microsoft.com/office/drawing/2014/main" id="{62D39BEE-5009-8B36-8202-17CF8E6DA3AB}"/>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25" name="TextBox 24">
              <a:extLst>
                <a:ext uri="{FF2B5EF4-FFF2-40B4-BE49-F238E27FC236}">
                  <a16:creationId xmlns:a16="http://schemas.microsoft.com/office/drawing/2014/main" id="{AA080739-11AF-3A3B-9071-3D091FF7AA0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6" name="Straight Connector 25">
              <a:extLst>
                <a:ext uri="{FF2B5EF4-FFF2-40B4-BE49-F238E27FC236}">
                  <a16:creationId xmlns:a16="http://schemas.microsoft.com/office/drawing/2014/main" id="{49298E91-8B5C-B47F-5E81-CC52E94CB0B4}"/>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748B740-CABA-9CF5-98DE-1E96414A5874}"/>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AA3534B-1163-FB38-3916-F8F65353E2C4}"/>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00F3256-0E1A-D204-C3FF-F65D6143EECB}"/>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F1A9F3C-1FB2-0AB8-01DB-CFA76E1F8A6E}"/>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1" name="TextBox 30">
              <a:extLst>
                <a:ext uri="{FF2B5EF4-FFF2-40B4-BE49-F238E27FC236}">
                  <a16:creationId xmlns:a16="http://schemas.microsoft.com/office/drawing/2014/main" id="{DDF3A17A-4FFB-F8CB-A698-5ADD8AD089F0}"/>
                </a:ext>
              </a:extLst>
            </p:cNvPr>
            <p:cNvSpPr txBox="1"/>
            <p:nvPr/>
          </p:nvSpPr>
          <p:spPr>
            <a:xfrm>
              <a:off x="6672330" y="4026918"/>
              <a:ext cx="1018629"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(Segment)</a:t>
              </a:r>
            </a:p>
          </p:txBody>
        </p:sp>
        <p:cxnSp>
          <p:nvCxnSpPr>
            <p:cNvPr id="32" name="Straight Connector 31">
              <a:extLst>
                <a:ext uri="{FF2B5EF4-FFF2-40B4-BE49-F238E27FC236}">
                  <a16:creationId xmlns:a16="http://schemas.microsoft.com/office/drawing/2014/main" id="{B97E729C-E7DB-2DE0-44A9-1BCC60EA97E1}"/>
                </a:ext>
              </a:extLst>
            </p:cNvPr>
            <p:cNvCxnSpPr>
              <a:cxnSpLocks/>
            </p:cNvCxnSpPr>
            <p:nvPr/>
          </p:nvCxnSpPr>
          <p:spPr bwMode="gray">
            <a:xfrm>
              <a:off x="140410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35AA696-841C-8CC7-F997-F87402F6E2C2}"/>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34" name="Group 33">
              <a:extLst>
                <a:ext uri="{FF2B5EF4-FFF2-40B4-BE49-F238E27FC236}">
                  <a16:creationId xmlns:a16="http://schemas.microsoft.com/office/drawing/2014/main" id="{3EEA2DC6-1743-55DA-076E-A6A9454FBD27}"/>
                </a:ext>
              </a:extLst>
            </p:cNvPr>
            <p:cNvGrpSpPr/>
            <p:nvPr/>
          </p:nvGrpSpPr>
          <p:grpSpPr>
            <a:xfrm>
              <a:off x="4237129" y="3090794"/>
              <a:ext cx="657699" cy="540490"/>
              <a:chOff x="6855481" y="3612066"/>
              <a:chExt cx="657699" cy="540490"/>
            </a:xfrm>
          </p:grpSpPr>
          <p:cxnSp>
            <p:nvCxnSpPr>
              <p:cNvPr id="35" name="Straight Connector 34">
                <a:extLst>
                  <a:ext uri="{FF2B5EF4-FFF2-40B4-BE49-F238E27FC236}">
                    <a16:creationId xmlns:a16="http://schemas.microsoft.com/office/drawing/2014/main" id="{9A8815C1-C990-3A3A-0C20-097458A034E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Freeform 86">
                <a:extLst>
                  <a:ext uri="{FF2B5EF4-FFF2-40B4-BE49-F238E27FC236}">
                    <a16:creationId xmlns:a16="http://schemas.microsoft.com/office/drawing/2014/main" id="{48921FA1-017C-FB16-EE1D-E1C11AD51CE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37" name="Group 36">
              <a:extLst>
                <a:ext uri="{FF2B5EF4-FFF2-40B4-BE49-F238E27FC236}">
                  <a16:creationId xmlns:a16="http://schemas.microsoft.com/office/drawing/2014/main" id="{31E1717B-EE36-EDBC-9BE2-2E8F90ABDC54}"/>
                </a:ext>
              </a:extLst>
            </p:cNvPr>
            <p:cNvGrpSpPr/>
            <p:nvPr/>
          </p:nvGrpSpPr>
          <p:grpSpPr>
            <a:xfrm>
              <a:off x="1926707" y="4114657"/>
              <a:ext cx="657699" cy="540490"/>
              <a:chOff x="6554857" y="3612066"/>
              <a:chExt cx="657699" cy="540490"/>
            </a:xfrm>
          </p:grpSpPr>
          <p:cxnSp>
            <p:nvCxnSpPr>
              <p:cNvPr id="38" name="Straight Connector 37">
                <a:extLst>
                  <a:ext uri="{FF2B5EF4-FFF2-40B4-BE49-F238E27FC236}">
                    <a16:creationId xmlns:a16="http://schemas.microsoft.com/office/drawing/2014/main" id="{80F2EEDC-4242-B81F-2BE0-57EE097B9C06}"/>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Freeform 86">
                <a:extLst>
                  <a:ext uri="{FF2B5EF4-FFF2-40B4-BE49-F238E27FC236}">
                    <a16:creationId xmlns:a16="http://schemas.microsoft.com/office/drawing/2014/main" id="{276C554B-7AE6-15EF-5891-D5CB12D31FC8}"/>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40" name="Group 39">
              <a:extLst>
                <a:ext uri="{FF2B5EF4-FFF2-40B4-BE49-F238E27FC236}">
                  <a16:creationId xmlns:a16="http://schemas.microsoft.com/office/drawing/2014/main" id="{D0FF87EB-342C-6D78-ADBC-0465EE9CC4D2}"/>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41" name="Freeform: Shape 1">
                <a:extLst>
                  <a:ext uri="{FF2B5EF4-FFF2-40B4-BE49-F238E27FC236}">
                    <a16:creationId xmlns:a16="http://schemas.microsoft.com/office/drawing/2014/main" id="{578ABBAC-7920-7F66-23FD-58642D7CD45A}"/>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2" name="Freeform: Shape 2">
                <a:extLst>
                  <a:ext uri="{FF2B5EF4-FFF2-40B4-BE49-F238E27FC236}">
                    <a16:creationId xmlns:a16="http://schemas.microsoft.com/office/drawing/2014/main" id="{93A61F1D-5DBE-0CD8-DB30-2D756A31E66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3" name="Freeform: Shape 3">
                <a:extLst>
                  <a:ext uri="{FF2B5EF4-FFF2-40B4-BE49-F238E27FC236}">
                    <a16:creationId xmlns:a16="http://schemas.microsoft.com/office/drawing/2014/main" id="{0B0652B7-746C-6969-23B4-0EDD444BA1CD}"/>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4" name="Freeform: Shape 4">
                <a:extLst>
                  <a:ext uri="{FF2B5EF4-FFF2-40B4-BE49-F238E27FC236}">
                    <a16:creationId xmlns:a16="http://schemas.microsoft.com/office/drawing/2014/main" id="{4F3E698F-5CEC-7FCF-32B3-270973795F9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5" name="Freeform: Shape 5">
                <a:extLst>
                  <a:ext uri="{FF2B5EF4-FFF2-40B4-BE49-F238E27FC236}">
                    <a16:creationId xmlns:a16="http://schemas.microsoft.com/office/drawing/2014/main" id="{BA3F1148-E1F2-3196-AC84-E991C3C5A91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46" name="TextBox 45">
              <a:extLst>
                <a:ext uri="{FF2B5EF4-FFF2-40B4-BE49-F238E27FC236}">
                  <a16:creationId xmlns:a16="http://schemas.microsoft.com/office/drawing/2014/main" id="{E9076C4C-042F-A4E0-C394-86F11F3A09ED}"/>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47" name="Straight Connector 46">
              <a:extLst>
                <a:ext uri="{FF2B5EF4-FFF2-40B4-BE49-F238E27FC236}">
                  <a16:creationId xmlns:a16="http://schemas.microsoft.com/office/drawing/2014/main" id="{A607CBC7-944C-0763-C4DC-08E66D5BC2B7}"/>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E59B007-2047-2FB3-13E7-0921DC6B84F4}"/>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CBBE510-D65F-6DFB-F4D3-F3D2F6CC7B92}"/>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0" name="Straight Connector 49">
              <a:extLst>
                <a:ext uri="{FF2B5EF4-FFF2-40B4-BE49-F238E27FC236}">
                  <a16:creationId xmlns:a16="http://schemas.microsoft.com/office/drawing/2014/main" id="{94368670-1052-5C4C-8770-F8152171B9B6}"/>
                </a:ext>
              </a:extLst>
            </p:cNvPr>
            <p:cNvCxnSpPr>
              <a:cxnSpLocks/>
            </p:cNvCxnSpPr>
            <p:nvPr/>
          </p:nvCxnSpPr>
          <p:spPr bwMode="gray">
            <a:xfrm>
              <a:off x="245713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261DF3F6-36A7-8271-3762-269EBC1DACC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52" name="Group 51">
              <a:extLst>
                <a:ext uri="{FF2B5EF4-FFF2-40B4-BE49-F238E27FC236}">
                  <a16:creationId xmlns:a16="http://schemas.microsoft.com/office/drawing/2014/main" id="{07D5BA3D-CBB1-D220-2B8C-C7D3DFC6500E}"/>
                </a:ext>
              </a:extLst>
            </p:cNvPr>
            <p:cNvGrpSpPr/>
            <p:nvPr/>
          </p:nvGrpSpPr>
          <p:grpSpPr>
            <a:xfrm>
              <a:off x="3029169" y="5299000"/>
              <a:ext cx="657699" cy="540490"/>
              <a:chOff x="6554857" y="3612066"/>
              <a:chExt cx="657699" cy="540490"/>
            </a:xfrm>
          </p:grpSpPr>
          <p:cxnSp>
            <p:nvCxnSpPr>
              <p:cNvPr id="53" name="Straight Connector 52">
                <a:extLst>
                  <a:ext uri="{FF2B5EF4-FFF2-40B4-BE49-F238E27FC236}">
                    <a16:creationId xmlns:a16="http://schemas.microsoft.com/office/drawing/2014/main" id="{0F6C33D5-B979-6B79-7E24-1EC313EED600}"/>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4" name="Freeform 86">
                <a:extLst>
                  <a:ext uri="{FF2B5EF4-FFF2-40B4-BE49-F238E27FC236}">
                    <a16:creationId xmlns:a16="http://schemas.microsoft.com/office/drawing/2014/main" id="{FD7685FB-3B0F-549F-2723-08E773BCFD4A}"/>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cxnSp>
          <p:nvCxnSpPr>
            <p:cNvPr id="55" name="Straight Connector 54">
              <a:extLst>
                <a:ext uri="{FF2B5EF4-FFF2-40B4-BE49-F238E27FC236}">
                  <a16:creationId xmlns:a16="http://schemas.microsoft.com/office/drawing/2014/main" id="{F3627D87-9DEE-9567-8F8E-5C9661EF91F4}"/>
                </a:ext>
              </a:extLst>
            </p:cNvPr>
            <p:cNvCxnSpPr>
              <a:cxnSpLocks/>
              <a:endCxn id="4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5FEBBC62-1471-79C8-30C4-AE7964DCCEF1}"/>
                </a:ext>
              </a:extLst>
            </p:cNvPr>
            <p:cNvGrpSpPr/>
            <p:nvPr/>
          </p:nvGrpSpPr>
          <p:grpSpPr>
            <a:xfrm>
              <a:off x="5486625" y="4227548"/>
              <a:ext cx="657699" cy="540490"/>
              <a:chOff x="6855481" y="3612066"/>
              <a:chExt cx="657699" cy="540490"/>
            </a:xfrm>
          </p:grpSpPr>
          <p:cxnSp>
            <p:nvCxnSpPr>
              <p:cNvPr id="57" name="Straight Connector 56">
                <a:extLst>
                  <a:ext uri="{FF2B5EF4-FFF2-40B4-BE49-F238E27FC236}">
                    <a16:creationId xmlns:a16="http://schemas.microsoft.com/office/drawing/2014/main" id="{74911786-5DBF-AEDE-53C5-75B530955D52}"/>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Freeform 86">
                <a:extLst>
                  <a:ext uri="{FF2B5EF4-FFF2-40B4-BE49-F238E27FC236}">
                    <a16:creationId xmlns:a16="http://schemas.microsoft.com/office/drawing/2014/main" id="{D6D0CA75-620F-FE68-3C06-CF3F4997119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59" name="Group 58">
              <a:extLst>
                <a:ext uri="{FF2B5EF4-FFF2-40B4-BE49-F238E27FC236}">
                  <a16:creationId xmlns:a16="http://schemas.microsoft.com/office/drawing/2014/main" id="{C1F0E377-49D9-6D75-5384-D98A81A5E249}"/>
                </a:ext>
              </a:extLst>
            </p:cNvPr>
            <p:cNvGrpSpPr/>
            <p:nvPr/>
          </p:nvGrpSpPr>
          <p:grpSpPr>
            <a:xfrm>
              <a:off x="1908478" y="5300480"/>
              <a:ext cx="274320" cy="632993"/>
              <a:chOff x="1693658" y="4666427"/>
              <a:chExt cx="274320" cy="632993"/>
            </a:xfrm>
          </p:grpSpPr>
          <p:cxnSp>
            <p:nvCxnSpPr>
              <p:cNvPr id="60" name="Straight Connector 59">
                <a:extLst>
                  <a:ext uri="{FF2B5EF4-FFF2-40B4-BE49-F238E27FC236}">
                    <a16:creationId xmlns:a16="http://schemas.microsoft.com/office/drawing/2014/main" id="{5C55F1DF-B1C3-CB5F-10BF-C79D3C318780}"/>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DBE353B8-8480-4B21-33F3-005E2BE41B5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grpSp>
          <p:nvGrpSpPr>
            <p:cNvPr id="62" name="Group 61">
              <a:extLst>
                <a:ext uri="{FF2B5EF4-FFF2-40B4-BE49-F238E27FC236}">
                  <a16:creationId xmlns:a16="http://schemas.microsoft.com/office/drawing/2014/main" id="{0F680498-EF03-481B-2D01-36B95A342642}"/>
                </a:ext>
              </a:extLst>
            </p:cNvPr>
            <p:cNvGrpSpPr/>
            <p:nvPr/>
          </p:nvGrpSpPr>
          <p:grpSpPr>
            <a:xfrm>
              <a:off x="839589" y="4124174"/>
              <a:ext cx="274320" cy="632993"/>
              <a:chOff x="1693658" y="4666427"/>
              <a:chExt cx="274320" cy="632993"/>
            </a:xfrm>
          </p:grpSpPr>
          <p:cxnSp>
            <p:nvCxnSpPr>
              <p:cNvPr id="63" name="Straight Connector 62">
                <a:extLst>
                  <a:ext uri="{FF2B5EF4-FFF2-40B4-BE49-F238E27FC236}">
                    <a16:creationId xmlns:a16="http://schemas.microsoft.com/office/drawing/2014/main" id="{AE1C4135-C9A1-D9EB-B04A-4BD75C619A6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4C0FBF6C-8C9B-C67A-7B7C-71C9BDE732A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65" name="Straight Connector 64">
              <a:extLst>
                <a:ext uri="{FF2B5EF4-FFF2-40B4-BE49-F238E27FC236}">
                  <a16:creationId xmlns:a16="http://schemas.microsoft.com/office/drawing/2014/main" id="{C1A121C7-643C-DCEC-92B9-027387511838}"/>
                </a:ext>
              </a:extLst>
            </p:cNvPr>
            <p:cNvCxnSpPr>
              <a:cxnSpLocks/>
            </p:cNvCxnSpPr>
            <p:nvPr/>
          </p:nvCxnSpPr>
          <p:spPr bwMode="gray">
            <a:xfrm>
              <a:off x="564958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5B4C73A3-27B1-AC7F-4EC9-EF9B80EB9A97}"/>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67" name="Group 66">
              <a:extLst>
                <a:ext uri="{FF2B5EF4-FFF2-40B4-BE49-F238E27FC236}">
                  <a16:creationId xmlns:a16="http://schemas.microsoft.com/office/drawing/2014/main" id="{4AA96949-2FCF-4A5F-CB0B-1B951AB30563}"/>
                </a:ext>
              </a:extLst>
            </p:cNvPr>
            <p:cNvGrpSpPr/>
            <p:nvPr/>
          </p:nvGrpSpPr>
          <p:grpSpPr>
            <a:xfrm>
              <a:off x="5100924" y="3093965"/>
              <a:ext cx="274320" cy="632993"/>
              <a:chOff x="1693658" y="4666427"/>
              <a:chExt cx="274320" cy="632993"/>
            </a:xfrm>
          </p:grpSpPr>
          <p:cxnSp>
            <p:nvCxnSpPr>
              <p:cNvPr id="68" name="Straight Connector 67">
                <a:extLst>
                  <a:ext uri="{FF2B5EF4-FFF2-40B4-BE49-F238E27FC236}">
                    <a16:creationId xmlns:a16="http://schemas.microsoft.com/office/drawing/2014/main" id="{8C1B816F-016B-5E94-352C-FFDC1261933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65148110-91C0-1777-6F70-EFD3BE23EE3E}"/>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70" name="Straight Connector 69">
              <a:extLst>
                <a:ext uri="{FF2B5EF4-FFF2-40B4-BE49-F238E27FC236}">
                  <a16:creationId xmlns:a16="http://schemas.microsoft.com/office/drawing/2014/main" id="{BF257CAF-EF61-E407-9839-5A529BE0109C}"/>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D98B5802-27F8-CBDA-700A-2BCBCD73F58B}"/>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72" name="Group 71">
              <a:extLst>
                <a:ext uri="{FF2B5EF4-FFF2-40B4-BE49-F238E27FC236}">
                  <a16:creationId xmlns:a16="http://schemas.microsoft.com/office/drawing/2014/main" id="{EFE74BF4-3F7A-2163-4A24-2857DBDD433D}"/>
                </a:ext>
              </a:extLst>
            </p:cNvPr>
            <p:cNvGrpSpPr/>
            <p:nvPr/>
          </p:nvGrpSpPr>
          <p:grpSpPr>
            <a:xfrm>
              <a:off x="6324274" y="4227090"/>
              <a:ext cx="274320" cy="632993"/>
              <a:chOff x="1693658" y="4666427"/>
              <a:chExt cx="274320" cy="632993"/>
            </a:xfrm>
          </p:grpSpPr>
          <p:cxnSp>
            <p:nvCxnSpPr>
              <p:cNvPr id="73" name="Straight Connector 72">
                <a:extLst>
                  <a:ext uri="{FF2B5EF4-FFF2-40B4-BE49-F238E27FC236}">
                    <a16:creationId xmlns:a16="http://schemas.microsoft.com/office/drawing/2014/main" id="{82020159-CC42-71D8-7AEB-FC8F1ACBE7E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DE634B94-59FB-2191-4905-13898508B832}"/>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pic>
          <p:nvPicPr>
            <p:cNvPr id="75" name="Picture 74">
              <a:extLst>
                <a:ext uri="{FF2B5EF4-FFF2-40B4-BE49-F238E27FC236}">
                  <a16:creationId xmlns:a16="http://schemas.microsoft.com/office/drawing/2014/main" id="{79CD08B0-BC91-3E6D-6FCA-A17B5F74729F}"/>
                </a:ext>
              </a:extLst>
            </p:cNvPr>
            <p:cNvPicPr>
              <a:picLocks noChangeAspect="1"/>
            </p:cNvPicPr>
            <p:nvPr/>
          </p:nvPicPr>
          <p:blipFill>
            <a:blip r:embed="rId3"/>
            <a:stretch>
              <a:fillRect/>
            </a:stretch>
          </p:blipFill>
          <p:spPr>
            <a:xfrm>
              <a:off x="5100699" y="3650034"/>
              <a:ext cx="285750" cy="285750"/>
            </a:xfrm>
            <a:prstGeom prst="rect">
              <a:avLst/>
            </a:prstGeom>
          </p:spPr>
        </p:pic>
        <p:pic>
          <p:nvPicPr>
            <p:cNvPr id="76" name="Picture 75">
              <a:extLst>
                <a:ext uri="{FF2B5EF4-FFF2-40B4-BE49-F238E27FC236}">
                  <a16:creationId xmlns:a16="http://schemas.microsoft.com/office/drawing/2014/main" id="{9A573781-B2EA-7D68-CEBA-FB08862DA830}"/>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77" name="Picture 76">
              <a:extLst>
                <a:ext uri="{FF2B5EF4-FFF2-40B4-BE49-F238E27FC236}">
                  <a16:creationId xmlns:a16="http://schemas.microsoft.com/office/drawing/2014/main" id="{A6ED2219-3C4C-7087-3BBD-19450310A08D}"/>
                </a:ext>
              </a:extLst>
            </p:cNvPr>
            <p:cNvPicPr>
              <a:picLocks noChangeAspect="1"/>
            </p:cNvPicPr>
            <p:nvPr/>
          </p:nvPicPr>
          <p:blipFill>
            <a:blip r:embed="rId3"/>
            <a:stretch>
              <a:fillRect/>
            </a:stretch>
          </p:blipFill>
          <p:spPr>
            <a:xfrm>
              <a:off x="6325293" y="4781645"/>
              <a:ext cx="285750" cy="285750"/>
            </a:xfrm>
            <a:prstGeom prst="rect">
              <a:avLst/>
            </a:prstGeom>
          </p:spPr>
        </p:pic>
        <p:pic>
          <p:nvPicPr>
            <p:cNvPr id="78" name="Picture 77">
              <a:extLst>
                <a:ext uri="{FF2B5EF4-FFF2-40B4-BE49-F238E27FC236}">
                  <a16:creationId xmlns:a16="http://schemas.microsoft.com/office/drawing/2014/main" id="{925AFE50-7EFC-406A-149C-6523644528B5}"/>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79" name="Picture 78">
              <a:extLst>
                <a:ext uri="{FF2B5EF4-FFF2-40B4-BE49-F238E27FC236}">
                  <a16:creationId xmlns:a16="http://schemas.microsoft.com/office/drawing/2014/main" id="{B212F2F7-8F7F-86BD-DD88-1DEB94217474}"/>
                </a:ext>
              </a:extLst>
            </p:cNvPr>
            <p:cNvPicPr>
              <a:picLocks noChangeAspect="1"/>
            </p:cNvPicPr>
            <p:nvPr/>
          </p:nvPicPr>
          <p:blipFill>
            <a:blip r:embed="rId3"/>
            <a:stretch>
              <a:fillRect/>
            </a:stretch>
          </p:blipFill>
          <p:spPr>
            <a:xfrm>
              <a:off x="846529" y="4678215"/>
              <a:ext cx="285750" cy="285750"/>
            </a:xfrm>
            <a:prstGeom prst="rect">
              <a:avLst/>
            </a:prstGeom>
          </p:spPr>
        </p:pic>
        <p:pic>
          <p:nvPicPr>
            <p:cNvPr id="80" name="Picture 79">
              <a:extLst>
                <a:ext uri="{FF2B5EF4-FFF2-40B4-BE49-F238E27FC236}">
                  <a16:creationId xmlns:a16="http://schemas.microsoft.com/office/drawing/2014/main" id="{97ABDCA9-E97A-F58A-1D03-B752557B2E30}"/>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81" name="Picture 80">
              <a:extLst>
                <a:ext uri="{FF2B5EF4-FFF2-40B4-BE49-F238E27FC236}">
                  <a16:creationId xmlns:a16="http://schemas.microsoft.com/office/drawing/2014/main" id="{46A4E2B5-BE24-A349-1142-736C4AB0A2DA}"/>
                </a:ext>
              </a:extLst>
            </p:cNvPr>
            <p:cNvPicPr>
              <a:picLocks noChangeAspect="1"/>
            </p:cNvPicPr>
            <p:nvPr/>
          </p:nvPicPr>
          <p:blipFill>
            <a:blip r:embed="rId3"/>
            <a:stretch>
              <a:fillRect/>
            </a:stretch>
          </p:blipFill>
          <p:spPr>
            <a:xfrm>
              <a:off x="1897048" y="5849470"/>
              <a:ext cx="285750" cy="285750"/>
            </a:xfrm>
            <a:prstGeom prst="rect">
              <a:avLst/>
            </a:prstGeom>
          </p:spPr>
        </p:pic>
        <p:pic>
          <p:nvPicPr>
            <p:cNvPr id="82" name="Picture 81">
              <a:extLst>
                <a:ext uri="{FF2B5EF4-FFF2-40B4-BE49-F238E27FC236}">
                  <a16:creationId xmlns:a16="http://schemas.microsoft.com/office/drawing/2014/main" id="{2A88AC2B-673E-AD31-9B96-57384E1ED88F}"/>
                </a:ext>
              </a:extLst>
            </p:cNvPr>
            <p:cNvPicPr>
              <a:picLocks noChangeAspect="1"/>
            </p:cNvPicPr>
            <p:nvPr/>
          </p:nvPicPr>
          <p:blipFill>
            <a:blip r:embed="rId4"/>
            <a:stretch>
              <a:fillRect/>
            </a:stretch>
          </p:blipFill>
          <p:spPr>
            <a:xfrm>
              <a:off x="2370036" y="5848357"/>
              <a:ext cx="286893" cy="285750"/>
            </a:xfrm>
            <a:prstGeom prst="rect">
              <a:avLst/>
            </a:prstGeom>
          </p:spPr>
        </p:pic>
        <p:sp>
          <p:nvSpPr>
            <p:cNvPr id="88" name="Picture Placeholder 80" descr="Defense Preventions&#10;">
              <a:extLst>
                <a:ext uri="{FF2B5EF4-FFF2-40B4-BE49-F238E27FC236}">
                  <a16:creationId xmlns:a16="http://schemas.microsoft.com/office/drawing/2014/main" id="{23D2A2C4-A1EE-6B2D-16AB-332015758F7E}"/>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89" name="Picture Placeholder 80" descr="Defense Preventions&#10;">
              <a:extLst>
                <a:ext uri="{FF2B5EF4-FFF2-40B4-BE49-F238E27FC236}">
                  <a16:creationId xmlns:a16="http://schemas.microsoft.com/office/drawing/2014/main" id="{BB5BC6BB-5119-066A-8E18-D7CDB6FD516E}"/>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0" name="Picture Placeholder 80" descr="Defense Preventions&#10;">
              <a:extLst>
                <a:ext uri="{FF2B5EF4-FFF2-40B4-BE49-F238E27FC236}">
                  <a16:creationId xmlns:a16="http://schemas.microsoft.com/office/drawing/2014/main" id="{19D44B19-CEDD-3E79-56B5-3E4885BC30F4}"/>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1" name="Picture Placeholder 80" descr="Defense Preventions&#10;">
              <a:extLst>
                <a:ext uri="{FF2B5EF4-FFF2-40B4-BE49-F238E27FC236}">
                  <a16:creationId xmlns:a16="http://schemas.microsoft.com/office/drawing/2014/main" id="{8E99294A-53A1-0455-655A-50B3249D03E1}"/>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3" name="Picture Placeholder 80" descr="Defense Preventions&#10;">
              <a:extLst>
                <a:ext uri="{FF2B5EF4-FFF2-40B4-BE49-F238E27FC236}">
                  <a16:creationId xmlns:a16="http://schemas.microsoft.com/office/drawing/2014/main" id="{F8E6D8DA-2B46-9719-22B8-81D172ED7874}"/>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grpSp>
      <p:sp>
        <p:nvSpPr>
          <p:cNvPr id="95" name="Picture Placeholder 80" descr="Defense Preventions&#10;">
            <a:extLst>
              <a:ext uri="{FF2B5EF4-FFF2-40B4-BE49-F238E27FC236}">
                <a16:creationId xmlns:a16="http://schemas.microsoft.com/office/drawing/2014/main" id="{2943B0F8-B1C7-A285-9B65-275FFAAFFC70}"/>
              </a:ext>
            </a:extLst>
          </p:cNvPr>
          <p:cNvSpPr>
            <a:spLocks noChangeAspect="1"/>
          </p:cNvSpPr>
          <p:nvPr/>
        </p:nvSpPr>
        <p:spPr>
          <a:xfrm>
            <a:off x="1071551" y="4596192"/>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6" name="Picture Placeholder 80" descr="Defense Preventions&#10;">
            <a:extLst>
              <a:ext uri="{FF2B5EF4-FFF2-40B4-BE49-F238E27FC236}">
                <a16:creationId xmlns:a16="http://schemas.microsoft.com/office/drawing/2014/main" id="{DFDE9451-902D-6FFB-EAC5-97580AB7263E}"/>
              </a:ext>
            </a:extLst>
          </p:cNvPr>
          <p:cNvSpPr>
            <a:spLocks noChangeAspect="1"/>
          </p:cNvSpPr>
          <p:nvPr/>
        </p:nvSpPr>
        <p:spPr>
          <a:xfrm>
            <a:off x="2133074" y="5788987"/>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7" name="Picture Placeholder 80" descr="Defense Preventions&#10;">
            <a:extLst>
              <a:ext uri="{FF2B5EF4-FFF2-40B4-BE49-F238E27FC236}">
                <a16:creationId xmlns:a16="http://schemas.microsoft.com/office/drawing/2014/main" id="{78C48009-41E8-10A4-DA67-655FBF9EDB39}"/>
              </a:ext>
            </a:extLst>
          </p:cNvPr>
          <p:cNvSpPr>
            <a:spLocks noChangeAspect="1"/>
          </p:cNvSpPr>
          <p:nvPr/>
        </p:nvSpPr>
        <p:spPr>
          <a:xfrm>
            <a:off x="5332820" y="3567278"/>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8" name="Picture Placeholder 80" descr="Defense Preventions&#10;">
            <a:extLst>
              <a:ext uri="{FF2B5EF4-FFF2-40B4-BE49-F238E27FC236}">
                <a16:creationId xmlns:a16="http://schemas.microsoft.com/office/drawing/2014/main" id="{74DBB840-A2FC-E4B9-D334-B36B1B5FF456}"/>
              </a:ext>
            </a:extLst>
          </p:cNvPr>
          <p:cNvSpPr>
            <a:spLocks noChangeAspect="1"/>
          </p:cNvSpPr>
          <p:nvPr/>
        </p:nvSpPr>
        <p:spPr>
          <a:xfrm>
            <a:off x="6558031" y="4707465"/>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18D18A39-CE99-8133-0C61-544340FAEDE1}"/>
              </a:ext>
            </a:extLst>
          </p:cNvPr>
          <p:cNvSpPr>
            <a:spLocks noChangeAspect="1"/>
          </p:cNvSpPr>
          <p:nvPr/>
        </p:nvSpPr>
        <p:spPr>
          <a:xfrm>
            <a:off x="1555239" y="4604081"/>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15" name="Rectangle 114">
            <a:extLst>
              <a:ext uri="{FF2B5EF4-FFF2-40B4-BE49-F238E27FC236}">
                <a16:creationId xmlns:a16="http://schemas.microsoft.com/office/drawing/2014/main" id="{E6CDACDD-5D64-3BAF-A227-775E873AFC2B}"/>
              </a:ext>
            </a:extLst>
          </p:cNvPr>
          <p:cNvSpPr/>
          <p:nvPr/>
        </p:nvSpPr>
        <p:spPr>
          <a:xfrm flipH="1" flipV="1">
            <a:off x="3636912" y="3980440"/>
            <a:ext cx="1474836" cy="1098002"/>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82598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ESXi – New isolated VSS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(13/17)</a:t>
            </a:r>
          </a:p>
        </p:txBody>
      </p:sp>
      <p:grpSp>
        <p:nvGrpSpPr>
          <p:cNvPr id="8" name="Group 7">
            <a:extLst>
              <a:ext uri="{FF2B5EF4-FFF2-40B4-BE49-F238E27FC236}">
                <a16:creationId xmlns:a16="http://schemas.microsoft.com/office/drawing/2014/main" id="{981C04B2-BD3A-B83E-FDB6-FAF1E847BFF7}"/>
              </a:ext>
            </a:extLst>
          </p:cNvPr>
          <p:cNvGrpSpPr/>
          <p:nvPr/>
        </p:nvGrpSpPr>
        <p:grpSpPr>
          <a:xfrm>
            <a:off x="2195695" y="3020940"/>
            <a:ext cx="8940800" cy="2628900"/>
            <a:chOff x="2195695" y="3020940"/>
            <a:chExt cx="8940800" cy="2628900"/>
          </a:xfrm>
        </p:grpSpPr>
        <p:pic>
          <p:nvPicPr>
            <p:cNvPr id="5" name="Picture 4">
              <a:extLst>
                <a:ext uri="{FF2B5EF4-FFF2-40B4-BE49-F238E27FC236}">
                  <a16:creationId xmlns:a16="http://schemas.microsoft.com/office/drawing/2014/main" id="{964F0D70-9DE6-E00B-B55C-4FC4C5880BF7}"/>
                </a:ext>
              </a:extLst>
            </p:cNvPr>
            <p:cNvPicPr>
              <a:picLocks noChangeAspect="1"/>
            </p:cNvPicPr>
            <p:nvPr/>
          </p:nvPicPr>
          <p:blipFill>
            <a:blip r:embed="rId3"/>
            <a:stretch>
              <a:fillRect/>
            </a:stretch>
          </p:blipFill>
          <p:spPr>
            <a:xfrm>
              <a:off x="2195695" y="3020940"/>
              <a:ext cx="8940800" cy="2628900"/>
            </a:xfrm>
            <a:prstGeom prst="rect">
              <a:avLst/>
            </a:prstGeom>
            <a:ln w="19050">
              <a:solidFill>
                <a:schemeClr val="accent1"/>
              </a:solidFill>
            </a:ln>
          </p:spPr>
        </p:pic>
        <p:sp>
          <p:nvSpPr>
            <p:cNvPr id="6" name="Rectangle 5">
              <a:extLst>
                <a:ext uri="{FF2B5EF4-FFF2-40B4-BE49-F238E27FC236}">
                  <a16:creationId xmlns:a16="http://schemas.microsoft.com/office/drawing/2014/main" id="{337869C2-B656-B751-EA01-91025FA5180A}"/>
                </a:ext>
              </a:extLst>
            </p:cNvPr>
            <p:cNvSpPr/>
            <p:nvPr/>
          </p:nvSpPr>
          <p:spPr>
            <a:xfrm>
              <a:off x="5735783" y="3886201"/>
              <a:ext cx="5375566" cy="164176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7" name="Picture 6">
            <a:extLst>
              <a:ext uri="{FF2B5EF4-FFF2-40B4-BE49-F238E27FC236}">
                <a16:creationId xmlns:a16="http://schemas.microsoft.com/office/drawing/2014/main" id="{A886F828-9C16-EA77-FF99-D40A1F42D6CA}"/>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100709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a:t>
            </a:r>
          </a:p>
          <a:p>
            <a:pPr marL="1144588" lvl="2" indent="-400050">
              <a:buFont typeface="+mj-lt"/>
              <a:buAutoNum type="romanLcPeriod"/>
            </a:pPr>
            <a:r>
              <a:rPr lang="en-US" dirty="0"/>
              <a:t>(Optional) Enable Distributed Malware on vCenter Clusters</a:t>
            </a:r>
          </a:p>
          <a:p>
            <a:pPr marL="1370013" lvl="3" indent="-400050"/>
            <a:r>
              <a:rPr lang="en-US" dirty="0"/>
              <a:t>Done in previous step</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(14/17)</a:t>
            </a:r>
          </a:p>
        </p:txBody>
      </p:sp>
      <p:grpSp>
        <p:nvGrpSpPr>
          <p:cNvPr id="9" name="Group 8">
            <a:extLst>
              <a:ext uri="{FF2B5EF4-FFF2-40B4-BE49-F238E27FC236}">
                <a16:creationId xmlns:a16="http://schemas.microsoft.com/office/drawing/2014/main" id="{499FCC46-C2CB-4167-0CE6-5A11B1AB630D}"/>
              </a:ext>
            </a:extLst>
          </p:cNvPr>
          <p:cNvGrpSpPr/>
          <p:nvPr/>
        </p:nvGrpSpPr>
        <p:grpSpPr>
          <a:xfrm>
            <a:off x="2218295" y="2808651"/>
            <a:ext cx="8369300" cy="3486150"/>
            <a:chOff x="2218295" y="2808651"/>
            <a:chExt cx="8369300" cy="3486150"/>
          </a:xfrm>
        </p:grpSpPr>
        <p:pic>
          <p:nvPicPr>
            <p:cNvPr id="3" name="Picture 2">
              <a:extLst>
                <a:ext uri="{FF2B5EF4-FFF2-40B4-BE49-F238E27FC236}">
                  <a16:creationId xmlns:a16="http://schemas.microsoft.com/office/drawing/2014/main" id="{F85F3BE0-CC86-8F1A-18FF-2A12AA5127C4}"/>
                </a:ext>
              </a:extLst>
            </p:cNvPr>
            <p:cNvPicPr>
              <a:picLocks noChangeAspect="1"/>
            </p:cNvPicPr>
            <p:nvPr/>
          </p:nvPicPr>
          <p:blipFill>
            <a:blip r:embed="rId3"/>
            <a:stretch>
              <a:fillRect/>
            </a:stretch>
          </p:blipFill>
          <p:spPr>
            <a:xfrm>
              <a:off x="2218295" y="2808651"/>
              <a:ext cx="8369300" cy="3486150"/>
            </a:xfrm>
            <a:prstGeom prst="rect">
              <a:avLst/>
            </a:prstGeom>
            <a:ln w="19050">
              <a:solidFill>
                <a:schemeClr val="accent1"/>
              </a:solidFill>
            </a:ln>
          </p:spPr>
        </p:pic>
        <p:sp>
          <p:nvSpPr>
            <p:cNvPr id="8" name="Rectangle 7">
              <a:extLst>
                <a:ext uri="{FF2B5EF4-FFF2-40B4-BE49-F238E27FC236}">
                  <a16:creationId xmlns:a16="http://schemas.microsoft.com/office/drawing/2014/main" id="{415225A2-2331-482B-0C61-BD5E47E686DE}"/>
                </a:ext>
              </a:extLst>
            </p:cNvPr>
            <p:cNvSpPr/>
            <p:nvPr/>
          </p:nvSpPr>
          <p:spPr>
            <a:xfrm>
              <a:off x="2479964" y="5749636"/>
              <a:ext cx="7162803" cy="29653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7" name="Picture 6">
            <a:extLst>
              <a:ext uri="{FF2B5EF4-FFF2-40B4-BE49-F238E27FC236}">
                <a16:creationId xmlns:a16="http://schemas.microsoft.com/office/drawing/2014/main" id="{FC473D55-B830-85C8-2FE8-882A941551FF}"/>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78635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 cont.</a:t>
            </a:r>
          </a:p>
          <a:p>
            <a:pPr marL="1144588" lvl="2" indent="-400050">
              <a:buFont typeface="+mj-lt"/>
              <a:buAutoNum type="romanLcPeriod" startAt="2"/>
            </a:pPr>
            <a:r>
              <a:rPr lang="en-US" dirty="0"/>
              <a:t>(Optional) Enable Malware on Gateways</a:t>
            </a:r>
          </a:p>
          <a:p>
            <a:pPr marL="1370013" lvl="3" indent="-400050"/>
            <a:r>
              <a:rPr lang="en-US" dirty="0"/>
              <a:t>Select the T1 Gateway(s)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(15/17)</a:t>
            </a:r>
          </a:p>
        </p:txBody>
      </p:sp>
      <p:grpSp>
        <p:nvGrpSpPr>
          <p:cNvPr id="9" name="Group 8">
            <a:extLst>
              <a:ext uri="{FF2B5EF4-FFF2-40B4-BE49-F238E27FC236}">
                <a16:creationId xmlns:a16="http://schemas.microsoft.com/office/drawing/2014/main" id="{11B34508-8078-B07B-ACED-F0B894B953C1}"/>
              </a:ext>
            </a:extLst>
          </p:cNvPr>
          <p:cNvGrpSpPr/>
          <p:nvPr/>
        </p:nvGrpSpPr>
        <p:grpSpPr>
          <a:xfrm>
            <a:off x="2148845" y="2768617"/>
            <a:ext cx="8388350" cy="2006600"/>
            <a:chOff x="2218293" y="2956573"/>
            <a:chExt cx="8388350" cy="2006600"/>
          </a:xfrm>
        </p:grpSpPr>
        <p:pic>
          <p:nvPicPr>
            <p:cNvPr id="5" name="Picture 4">
              <a:extLst>
                <a:ext uri="{FF2B5EF4-FFF2-40B4-BE49-F238E27FC236}">
                  <a16:creationId xmlns:a16="http://schemas.microsoft.com/office/drawing/2014/main" id="{EBE00E78-E231-FE82-F0D8-CE838467D774}"/>
                </a:ext>
              </a:extLst>
            </p:cNvPr>
            <p:cNvPicPr>
              <a:picLocks noChangeAspect="1"/>
            </p:cNvPicPr>
            <p:nvPr/>
          </p:nvPicPr>
          <p:blipFill>
            <a:blip r:embed="rId3"/>
            <a:stretch>
              <a:fillRect/>
            </a:stretch>
          </p:blipFill>
          <p:spPr>
            <a:xfrm>
              <a:off x="2218293" y="2956573"/>
              <a:ext cx="8388350" cy="2006600"/>
            </a:xfrm>
            <a:prstGeom prst="rect">
              <a:avLst/>
            </a:prstGeom>
          </p:spPr>
        </p:pic>
        <p:sp>
          <p:nvSpPr>
            <p:cNvPr id="6" name="Rectangle 5">
              <a:extLst>
                <a:ext uri="{FF2B5EF4-FFF2-40B4-BE49-F238E27FC236}">
                  <a16:creationId xmlns:a16="http://schemas.microsoft.com/office/drawing/2014/main" id="{AC346247-AE11-B404-82E6-F222A7120151}"/>
                </a:ext>
              </a:extLst>
            </p:cNvPr>
            <p:cNvSpPr/>
            <p:nvPr/>
          </p:nvSpPr>
          <p:spPr>
            <a:xfrm>
              <a:off x="8865363" y="4659867"/>
              <a:ext cx="667159" cy="25071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3" name="Picture 2">
            <a:extLst>
              <a:ext uri="{FF2B5EF4-FFF2-40B4-BE49-F238E27FC236}">
                <a16:creationId xmlns:a16="http://schemas.microsoft.com/office/drawing/2014/main" id="{019596F9-6DFD-B1EA-BC1A-C2DCCB2DB63B}"/>
              </a:ext>
            </a:extLst>
          </p:cNvPr>
          <p:cNvPicPr>
            <a:picLocks noChangeAspect="1"/>
          </p:cNvPicPr>
          <p:nvPr/>
        </p:nvPicPr>
        <p:blipFill>
          <a:blip r:embed="rId4"/>
          <a:stretch>
            <a:fillRect/>
          </a:stretch>
        </p:blipFill>
        <p:spPr>
          <a:xfrm>
            <a:off x="9699504" y="129010"/>
            <a:ext cx="2409190" cy="1573530"/>
          </a:xfrm>
          <a:prstGeom prst="rect">
            <a:avLst/>
          </a:prstGeom>
        </p:spPr>
      </p:pic>
    </p:spTree>
    <p:extLst>
      <p:ext uri="{BB962C8B-B14F-4D97-AF65-F5344CB8AC3E}">
        <p14:creationId xmlns:p14="http://schemas.microsoft.com/office/powerpoint/2010/main" val="941693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4"/>
            </a:pPr>
            <a:r>
              <a:rPr lang="en-US" dirty="0"/>
              <a:t>(Optional) Install </a:t>
            </a:r>
            <a:r>
              <a:rPr lang="en-US" b="0" i="0" dirty="0">
                <a:latin typeface="Calibri" panose="020F0502020204030204" pitchFamily="34" charset="0"/>
              </a:rPr>
              <a:t>File Introspection Driver on VMs (Windows / Linux)</a:t>
            </a:r>
            <a:endParaRPr lang="en-US" dirty="0"/>
          </a:p>
          <a:p>
            <a:pPr marL="742950" lvl="1" indent="-285750">
              <a:buFontTx/>
              <a:buChar char="-"/>
            </a:pPr>
            <a:r>
              <a:rPr lang="en-US" dirty="0"/>
              <a:t>Required only for Distributed Malware</a:t>
            </a:r>
          </a:p>
          <a:p>
            <a:pPr marL="1201738" lvl="2" indent="-457200">
              <a:buFont typeface="+mj-lt"/>
              <a:buAutoNum type="alphaLcPeriod"/>
            </a:pPr>
            <a:r>
              <a:rPr lang="en-US" dirty="0"/>
              <a:t>Windows</a:t>
            </a:r>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(16/17)</a:t>
            </a:r>
          </a:p>
        </p:txBody>
      </p:sp>
      <p:grpSp>
        <p:nvGrpSpPr>
          <p:cNvPr id="10" name="Group 9">
            <a:extLst>
              <a:ext uri="{FF2B5EF4-FFF2-40B4-BE49-F238E27FC236}">
                <a16:creationId xmlns:a16="http://schemas.microsoft.com/office/drawing/2014/main" id="{017A0BF7-358C-F30A-AB73-3D409F9020A1}"/>
              </a:ext>
            </a:extLst>
          </p:cNvPr>
          <p:cNvGrpSpPr/>
          <p:nvPr/>
        </p:nvGrpSpPr>
        <p:grpSpPr>
          <a:xfrm>
            <a:off x="2176040" y="2546431"/>
            <a:ext cx="5018541" cy="4023360"/>
            <a:chOff x="2176040" y="2546431"/>
            <a:chExt cx="5018541" cy="4023360"/>
          </a:xfrm>
        </p:grpSpPr>
        <p:pic>
          <p:nvPicPr>
            <p:cNvPr id="3" name="Picture 2">
              <a:extLst>
                <a:ext uri="{FF2B5EF4-FFF2-40B4-BE49-F238E27FC236}">
                  <a16:creationId xmlns:a16="http://schemas.microsoft.com/office/drawing/2014/main" id="{F302FA03-F303-7E87-A641-F218A952FBC9}"/>
                </a:ext>
              </a:extLst>
            </p:cNvPr>
            <p:cNvPicPr>
              <a:picLocks noChangeAspect="1"/>
            </p:cNvPicPr>
            <p:nvPr/>
          </p:nvPicPr>
          <p:blipFill rotWithShape="1">
            <a:blip r:embed="rId3"/>
            <a:srcRect l="1407"/>
            <a:stretch/>
          </p:blipFill>
          <p:spPr>
            <a:xfrm>
              <a:off x="2176040" y="2546431"/>
              <a:ext cx="5018541" cy="4023360"/>
            </a:xfrm>
            <a:prstGeom prst="rect">
              <a:avLst/>
            </a:prstGeom>
          </p:spPr>
        </p:pic>
        <p:sp>
          <p:nvSpPr>
            <p:cNvPr id="7" name="Rectangle 6">
              <a:extLst>
                <a:ext uri="{FF2B5EF4-FFF2-40B4-BE49-F238E27FC236}">
                  <a16:creationId xmlns:a16="http://schemas.microsoft.com/office/drawing/2014/main" id="{DFD79E9F-6687-9C12-1D0A-50FA17040FE1}"/>
                </a:ext>
              </a:extLst>
            </p:cNvPr>
            <p:cNvSpPr/>
            <p:nvPr/>
          </p:nvSpPr>
          <p:spPr>
            <a:xfrm>
              <a:off x="3112745" y="4671443"/>
              <a:ext cx="1555508" cy="218191"/>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1" name="Picture 10">
            <a:extLst>
              <a:ext uri="{FF2B5EF4-FFF2-40B4-BE49-F238E27FC236}">
                <a16:creationId xmlns:a16="http://schemas.microsoft.com/office/drawing/2014/main" id="{EC2A0087-1FDD-D18F-4567-0C237167B4BD}"/>
              </a:ext>
            </a:extLst>
          </p:cNvPr>
          <p:cNvPicPr>
            <a:picLocks noChangeAspect="1"/>
          </p:cNvPicPr>
          <p:nvPr/>
        </p:nvPicPr>
        <p:blipFill>
          <a:blip r:embed="rId4"/>
          <a:stretch>
            <a:fillRect/>
          </a:stretch>
        </p:blipFill>
        <p:spPr>
          <a:xfrm>
            <a:off x="9807293" y="75155"/>
            <a:ext cx="2311400" cy="1875790"/>
          </a:xfrm>
          <a:prstGeom prst="rect">
            <a:avLst/>
          </a:prstGeom>
        </p:spPr>
      </p:pic>
    </p:spTree>
    <p:extLst>
      <p:ext uri="{BB962C8B-B14F-4D97-AF65-F5344CB8AC3E}">
        <p14:creationId xmlns:p14="http://schemas.microsoft.com/office/powerpoint/2010/main" val="10980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4"/>
            </a:pPr>
            <a:r>
              <a:rPr lang="en-US" dirty="0"/>
              <a:t>(Optional) Install </a:t>
            </a:r>
            <a:r>
              <a:rPr lang="en-US" b="0" i="0" dirty="0">
                <a:latin typeface="Calibri" panose="020F0502020204030204" pitchFamily="34" charset="0"/>
              </a:rPr>
              <a:t>File Introspection Driver on VMs (Windows / Linux)</a:t>
            </a:r>
            <a:endParaRPr lang="en-US" dirty="0"/>
          </a:p>
          <a:p>
            <a:pPr marL="742950" lvl="1" indent="-285750">
              <a:buFontTx/>
              <a:buChar char="-"/>
            </a:pPr>
            <a:r>
              <a:rPr lang="en-US" dirty="0"/>
              <a:t>Required only for Distributed Malware</a:t>
            </a:r>
          </a:p>
          <a:p>
            <a:pPr marL="1201738" lvl="2" indent="-457200">
              <a:buFont typeface="+mj-lt"/>
              <a:buAutoNum type="alphaLcPeriod" startAt="2"/>
            </a:pPr>
            <a:r>
              <a:rPr lang="en-US" dirty="0"/>
              <a:t>Linux</a:t>
            </a:r>
          </a:p>
          <a:p>
            <a:pPr lvl="3" indent="0">
              <a:buNone/>
            </a:pPr>
            <a:r>
              <a:rPr lang="en-US" dirty="0"/>
              <a:t>See NSX Administration </a:t>
            </a:r>
            <a:r>
              <a:rPr lang="en-US" dirty="0">
                <a:hlinkClick r:id="rId3"/>
              </a:rPr>
              <a:t>https://docs.vmware.com/en/VMware-NSX/4.1/administration/GUID-4871C429-CFE6-41C9-86C9-7FCFE9C95EC8.html</a:t>
            </a:r>
            <a:endParaRPr lang="en-US" dirty="0"/>
          </a:p>
          <a:p>
            <a:pPr lvl="3" indent="0">
              <a:spcBef>
                <a:spcPts val="0"/>
              </a:spcBef>
              <a:buClrTx/>
              <a:buSzTx/>
              <a:buNone/>
              <a:defRPr/>
            </a:pPr>
            <a:endParaRPr lang="en-US" u="sng" dirty="0">
              <a:effectLst/>
              <a:latin typeface="Calibri" panose="020F0502020204030204" pitchFamily="34" charset="0"/>
            </a:endParaRPr>
          </a:p>
          <a:p>
            <a:pPr lvl="3" indent="0">
              <a:spcBef>
                <a:spcPts val="0"/>
              </a:spcBef>
              <a:buClrTx/>
              <a:buSzTx/>
              <a:buNone/>
              <a:defRPr/>
            </a:pPr>
            <a:r>
              <a:rPr lang="en-US" dirty="0">
                <a:effectLst/>
                <a:latin typeface="Calibri" panose="020F0502020204030204" pitchFamily="34" charset="0"/>
              </a:rPr>
              <a:t>Example of Installation for Ubuntu 20.04 (Focal)</a:t>
            </a:r>
          </a:p>
          <a:p>
            <a:pPr marL="1428750" lvl="4" indent="-285750">
              <a:spcBef>
                <a:spcPts val="600"/>
              </a:spcBef>
              <a:buFont typeface="+mj-lt"/>
              <a:buAutoNum type="arabicPeriod"/>
            </a:pPr>
            <a:r>
              <a:rPr lang="en-US" dirty="0">
                <a:effectLst/>
                <a:latin typeface="Calibri" panose="020F0502020204030204" pitchFamily="34" charset="0"/>
              </a:rPr>
              <a:t>Obtain and import the VMware packaging public keys using the following commands.</a:t>
            </a:r>
          </a:p>
          <a:p>
            <a:pPr marL="1430338" lvl="7" indent="0">
              <a:spcBef>
                <a:spcPts val="300"/>
              </a:spcBef>
              <a:buNone/>
            </a:pPr>
            <a:r>
              <a:rPr lang="en-US" sz="1100" dirty="0">
                <a:effectLst/>
                <a:latin typeface="Courier New" panose="02070309020205020404" pitchFamily="49" charset="0"/>
                <a:cs typeface="Courier New" panose="02070309020205020404" pitchFamily="49" charset="0"/>
              </a:rPr>
              <a:t>curl -O https://packages.vmware.com/packages/nsx-gi/keys/VMWARE-PACKAGING-NSX-GI-GPG-RSA-</a:t>
            </a:r>
            <a:r>
              <a:rPr lang="en-US" sz="1100" dirty="0" err="1">
                <a:effectLst/>
                <a:latin typeface="Courier New" panose="02070309020205020404" pitchFamily="49" charset="0"/>
                <a:cs typeface="Courier New" panose="02070309020205020404" pitchFamily="49" charset="0"/>
              </a:rPr>
              <a:t>KEY.pub</a:t>
            </a:r>
            <a:endParaRPr lang="en-US" sz="1100" dirty="0">
              <a:latin typeface="Courier New" panose="02070309020205020404" pitchFamily="49" charset="0"/>
              <a:cs typeface="Courier New" panose="02070309020205020404" pitchFamily="49" charset="0"/>
            </a:endParaRP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apt-key add VMWARE-PACKAGING-NSX-GI-GPG-RSA-</a:t>
            </a:r>
            <a:r>
              <a:rPr lang="en-US" sz="1100" dirty="0" err="1">
                <a:effectLst/>
                <a:latin typeface="Courier New" panose="02070309020205020404" pitchFamily="49" charset="0"/>
                <a:cs typeface="Courier New" panose="02070309020205020404" pitchFamily="49" charset="0"/>
              </a:rPr>
              <a:t>KEY.pub</a:t>
            </a:r>
            <a:endParaRPr lang="en-US" sz="1100" dirty="0">
              <a:effectLst/>
              <a:latin typeface="Courier New" panose="02070309020205020404" pitchFamily="49" charset="0"/>
              <a:cs typeface="Courier New" panose="02070309020205020404" pitchFamily="49" charset="0"/>
            </a:endParaRPr>
          </a:p>
          <a:p>
            <a:pPr marL="1428750" lvl="4" indent="-285750">
              <a:spcBef>
                <a:spcPts val="600"/>
              </a:spcBef>
              <a:buFont typeface="+mj-lt"/>
              <a:buAutoNum type="arabicPeriod"/>
            </a:pPr>
            <a:r>
              <a:rPr lang="en-US" dirty="0">
                <a:effectLst/>
                <a:latin typeface="Calibri" panose="020F0502020204030204" pitchFamily="34" charset="0"/>
              </a:rPr>
              <a:t>Create a new file named</a:t>
            </a:r>
            <a:r>
              <a:rPr lang="en-US" sz="1200" dirty="0">
                <a:effectLst/>
                <a:latin typeface="Courier New" panose="02070309020205020404" pitchFamily="49" charset="0"/>
                <a:cs typeface="Courier New" panose="02070309020205020404" pitchFamily="49" charset="0"/>
              </a:rPr>
              <a:t> </a:t>
            </a:r>
            <a:r>
              <a:rPr lang="en-US" sz="1200" b="0" i="0" dirty="0" err="1">
                <a:effectLst/>
                <a:latin typeface="Courier New" panose="02070309020205020404" pitchFamily="49" charset="0"/>
                <a:cs typeface="Courier New" panose="02070309020205020404" pitchFamily="49" charset="0"/>
              </a:rPr>
              <a:t>vmware.list</a:t>
            </a:r>
            <a:r>
              <a:rPr lang="en-US" sz="1200" dirty="0">
                <a:effectLst/>
                <a:latin typeface="Courier New" panose="02070309020205020404" pitchFamily="49" charset="0"/>
                <a:cs typeface="Courier New" panose="02070309020205020404" pitchFamily="49" charset="0"/>
              </a:rPr>
              <a:t> </a:t>
            </a:r>
            <a:r>
              <a:rPr lang="en-US" dirty="0">
                <a:effectLst/>
                <a:latin typeface="Calibri" panose="020F0502020204030204" pitchFamily="34" charset="0"/>
              </a:rPr>
              <a:t>file under </a:t>
            </a:r>
            <a:r>
              <a:rPr lang="en-US" sz="1200" b="0" i="0" dirty="0">
                <a:effectLst/>
                <a:latin typeface="Courier New" panose="02070309020205020404" pitchFamily="49" charset="0"/>
                <a:cs typeface="Courier New" panose="02070309020205020404" pitchFamily="49" charset="0"/>
              </a:rPr>
              <a:t>/</a:t>
            </a:r>
            <a:r>
              <a:rPr lang="en-US" sz="1200" b="0" i="0" dirty="0" err="1">
                <a:effectLst/>
                <a:latin typeface="Courier New" panose="02070309020205020404" pitchFamily="49" charset="0"/>
                <a:cs typeface="Courier New" panose="02070309020205020404" pitchFamily="49" charset="0"/>
              </a:rPr>
              <a:t>etc</a:t>
            </a:r>
            <a:r>
              <a:rPr lang="en-US" sz="1200" b="0" i="0" dirty="0">
                <a:effectLst/>
                <a:latin typeface="Courier New" panose="02070309020205020404" pitchFamily="49" charset="0"/>
                <a:cs typeface="Courier New" panose="02070309020205020404" pitchFamily="49" charset="0"/>
              </a:rPr>
              <a:t>/apt/</a:t>
            </a:r>
            <a:r>
              <a:rPr lang="en-US" sz="1200" b="0" i="0" dirty="0" err="1">
                <a:effectLst/>
                <a:latin typeface="Courier New" panose="02070309020205020404" pitchFamily="49" charset="0"/>
                <a:cs typeface="Courier New" panose="02070309020205020404" pitchFamily="49" charset="0"/>
              </a:rPr>
              <a:t>sources.list.d</a:t>
            </a:r>
            <a:endParaRPr lang="en-US" sz="1200" dirty="0">
              <a:effectLst/>
              <a:latin typeface="Courier New" panose="02070309020205020404" pitchFamily="49" charset="0"/>
              <a:cs typeface="Courier New" panose="02070309020205020404" pitchFamily="49" charset="0"/>
            </a:endParaRPr>
          </a:p>
          <a:p>
            <a:pPr marL="1428750" lvl="4" indent="-285750">
              <a:spcBef>
                <a:spcPts val="600"/>
              </a:spcBef>
              <a:buFont typeface="+mj-lt"/>
              <a:buAutoNum type="arabicPeriod"/>
            </a:pPr>
            <a:r>
              <a:rPr lang="en-US" dirty="0">
                <a:effectLst/>
                <a:latin typeface="Calibri" panose="020F0502020204030204" pitchFamily="34" charset="0"/>
              </a:rPr>
              <a:t>Edit the file with the following content:</a:t>
            </a:r>
          </a:p>
          <a:p>
            <a:pPr marL="1430338" lvl="7" indent="0">
              <a:spcBef>
                <a:spcPts val="300"/>
              </a:spcBef>
              <a:buNone/>
            </a:pPr>
            <a:r>
              <a:rPr lang="en-US" sz="1100" dirty="0">
                <a:effectLst/>
                <a:latin typeface="Courier New" panose="02070309020205020404" pitchFamily="49" charset="0"/>
                <a:cs typeface="Courier New" panose="02070309020205020404" pitchFamily="49" charset="0"/>
              </a:rPr>
              <a:t>deb [arch=amd64] https://</a:t>
            </a:r>
            <a:r>
              <a:rPr lang="en-US" sz="1100" dirty="0" err="1">
                <a:effectLst/>
                <a:latin typeface="Courier New" panose="02070309020205020404" pitchFamily="49" charset="0"/>
                <a:cs typeface="Courier New" panose="02070309020205020404" pitchFamily="49" charset="0"/>
              </a:rPr>
              <a:t>packages.vmware.com</a:t>
            </a:r>
            <a:r>
              <a:rPr lang="en-US" sz="1100" dirty="0">
                <a:effectLst/>
                <a:latin typeface="Courier New" panose="02070309020205020404" pitchFamily="49" charset="0"/>
                <a:cs typeface="Courier New" panose="02070309020205020404" pitchFamily="49" charset="0"/>
              </a:rPr>
              <a:t>/packages/</a:t>
            </a:r>
            <a:r>
              <a:rPr lang="en-US" sz="1100" dirty="0" err="1">
                <a:effectLst/>
                <a:latin typeface="Courier New" panose="02070309020205020404" pitchFamily="49" charset="0"/>
                <a:cs typeface="Courier New" panose="02070309020205020404" pitchFamily="49" charset="0"/>
              </a:rPr>
              <a:t>nsx-gi</a:t>
            </a:r>
            <a:r>
              <a:rPr lang="en-US" sz="1100" dirty="0">
                <a:effectLst/>
                <a:latin typeface="Courier New" panose="02070309020205020404" pitchFamily="49" charset="0"/>
                <a:cs typeface="Courier New" panose="02070309020205020404" pitchFamily="49" charset="0"/>
              </a:rPr>
              <a:t>/latest/ubuntu/ focal main</a:t>
            </a:r>
          </a:p>
          <a:p>
            <a:pPr marL="1428750" lvl="4" indent="-285750">
              <a:spcBef>
                <a:spcPts val="600"/>
              </a:spcBef>
              <a:buFont typeface="+mj-lt"/>
              <a:buAutoNum type="arabicPeriod"/>
            </a:pPr>
            <a:r>
              <a:rPr lang="en-US" dirty="0">
                <a:effectLst/>
                <a:latin typeface="Calibri" panose="020F0502020204030204" pitchFamily="34" charset="0"/>
              </a:rPr>
              <a:t>Install the package.</a:t>
            </a: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apt-get update</a:t>
            </a: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apt-get install </a:t>
            </a:r>
            <a:r>
              <a:rPr lang="en-US" sz="1100" dirty="0" err="1">
                <a:effectLst/>
                <a:latin typeface="Courier New" panose="02070309020205020404" pitchFamily="49" charset="0"/>
                <a:cs typeface="Courier New" panose="02070309020205020404" pitchFamily="49" charset="0"/>
              </a:rPr>
              <a:t>vmware</a:t>
            </a:r>
            <a:r>
              <a:rPr lang="en-US" sz="1100" dirty="0">
                <a:effectLst/>
                <a:latin typeface="Courier New" panose="02070309020205020404" pitchFamily="49" charset="0"/>
                <a:cs typeface="Courier New" panose="02070309020205020404" pitchFamily="49" charset="0"/>
              </a:rPr>
              <a:t>-</a:t>
            </a:r>
            <a:r>
              <a:rPr lang="en-US" sz="1100" dirty="0" err="1">
                <a:effectLst/>
                <a:latin typeface="Courier New" panose="02070309020205020404" pitchFamily="49" charset="0"/>
                <a:cs typeface="Courier New" panose="02070309020205020404" pitchFamily="49" charset="0"/>
              </a:rPr>
              <a:t>nsx</a:t>
            </a:r>
            <a:r>
              <a:rPr lang="en-US" sz="1100" dirty="0">
                <a:effectLst/>
                <a:latin typeface="Courier New" panose="02070309020205020404" pitchFamily="49" charset="0"/>
                <a:cs typeface="Courier New" panose="02070309020205020404" pitchFamily="49" charset="0"/>
              </a:rPr>
              <a:t>-</a:t>
            </a:r>
            <a:r>
              <a:rPr lang="en-US" sz="1100" dirty="0" err="1">
                <a:effectLst/>
                <a:latin typeface="Courier New" panose="02070309020205020404" pitchFamily="49" charset="0"/>
                <a:cs typeface="Courier New" panose="02070309020205020404" pitchFamily="49" charset="0"/>
              </a:rPr>
              <a:t>gi</a:t>
            </a:r>
            <a:r>
              <a:rPr lang="en-US" sz="1100" dirty="0">
                <a:effectLst/>
                <a:latin typeface="Courier New" panose="02070309020205020404" pitchFamily="49" charset="0"/>
                <a:cs typeface="Courier New" panose="02070309020205020404" pitchFamily="49" charset="0"/>
              </a:rPr>
              <a:t>-file</a:t>
            </a:r>
          </a:p>
          <a:p>
            <a:pPr marL="1428750" lvl="4" indent="-285750">
              <a:spcBef>
                <a:spcPts val="600"/>
              </a:spcBef>
              <a:buFont typeface="+mj-lt"/>
              <a:buAutoNum type="arabicPeriod"/>
            </a:pPr>
            <a:r>
              <a:rPr lang="en-US" dirty="0">
                <a:effectLst/>
                <a:latin typeface="Calibri" panose="020F0502020204030204" pitchFamily="34" charset="0"/>
              </a:rPr>
              <a:t>Validate installation.</a:t>
            </a:r>
          </a:p>
          <a:p>
            <a:pPr marL="1430338" lvl="5"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t>
            </a:r>
            <a:r>
              <a:rPr lang="en-US" sz="1100" dirty="0" err="1">
                <a:effectLst/>
                <a:latin typeface="Courier New" panose="02070309020205020404" pitchFamily="49" charset="0"/>
                <a:cs typeface="Courier New" panose="02070309020205020404" pitchFamily="49" charset="0"/>
              </a:rPr>
              <a:t>systemctl</a:t>
            </a:r>
            <a:r>
              <a:rPr lang="en-US" sz="1100" dirty="0">
                <a:effectLst/>
                <a:latin typeface="Courier New" panose="02070309020205020404" pitchFamily="49" charset="0"/>
                <a:cs typeface="Courier New" panose="02070309020205020404" pitchFamily="49" charset="0"/>
              </a:rPr>
              <a:t> status </a:t>
            </a:r>
            <a:r>
              <a:rPr lang="en-US" sz="1100" dirty="0" err="1">
                <a:effectLst/>
                <a:latin typeface="Courier New" panose="02070309020205020404" pitchFamily="49" charset="0"/>
                <a:cs typeface="Courier New" panose="02070309020205020404" pitchFamily="49" charset="0"/>
              </a:rPr>
              <a:t>vsepd</a:t>
            </a:r>
            <a:br>
              <a:rPr lang="en-US" dirty="0"/>
            </a:br>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(17/17)</a:t>
            </a:r>
          </a:p>
        </p:txBody>
      </p:sp>
      <p:pic>
        <p:nvPicPr>
          <p:cNvPr id="6" name="Picture 5">
            <a:extLst>
              <a:ext uri="{FF2B5EF4-FFF2-40B4-BE49-F238E27FC236}">
                <a16:creationId xmlns:a16="http://schemas.microsoft.com/office/drawing/2014/main" id="{BA9987FF-9B49-E8E7-A2FC-0E79D2E5517C}"/>
              </a:ext>
            </a:extLst>
          </p:cNvPr>
          <p:cNvPicPr>
            <a:picLocks noChangeAspect="1"/>
          </p:cNvPicPr>
          <p:nvPr/>
        </p:nvPicPr>
        <p:blipFill>
          <a:blip r:embed="rId4"/>
          <a:stretch>
            <a:fillRect/>
          </a:stretch>
        </p:blipFill>
        <p:spPr>
          <a:xfrm>
            <a:off x="9807293" y="75155"/>
            <a:ext cx="2311400" cy="1875790"/>
          </a:xfrm>
          <a:prstGeom prst="rect">
            <a:avLst/>
          </a:prstGeom>
        </p:spPr>
      </p:pic>
    </p:spTree>
    <p:extLst>
      <p:ext uri="{BB962C8B-B14F-4D97-AF65-F5344CB8AC3E}">
        <p14:creationId xmlns:p14="http://schemas.microsoft.com/office/powerpoint/2010/main" val="379163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502353902"/>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60341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Malware components in NAPP</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NSX Malware Detection and Prevention Upgrade (1/2)</a:t>
            </a:r>
          </a:p>
        </p:txBody>
      </p:sp>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a:xfrm>
            <a:off x="616666" y="1600201"/>
            <a:ext cx="8250608" cy="4572000"/>
          </a:xfrm>
        </p:spPr>
        <p:txBody>
          <a:bodyPr/>
          <a:lstStyle/>
          <a:p>
            <a:pPr marL="342900" indent="-342900">
              <a:buFont typeface="Arial" panose="020B0604020202020204" pitchFamily="34" charset="0"/>
              <a:buChar char="•"/>
            </a:pPr>
            <a:r>
              <a:rPr lang="en-US" dirty="0"/>
              <a:t>Upgrade Malware components in NAPP</a:t>
            </a:r>
          </a:p>
          <a:p>
            <a:pPr marL="800100" lvl="1" indent="-342900"/>
            <a:r>
              <a:rPr lang="en-US" dirty="0"/>
              <a:t>This step is done automatically during the NAPP upgrade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800100" lvl="1" indent="-342900"/>
            <a:endParaRPr lang="en-US" dirty="0"/>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grpSp>
        <p:nvGrpSpPr>
          <p:cNvPr id="9" name="Group 8">
            <a:extLst>
              <a:ext uri="{FF2B5EF4-FFF2-40B4-BE49-F238E27FC236}">
                <a16:creationId xmlns:a16="http://schemas.microsoft.com/office/drawing/2014/main" id="{820A7185-138E-1FC6-FDBD-32EE735744DF}"/>
              </a:ext>
            </a:extLst>
          </p:cNvPr>
          <p:cNvGrpSpPr/>
          <p:nvPr/>
        </p:nvGrpSpPr>
        <p:grpSpPr>
          <a:xfrm>
            <a:off x="6945026" y="1428420"/>
            <a:ext cx="2048839" cy="2743379"/>
            <a:chOff x="5654844" y="2744214"/>
            <a:chExt cx="2048839" cy="2743379"/>
          </a:xfrm>
        </p:grpSpPr>
        <p:pic>
          <p:nvPicPr>
            <p:cNvPr id="1025" name="Picture 2">
              <a:extLst>
                <a:ext uri="{FF2B5EF4-FFF2-40B4-BE49-F238E27FC236}">
                  <a16:creationId xmlns:a16="http://schemas.microsoft.com/office/drawing/2014/main" id="{B78E704C-1726-29EA-1FB5-C6085E05AD0B}"/>
                </a:ext>
              </a:extLst>
            </p:cNvPr>
            <p:cNvPicPr>
              <a:picLocks noChangeAspect="1" noChangeArrowheads="1"/>
            </p:cNvPicPr>
            <p:nvPr/>
          </p:nvPicPr>
          <p:blipFill rotWithShape="1">
            <a:blip r:embed="rId3" r:link="rId4">
              <a:extLst>
                <a:ext uri="{28A0092B-C50C-407E-A947-70E740481C1C}">
                  <a14:useLocalDpi xmlns:a14="http://schemas.microsoft.com/office/drawing/2010/main" val="0"/>
                </a:ext>
              </a:extLst>
            </a:blip>
            <a:srcRect l="66108" t="39996"/>
            <a:stretch>
              <a:fillRect/>
            </a:stretch>
          </p:blipFill>
          <p:spPr bwMode="auto">
            <a:xfrm>
              <a:off x="5654844" y="2744214"/>
              <a:ext cx="2048839" cy="274337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F8E5980-D2BD-1732-9CEB-B512A86DAB43}"/>
                </a:ext>
              </a:extLst>
            </p:cNvPr>
            <p:cNvSpPr>
              <a:spLocks/>
            </p:cNvSpPr>
            <p:nvPr/>
          </p:nvSpPr>
          <p:spPr>
            <a:xfrm>
              <a:off x="5710364" y="5203397"/>
              <a:ext cx="1722350"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382807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a:t>SVM VMs</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NSX Malware Detection and Prevention Upgrade (2/2)</a:t>
            </a:r>
          </a:p>
        </p:txBody>
      </p:sp>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a:xfrm>
            <a:off x="616666" y="1600201"/>
            <a:ext cx="8250608" cy="4572000"/>
          </a:xfrm>
        </p:spPr>
        <p:txBody>
          <a:bodyPr/>
          <a:lstStyle/>
          <a:p>
            <a:pPr marL="342900" indent="-342900">
              <a:buFont typeface="Arial" panose="020B0604020202020204" pitchFamily="34" charset="0"/>
              <a:buChar char="•"/>
            </a:pPr>
            <a:r>
              <a:rPr lang="en-US" dirty="0"/>
              <a:t>Upgrade SVM VMs</a:t>
            </a:r>
          </a:p>
          <a:p>
            <a:pPr marL="800100" lvl="1" indent="-342900"/>
            <a:r>
              <a:rPr lang="en-US" dirty="0"/>
              <a:t>API call to create new SVM catalog</a:t>
            </a:r>
          </a:p>
          <a:p>
            <a:pPr marL="800100" lvl="1" indent="-342900"/>
            <a:endParaRPr lang="en-US" dirty="0"/>
          </a:p>
          <a:p>
            <a:pPr marL="800100" lvl="1" indent="-342900"/>
            <a:endParaRPr lang="en-US" dirty="0"/>
          </a:p>
          <a:p>
            <a:pPr marL="800100" lvl="1" indent="-342900"/>
            <a:endParaRPr lang="en-US" dirty="0"/>
          </a:p>
          <a:p>
            <a:pPr marL="800100" lvl="1" indent="-342900"/>
            <a:endParaRPr lang="en-US" dirty="0"/>
          </a:p>
          <a:p>
            <a:pPr lvl="1" indent="0">
              <a:buNone/>
            </a:pPr>
            <a:endParaRPr lang="en-US" dirty="0"/>
          </a:p>
          <a:p>
            <a:pPr marL="800100" lvl="1" indent="-342900"/>
            <a:endParaRPr lang="en-US" dirty="0"/>
          </a:p>
          <a:p>
            <a:pPr marL="800100" lvl="1" indent="-342900"/>
            <a:endParaRPr lang="en-US" dirty="0"/>
          </a:p>
          <a:p>
            <a:pPr marL="800100" lvl="1" indent="-342900"/>
            <a:r>
              <a:rPr lang="en-US" dirty="0"/>
              <a:t>Change Appliance in Service Deployment</a:t>
            </a:r>
          </a:p>
          <a:p>
            <a:pPr marL="800100" lvl="1" indent="-342900"/>
            <a:endParaRPr lang="en-US" i="1" dirty="0"/>
          </a:p>
          <a:p>
            <a:pPr marL="800100" lvl="1" indent="-342900"/>
            <a:endParaRPr lang="en-US" i="1" dirty="0"/>
          </a:p>
          <a:p>
            <a:pPr lvl="3" indent="0">
              <a:buNone/>
            </a:pPr>
            <a:endParaRPr lang="en-US" i="1" dirty="0"/>
          </a:p>
          <a:p>
            <a:pPr lvl="3" indent="0">
              <a:buNone/>
            </a:pPr>
            <a:endParaRPr lang="en-US" i="1" dirty="0"/>
          </a:p>
          <a:p>
            <a:pPr lvl="3" indent="0">
              <a:buNone/>
            </a:pPr>
            <a:endParaRPr lang="en-US" i="1" dirty="0"/>
          </a:p>
          <a:p>
            <a:pPr lvl="1" indent="0">
              <a:buNone/>
            </a:pPr>
            <a:r>
              <a:rPr lang="en-US" sz="1400" i="1" dirty="0"/>
              <a:t>More details in the Admin Guide </a:t>
            </a:r>
            <a:r>
              <a:rPr lang="en-US" sz="1400" i="1" dirty="0">
                <a:hlinkClick r:id="rId3"/>
              </a:rPr>
              <a:t>here</a:t>
            </a:r>
            <a:r>
              <a:rPr lang="en-US" sz="1400" i="1" dirty="0"/>
              <a:t>.</a:t>
            </a:r>
          </a:p>
          <a:p>
            <a:pPr marL="800100" lvl="1" indent="-342900"/>
            <a:endParaRPr lang="en-US" dirty="0"/>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grpSp>
        <p:nvGrpSpPr>
          <p:cNvPr id="13" name="Group 12">
            <a:extLst>
              <a:ext uri="{FF2B5EF4-FFF2-40B4-BE49-F238E27FC236}">
                <a16:creationId xmlns:a16="http://schemas.microsoft.com/office/drawing/2014/main" id="{8A0A7855-A4BF-772F-1B82-404E5D94D9A9}"/>
              </a:ext>
            </a:extLst>
          </p:cNvPr>
          <p:cNvGrpSpPr/>
          <p:nvPr/>
        </p:nvGrpSpPr>
        <p:grpSpPr>
          <a:xfrm>
            <a:off x="5542695" y="4426404"/>
            <a:ext cx="5580146" cy="2305050"/>
            <a:chOff x="2853480" y="4498185"/>
            <a:chExt cx="5580146" cy="2305050"/>
          </a:xfrm>
        </p:grpSpPr>
        <p:pic>
          <p:nvPicPr>
            <p:cNvPr id="11" name="Picture 10">
              <a:extLst>
                <a:ext uri="{FF2B5EF4-FFF2-40B4-BE49-F238E27FC236}">
                  <a16:creationId xmlns:a16="http://schemas.microsoft.com/office/drawing/2014/main" id="{226A095A-6707-BD10-EECA-6DAC9877160D}"/>
                </a:ext>
              </a:extLst>
            </p:cNvPr>
            <p:cNvPicPr>
              <a:picLocks noChangeAspect="1"/>
            </p:cNvPicPr>
            <p:nvPr/>
          </p:nvPicPr>
          <p:blipFill rotWithShape="1">
            <a:blip r:embed="rId4"/>
            <a:srcRect r="30090"/>
            <a:stretch/>
          </p:blipFill>
          <p:spPr>
            <a:xfrm>
              <a:off x="2853480" y="4498185"/>
              <a:ext cx="5580146" cy="2305050"/>
            </a:xfrm>
            <a:prstGeom prst="rect">
              <a:avLst/>
            </a:prstGeom>
          </p:spPr>
        </p:pic>
        <p:sp>
          <p:nvSpPr>
            <p:cNvPr id="12" name="Rectangle 11">
              <a:extLst>
                <a:ext uri="{FF2B5EF4-FFF2-40B4-BE49-F238E27FC236}">
                  <a16:creationId xmlns:a16="http://schemas.microsoft.com/office/drawing/2014/main" id="{65FFB75B-9FE5-AC89-ACD1-353EDED748C6}"/>
                </a:ext>
              </a:extLst>
            </p:cNvPr>
            <p:cNvSpPr>
              <a:spLocks/>
            </p:cNvSpPr>
            <p:nvPr/>
          </p:nvSpPr>
          <p:spPr>
            <a:xfrm>
              <a:off x="3342003" y="6198300"/>
              <a:ext cx="931204"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2EEFD69B-9A9A-AAAC-8987-E0F3708397D9}"/>
              </a:ext>
            </a:extLst>
          </p:cNvPr>
          <p:cNvGrpSpPr/>
          <p:nvPr/>
        </p:nvGrpSpPr>
        <p:grpSpPr>
          <a:xfrm>
            <a:off x="4741970" y="1979459"/>
            <a:ext cx="7181596" cy="2067687"/>
            <a:chOff x="3530825" y="2400958"/>
            <a:chExt cx="7181596" cy="2067687"/>
          </a:xfrm>
        </p:grpSpPr>
        <p:pic>
          <p:nvPicPr>
            <p:cNvPr id="15" name="Picture 14">
              <a:extLst>
                <a:ext uri="{FF2B5EF4-FFF2-40B4-BE49-F238E27FC236}">
                  <a16:creationId xmlns:a16="http://schemas.microsoft.com/office/drawing/2014/main" id="{7C91E038-C985-0AD8-6C2A-B22F29946C0A}"/>
                </a:ext>
              </a:extLst>
            </p:cNvPr>
            <p:cNvPicPr>
              <a:picLocks noChangeAspect="1"/>
            </p:cNvPicPr>
            <p:nvPr/>
          </p:nvPicPr>
          <p:blipFill>
            <a:blip r:embed="rId5"/>
            <a:stretch>
              <a:fillRect/>
            </a:stretch>
          </p:blipFill>
          <p:spPr>
            <a:xfrm>
              <a:off x="3530825" y="2400958"/>
              <a:ext cx="7181596" cy="2067687"/>
            </a:xfrm>
            <a:prstGeom prst="rect">
              <a:avLst/>
            </a:prstGeom>
            <a:ln w="19050">
              <a:solidFill>
                <a:schemeClr val="accent1"/>
              </a:solidFill>
            </a:ln>
          </p:spPr>
        </p:pic>
        <p:sp>
          <p:nvSpPr>
            <p:cNvPr id="16" name="Rectangle 15">
              <a:extLst>
                <a:ext uri="{FF2B5EF4-FFF2-40B4-BE49-F238E27FC236}">
                  <a16:creationId xmlns:a16="http://schemas.microsoft.com/office/drawing/2014/main" id="{08A83538-1B84-920E-0AC6-576C848DE831}"/>
                </a:ext>
              </a:extLst>
            </p:cNvPr>
            <p:cNvSpPr/>
            <p:nvPr/>
          </p:nvSpPr>
          <p:spPr>
            <a:xfrm>
              <a:off x="3604446" y="2483891"/>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7" name="Rectangle 16">
              <a:extLst>
                <a:ext uri="{FF2B5EF4-FFF2-40B4-BE49-F238E27FC236}">
                  <a16:creationId xmlns:a16="http://schemas.microsoft.com/office/drawing/2014/main" id="{AF066DBC-8656-7E71-2B77-166019F8421D}"/>
                </a:ext>
              </a:extLst>
            </p:cNvPr>
            <p:cNvSpPr/>
            <p:nvPr/>
          </p:nvSpPr>
          <p:spPr>
            <a:xfrm>
              <a:off x="3949983" y="3494712"/>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188805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53313202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41702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p: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know which VMware Tools releases are supported on Windows for </a:t>
            </a:r>
            <a:r>
              <a:rPr lang="en-US" sz="1800" dirty="0">
                <a:ea typeface="Calibri" panose="020F0502020204030204" pitchFamily="34" charset="0"/>
                <a:cs typeface="Times New Roman" panose="02020603050405020304" pitchFamily="18" charset="0"/>
              </a:rPr>
              <a:t>each NSX release for Malware:</a:t>
            </a:r>
          </a:p>
          <a:p>
            <a:pPr marL="0" marR="0">
              <a:spcBef>
                <a:spcPts val="0"/>
              </a:spcBef>
              <a:spcAft>
                <a:spcPts val="0"/>
              </a:spcAft>
            </a:pPr>
            <a:endParaRPr lang="en-IN" sz="1800" dirty="0">
              <a:effectLst/>
              <a:latin typeface="Calibri" panose="020F0502020204030204" pitchFamily="34" charset="0"/>
              <a:ea typeface="Times New Roman" panose="02020603050405020304" pitchFamily="18" charset="0"/>
            </a:endParaRPr>
          </a:p>
          <a:p>
            <a:pPr marL="285750" indent="-285750">
              <a:spcBef>
                <a:spcPts val="0"/>
              </a:spcBef>
              <a:buFont typeface="Arial" panose="020B0604020202020204" pitchFamily="34" charset="0"/>
              <a:buChar char="•"/>
            </a:pPr>
            <a:r>
              <a:rPr lang="en-IN" sz="1800" dirty="0">
                <a:effectLst/>
                <a:latin typeface="Calibri" panose="020F0502020204030204" pitchFamily="34" charset="0"/>
                <a:ea typeface="Times New Roman" panose="02020603050405020304" pitchFamily="18" charset="0"/>
              </a:rPr>
              <a:t>Refer to </a:t>
            </a:r>
            <a:r>
              <a:rPr lang="en-IN" sz="1800" u="sng" dirty="0">
                <a:solidFill>
                  <a:srgbClr val="0563C1"/>
                </a:solidFill>
                <a:effectLst/>
                <a:latin typeface="Calibri" panose="020F0502020204030204" pitchFamily="34" charset="0"/>
                <a:ea typeface="Times New Roman" panose="02020603050405020304" pitchFamily="18" charset="0"/>
                <a:hlinkClick r:id="rId3"/>
              </a:rPr>
              <a:t>interop matrix</a:t>
            </a:r>
            <a:r>
              <a:rPr lang="en-IN" sz="1800" dirty="0">
                <a:effectLst/>
                <a:latin typeface="Calibri" panose="020F0502020204030204" pitchFamily="34" charset="0"/>
                <a:ea typeface="Times New Roman" panose="02020603050405020304" pitchFamily="18" charset="0"/>
              </a:rPr>
              <a:t> to find the supported VMware Tool version supported for each NSX release</a:t>
            </a: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p:txBody>
      </p:sp>
      <p:sp>
        <p:nvSpPr>
          <p:cNvPr id="3" name="Subtitle 2">
            <a:extLst>
              <a:ext uri="{FF2B5EF4-FFF2-40B4-BE49-F238E27FC236}">
                <a16:creationId xmlns:a16="http://schemas.microsoft.com/office/drawing/2014/main" id="{A1E8AF4F-E157-9E35-8069-F8D0FB331DE8}"/>
              </a:ext>
            </a:extLst>
          </p:cNvPr>
          <p:cNvSpPr>
            <a:spLocks noGrp="1"/>
          </p:cNvSpPr>
          <p:nvPr>
            <p:ph type="subTitle" idx="10"/>
          </p:nvPr>
        </p:nvSpPr>
        <p:spPr/>
        <p:txBody>
          <a:bodyPr/>
          <a:lstStyle/>
          <a:p>
            <a:r>
              <a:rPr lang="en-US" dirty="0"/>
              <a:t>VMware Tool releases</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Supported Windows versions and VMware Tools releases (1/2)</a:t>
            </a:r>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pic>
        <p:nvPicPr>
          <p:cNvPr id="8" name="Picture 7">
            <a:extLst>
              <a:ext uri="{FF2B5EF4-FFF2-40B4-BE49-F238E27FC236}">
                <a16:creationId xmlns:a16="http://schemas.microsoft.com/office/drawing/2014/main" id="{745B017D-E5AC-0216-DA06-4F4FA12CEB56}"/>
              </a:ext>
            </a:extLst>
          </p:cNvPr>
          <p:cNvPicPr>
            <a:picLocks noChangeAspect="1"/>
          </p:cNvPicPr>
          <p:nvPr/>
        </p:nvPicPr>
        <p:blipFill>
          <a:blip r:embed="rId4"/>
          <a:stretch>
            <a:fillRect/>
          </a:stretch>
        </p:blipFill>
        <p:spPr>
          <a:xfrm>
            <a:off x="2209800" y="2549549"/>
            <a:ext cx="7772400" cy="4028378"/>
          </a:xfrm>
          <a:prstGeom prst="rect">
            <a:avLst/>
          </a:prstGeom>
        </p:spPr>
      </p:pic>
    </p:spTree>
    <p:extLst>
      <p:ext uri="{BB962C8B-B14F-4D97-AF65-F5344CB8AC3E}">
        <p14:creationId xmlns:p14="http://schemas.microsoft.com/office/powerpoint/2010/main" val="3246966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 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r>
              <a:rPr lang="en-US" b="1" dirty="0"/>
              <a:t>Performance</a:t>
            </a:r>
          </a:p>
          <a:p>
            <a:pPr marL="742504" lvl="1" indent="-285578"/>
            <a:r>
              <a:rPr lang="en-US" dirty="0"/>
              <a:t>Malware Detection on </a:t>
            </a:r>
            <a:r>
              <a:rPr lang="en-US" dirty="0" err="1"/>
              <a:t>Baremetal</a:t>
            </a:r>
            <a:r>
              <a:rPr lang="en-US" dirty="0"/>
              <a:t> Edges</a:t>
            </a:r>
          </a:p>
          <a:p>
            <a:pPr marL="285578" indent="-285578">
              <a:buFont typeface="Arial" panose="020B0604020202020204" pitchFamily="34" charset="0"/>
              <a:buChar char="•"/>
            </a:pPr>
            <a:r>
              <a:rPr lang="en-US" b="1" dirty="0"/>
              <a:t>Operations</a:t>
            </a:r>
          </a:p>
          <a:p>
            <a:pPr marL="742504" lvl="1" indent="-285578"/>
            <a:r>
              <a:rPr lang="en-US" dirty="0"/>
              <a:t>Search Enhancements for Malware Detection and Prevention Monitoring </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4.0.1.1 Enhancements</a:t>
            </a:r>
          </a:p>
        </p:txBody>
      </p:sp>
      <p:pic>
        <p:nvPicPr>
          <p:cNvPr id="117" name="Picture 116">
            <a:extLst>
              <a:ext uri="{FF2B5EF4-FFF2-40B4-BE49-F238E27FC236}">
                <a16:creationId xmlns:a16="http://schemas.microsoft.com/office/drawing/2014/main" id="{BB8AADF4-2C78-FB50-887E-726EB2FCED88}"/>
              </a:ext>
            </a:extLst>
          </p:cNvPr>
          <p:cNvPicPr>
            <a:picLocks noChangeAspect="1"/>
          </p:cNvPicPr>
          <p:nvPr/>
        </p:nvPicPr>
        <p:blipFill>
          <a:blip r:embed="rId3"/>
          <a:stretch>
            <a:fillRect/>
          </a:stretch>
        </p:blipFill>
        <p:spPr>
          <a:xfrm>
            <a:off x="579960" y="1943875"/>
            <a:ext cx="6981362" cy="3884176"/>
          </a:xfrm>
          <a:prstGeom prst="rect">
            <a:avLst/>
          </a:prstGeom>
        </p:spPr>
      </p:pic>
    </p:spTree>
    <p:extLst>
      <p:ext uri="{BB962C8B-B14F-4D97-AF65-F5344CB8AC3E}">
        <p14:creationId xmlns:p14="http://schemas.microsoft.com/office/powerpoint/2010/main" val="151135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Effect transition="in" filter="fade">
                                      <p:cBhvr>
                                        <p:cTn id="11" dur="500"/>
                                        <p:tgtEl>
                                          <p:spTgt spid="3">
                                            <p:txEl>
                                              <p:pRg st="6" end="6"/>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p: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know which Windows OS are supported for </a:t>
            </a:r>
            <a:r>
              <a:rPr lang="en-US" sz="1800" dirty="0">
                <a:ea typeface="Calibri" panose="020F0502020204030204" pitchFamily="34" charset="0"/>
                <a:cs typeface="Times New Roman" panose="02020603050405020304" pitchFamily="18" charset="0"/>
              </a:rPr>
              <a:t>each VMware Tool release:</a:t>
            </a:r>
          </a:p>
          <a:p>
            <a:pPr marL="0" marR="0">
              <a:spcBef>
                <a:spcPts val="0"/>
              </a:spcBef>
              <a:spcAft>
                <a:spcPts val="0"/>
              </a:spcAft>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Times New Roman" panose="02020603050405020304" pitchFamily="18" charset="0"/>
              </a:rPr>
              <a:t>Check the VMware Tool Release Note </a:t>
            </a:r>
            <a:r>
              <a:rPr lang="en-US" sz="1800" u="sng" dirty="0">
                <a:solidFill>
                  <a:srgbClr val="0563C1"/>
                </a:solidFill>
                <a:effectLst/>
                <a:latin typeface="Calibri" panose="020F0502020204030204" pitchFamily="34" charset="0"/>
                <a:ea typeface="Times New Roman" panose="02020603050405020304" pitchFamily="18" charset="0"/>
                <a:hlinkClick r:id="rId3"/>
              </a:rPr>
              <a:t>https://docs.vmware.com/en/VMware-Tools/index.html</a:t>
            </a:r>
            <a:r>
              <a:rPr lang="en-US" sz="1800" dirty="0">
                <a:effectLst/>
                <a:latin typeface="Calibri" panose="020F0502020204030204" pitchFamily="34" charset="0"/>
                <a:ea typeface="Times New Roman" panose="02020603050405020304" pitchFamily="18" charset="0"/>
              </a:rPr>
              <a:t> for its specific release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Times New Roman" panose="02020603050405020304" pitchFamily="18" charset="0"/>
            </a:endParaRPr>
          </a:p>
        </p:txBody>
      </p:sp>
      <p:sp>
        <p:nvSpPr>
          <p:cNvPr id="3" name="Subtitle 2">
            <a:extLst>
              <a:ext uri="{FF2B5EF4-FFF2-40B4-BE49-F238E27FC236}">
                <a16:creationId xmlns:a16="http://schemas.microsoft.com/office/drawing/2014/main" id="{A1E8AF4F-E157-9E35-8069-F8D0FB331DE8}"/>
              </a:ext>
            </a:extLst>
          </p:cNvPr>
          <p:cNvSpPr>
            <a:spLocks noGrp="1"/>
          </p:cNvSpPr>
          <p:nvPr>
            <p:ph type="subTitle" idx="10"/>
          </p:nvPr>
        </p:nvSpPr>
        <p:spPr/>
        <p:txBody>
          <a:bodyPr/>
          <a:lstStyle/>
          <a:p>
            <a:r>
              <a:rPr lang="en-US"/>
              <a:t>Windows OS</a:t>
            </a:r>
            <a:endParaRPr lang="en-US" dirty="0"/>
          </a:p>
          <a:p>
            <a:endParaRPr lang="en-US" dirty="0"/>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Supported Windows versions and VMware Tools releases (2/2)</a:t>
            </a:r>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pic>
        <p:nvPicPr>
          <p:cNvPr id="11" name="Picture 10">
            <a:extLst>
              <a:ext uri="{FF2B5EF4-FFF2-40B4-BE49-F238E27FC236}">
                <a16:creationId xmlns:a16="http://schemas.microsoft.com/office/drawing/2014/main" id="{46AA9995-7988-A129-5B7F-5EE59ED8E6A3}"/>
              </a:ext>
            </a:extLst>
          </p:cNvPr>
          <p:cNvPicPr>
            <a:picLocks noChangeAspect="1"/>
          </p:cNvPicPr>
          <p:nvPr/>
        </p:nvPicPr>
        <p:blipFill>
          <a:blip r:embed="rId4"/>
          <a:stretch>
            <a:fillRect/>
          </a:stretch>
        </p:blipFill>
        <p:spPr>
          <a:xfrm>
            <a:off x="1653207" y="2942185"/>
            <a:ext cx="8509000" cy="3213100"/>
          </a:xfrm>
          <a:prstGeom prst="rect">
            <a:avLst/>
          </a:prstGeom>
        </p:spPr>
      </p:pic>
    </p:spTree>
    <p:extLst>
      <p:ext uri="{BB962C8B-B14F-4D97-AF65-F5344CB8AC3E}">
        <p14:creationId xmlns:p14="http://schemas.microsoft.com/office/powerpoint/2010/main" val="71471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969878444"/>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402949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776766998"/>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428481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AAA9138-105D-4C0C-BAD4-6774FB330A01}"/>
              </a:ext>
            </a:extLst>
          </p:cNvPr>
          <p:cNvSpPr>
            <a:spLocks noGrp="1"/>
          </p:cNvSpPr>
          <p:nvPr>
            <p:ph type="subTitle" idx="10"/>
          </p:nvPr>
        </p:nvSpPr>
        <p:spPr/>
        <p:txBody>
          <a:bodyPr/>
          <a:lstStyle/>
          <a:p>
            <a:r>
              <a:rPr lang="en-US" dirty="0"/>
              <a:t>Internal Architecture</a:t>
            </a:r>
          </a:p>
        </p:txBody>
      </p:sp>
      <p:sp>
        <p:nvSpPr>
          <p:cNvPr id="3" name="Title 2">
            <a:extLst>
              <a:ext uri="{FF2B5EF4-FFF2-40B4-BE49-F238E27FC236}">
                <a16:creationId xmlns:a16="http://schemas.microsoft.com/office/drawing/2014/main" id="{169C7EFE-5512-4425-A4A1-A61E14536D53}"/>
              </a:ext>
            </a:extLst>
          </p:cNvPr>
          <p:cNvSpPr>
            <a:spLocks noGrp="1"/>
          </p:cNvSpPr>
          <p:nvPr>
            <p:ph type="title"/>
          </p:nvPr>
        </p:nvSpPr>
        <p:spPr/>
        <p:txBody>
          <a:bodyPr/>
          <a:lstStyle/>
          <a:p>
            <a:r>
              <a:rPr lang="en-US" dirty="0"/>
              <a:t>Malware Detection and Prevention</a:t>
            </a:r>
          </a:p>
        </p:txBody>
      </p:sp>
      <p:sp>
        <p:nvSpPr>
          <p:cNvPr id="35" name="Rectangle 34">
            <a:extLst>
              <a:ext uri="{FF2B5EF4-FFF2-40B4-BE49-F238E27FC236}">
                <a16:creationId xmlns:a16="http://schemas.microsoft.com/office/drawing/2014/main" id="{939C7D49-58FF-4D61-9357-985DCB242258}"/>
              </a:ext>
            </a:extLst>
          </p:cNvPr>
          <p:cNvSpPr/>
          <p:nvPr/>
        </p:nvSpPr>
        <p:spPr>
          <a:xfrm>
            <a:off x="2210278" y="3653901"/>
            <a:ext cx="2935553" cy="813733"/>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ESXi Host</a:t>
            </a:r>
          </a:p>
        </p:txBody>
      </p:sp>
      <p:sp>
        <p:nvSpPr>
          <p:cNvPr id="37" name="Rectangle 36">
            <a:extLst>
              <a:ext uri="{FF2B5EF4-FFF2-40B4-BE49-F238E27FC236}">
                <a16:creationId xmlns:a16="http://schemas.microsoft.com/office/drawing/2014/main" id="{D6C3A0F0-6E03-4396-8836-EEB5178BB545}"/>
              </a:ext>
            </a:extLst>
          </p:cNvPr>
          <p:cNvSpPr/>
          <p:nvPr/>
        </p:nvSpPr>
        <p:spPr>
          <a:xfrm>
            <a:off x="3345655"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MUX</a:t>
            </a:r>
          </a:p>
        </p:txBody>
      </p:sp>
      <p:sp>
        <p:nvSpPr>
          <p:cNvPr id="39" name="Rectangle 38">
            <a:extLst>
              <a:ext uri="{FF2B5EF4-FFF2-40B4-BE49-F238E27FC236}">
                <a16:creationId xmlns:a16="http://schemas.microsoft.com/office/drawing/2014/main" id="{AE29E325-7789-4B4D-AB1B-6330AC1C9E68}"/>
              </a:ext>
            </a:extLst>
          </p:cNvPr>
          <p:cNvSpPr/>
          <p:nvPr/>
        </p:nvSpPr>
        <p:spPr>
          <a:xfrm>
            <a:off x="2426430" y="2726538"/>
            <a:ext cx="1455186" cy="81373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Guest VM</a:t>
            </a:r>
          </a:p>
        </p:txBody>
      </p:sp>
      <p:sp>
        <p:nvSpPr>
          <p:cNvPr id="40" name="Rectangle 39">
            <a:extLst>
              <a:ext uri="{FF2B5EF4-FFF2-40B4-BE49-F238E27FC236}">
                <a16:creationId xmlns:a16="http://schemas.microsoft.com/office/drawing/2014/main" id="{FEF63F44-8B7A-4520-B422-15DB5A4B7C72}"/>
              </a:ext>
            </a:extLst>
          </p:cNvPr>
          <p:cNvSpPr/>
          <p:nvPr/>
        </p:nvSpPr>
        <p:spPr>
          <a:xfrm>
            <a:off x="4082992" y="1840423"/>
            <a:ext cx="1062839" cy="16935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SVM</a:t>
            </a:r>
          </a:p>
        </p:txBody>
      </p:sp>
      <p:sp>
        <p:nvSpPr>
          <p:cNvPr id="41" name="Rectangle 40">
            <a:extLst>
              <a:ext uri="{FF2B5EF4-FFF2-40B4-BE49-F238E27FC236}">
                <a16:creationId xmlns:a16="http://schemas.microsoft.com/office/drawing/2014/main" id="{E554CFE6-2671-4760-866B-81615F6A1A97}"/>
              </a:ext>
            </a:extLst>
          </p:cNvPr>
          <p:cNvSpPr/>
          <p:nvPr/>
        </p:nvSpPr>
        <p:spPr>
          <a:xfrm>
            <a:off x="5573280" y="1840423"/>
            <a:ext cx="2039825" cy="169858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Edge Node</a:t>
            </a:r>
          </a:p>
        </p:txBody>
      </p:sp>
      <p:sp>
        <p:nvSpPr>
          <p:cNvPr id="42" name="Rectangle 41">
            <a:extLst>
              <a:ext uri="{FF2B5EF4-FFF2-40B4-BE49-F238E27FC236}">
                <a16:creationId xmlns:a16="http://schemas.microsoft.com/office/drawing/2014/main" id="{FA01E4E0-6702-4EC9-B10D-A45FA71BC2AB}"/>
              </a:ext>
            </a:extLst>
          </p:cNvPr>
          <p:cNvSpPr/>
          <p:nvPr/>
        </p:nvSpPr>
        <p:spPr>
          <a:xfrm>
            <a:off x="245853" y="2750329"/>
            <a:ext cx="1368000"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Manager Cluster</a:t>
            </a:r>
          </a:p>
        </p:txBody>
      </p:sp>
      <p:sp>
        <p:nvSpPr>
          <p:cNvPr id="43" name="Rectangle 42">
            <a:extLst>
              <a:ext uri="{FF2B5EF4-FFF2-40B4-BE49-F238E27FC236}">
                <a16:creationId xmlns:a16="http://schemas.microsoft.com/office/drawing/2014/main" id="{1B5798E8-4912-429A-87EB-D65B36D58A92}"/>
              </a:ext>
            </a:extLst>
          </p:cNvPr>
          <p:cNvSpPr/>
          <p:nvPr/>
        </p:nvSpPr>
        <p:spPr>
          <a:xfrm>
            <a:off x="8361769" y="2019698"/>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Threat Intelligence Cloud Service</a:t>
            </a:r>
          </a:p>
        </p:txBody>
      </p:sp>
      <p:sp>
        <p:nvSpPr>
          <p:cNvPr id="44" name="Rectangle 43">
            <a:extLst>
              <a:ext uri="{FF2B5EF4-FFF2-40B4-BE49-F238E27FC236}">
                <a16:creationId xmlns:a16="http://schemas.microsoft.com/office/drawing/2014/main" id="{F8E77A06-94DD-425C-B55A-9E1B69FFCB79}"/>
              </a:ext>
            </a:extLst>
          </p:cNvPr>
          <p:cNvSpPr/>
          <p:nvPr/>
        </p:nvSpPr>
        <p:spPr>
          <a:xfrm>
            <a:off x="8359294" y="3090523"/>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Advanced Threat Prevention Service</a:t>
            </a:r>
          </a:p>
        </p:txBody>
      </p:sp>
      <p:sp>
        <p:nvSpPr>
          <p:cNvPr id="46" name="Rectangle 45">
            <a:extLst>
              <a:ext uri="{FF2B5EF4-FFF2-40B4-BE49-F238E27FC236}">
                <a16:creationId xmlns:a16="http://schemas.microsoft.com/office/drawing/2014/main" id="{547C823C-F1CA-4EAE-A928-204FA37D8E92}"/>
              </a:ext>
            </a:extLst>
          </p:cNvPr>
          <p:cNvSpPr/>
          <p:nvPr/>
        </p:nvSpPr>
        <p:spPr>
          <a:xfrm>
            <a:off x="2499768" y="3056517"/>
            <a:ext cx="1266233" cy="3914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VMware Tools Thin Agent</a:t>
            </a:r>
          </a:p>
        </p:txBody>
      </p:sp>
      <p:sp>
        <p:nvSpPr>
          <p:cNvPr id="48" name="Rectangle 47">
            <a:extLst>
              <a:ext uri="{FF2B5EF4-FFF2-40B4-BE49-F238E27FC236}">
                <a16:creationId xmlns:a16="http://schemas.microsoft.com/office/drawing/2014/main" id="{515EC731-9A72-4451-AFFD-3C6C527C95FF}"/>
              </a:ext>
            </a:extLst>
          </p:cNvPr>
          <p:cNvSpPr/>
          <p:nvPr/>
        </p:nvSpPr>
        <p:spPr>
          <a:xfrm>
            <a:off x="4184019" y="2740204"/>
            <a:ext cx="832909"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50" name="Rectangle 49">
            <a:extLst>
              <a:ext uri="{FF2B5EF4-FFF2-40B4-BE49-F238E27FC236}">
                <a16:creationId xmlns:a16="http://schemas.microsoft.com/office/drawing/2014/main" id="{55A03CD7-0D26-4D1A-B555-5D8A02447D64}"/>
              </a:ext>
            </a:extLst>
          </p:cNvPr>
          <p:cNvSpPr/>
          <p:nvPr/>
        </p:nvSpPr>
        <p:spPr>
          <a:xfrm>
            <a:off x="255749" y="1751396"/>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HTTP/S File Host</a:t>
            </a:r>
          </a:p>
        </p:txBody>
      </p:sp>
      <p:sp>
        <p:nvSpPr>
          <p:cNvPr id="51" name="Rectangle 50">
            <a:extLst>
              <a:ext uri="{FF2B5EF4-FFF2-40B4-BE49-F238E27FC236}">
                <a16:creationId xmlns:a16="http://schemas.microsoft.com/office/drawing/2014/main" id="{35872425-A7FB-4B43-9780-B3603C5E3CFD}"/>
              </a:ext>
            </a:extLst>
          </p:cNvPr>
          <p:cNvSpPr/>
          <p:nvPr/>
        </p:nvSpPr>
        <p:spPr>
          <a:xfrm>
            <a:off x="2109746" y="5029817"/>
            <a:ext cx="3338153" cy="128493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Application Platform</a:t>
            </a:r>
          </a:p>
        </p:txBody>
      </p:sp>
      <p:sp>
        <p:nvSpPr>
          <p:cNvPr id="21" name="Rectangle 20">
            <a:extLst>
              <a:ext uri="{FF2B5EF4-FFF2-40B4-BE49-F238E27FC236}">
                <a16:creationId xmlns:a16="http://schemas.microsoft.com/office/drawing/2014/main" id="{E5FD848F-1900-40A1-94AF-6C3970E5D7FA}"/>
              </a:ext>
            </a:extLst>
          </p:cNvPr>
          <p:cNvSpPr/>
          <p:nvPr/>
        </p:nvSpPr>
        <p:spPr>
          <a:xfrm>
            <a:off x="4184018" y="2165497"/>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45" name="Rectangle 44">
            <a:extLst>
              <a:ext uri="{FF2B5EF4-FFF2-40B4-BE49-F238E27FC236}">
                <a16:creationId xmlns:a16="http://schemas.microsoft.com/office/drawing/2014/main" id="{0E25BF87-256E-4B35-8A97-AD17C5AF448A}"/>
              </a:ext>
            </a:extLst>
          </p:cNvPr>
          <p:cNvSpPr/>
          <p:nvPr/>
        </p:nvSpPr>
        <p:spPr>
          <a:xfrm>
            <a:off x="2243416" y="5339481"/>
            <a:ext cx="1368000" cy="841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Analyzer</a:t>
            </a:r>
          </a:p>
        </p:txBody>
      </p:sp>
      <p:sp>
        <p:nvSpPr>
          <p:cNvPr id="52" name="Rectangle 51">
            <a:extLst>
              <a:ext uri="{FF2B5EF4-FFF2-40B4-BE49-F238E27FC236}">
                <a16:creationId xmlns:a16="http://schemas.microsoft.com/office/drawing/2014/main" id="{155FE5D5-8EA4-4EE0-A982-DB989A4CF26E}"/>
              </a:ext>
            </a:extLst>
          </p:cNvPr>
          <p:cNvSpPr/>
          <p:nvPr/>
        </p:nvSpPr>
        <p:spPr>
          <a:xfrm>
            <a:off x="3893447" y="5340908"/>
            <a:ext cx="1368000" cy="83997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Cloud Connector</a:t>
            </a:r>
          </a:p>
        </p:txBody>
      </p:sp>
      <p:sp>
        <p:nvSpPr>
          <p:cNvPr id="22" name="Rectangle 21">
            <a:extLst>
              <a:ext uri="{FF2B5EF4-FFF2-40B4-BE49-F238E27FC236}">
                <a16:creationId xmlns:a16="http://schemas.microsoft.com/office/drawing/2014/main" id="{880EEB38-2D50-4B48-BB3E-43E7EB0DD0CD}"/>
              </a:ext>
            </a:extLst>
          </p:cNvPr>
          <p:cNvSpPr/>
          <p:nvPr/>
        </p:nvSpPr>
        <p:spPr>
          <a:xfrm>
            <a:off x="5694632" y="2904270"/>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sp>
        <p:nvSpPr>
          <p:cNvPr id="24" name="Rectangle 23">
            <a:extLst>
              <a:ext uri="{FF2B5EF4-FFF2-40B4-BE49-F238E27FC236}">
                <a16:creationId xmlns:a16="http://schemas.microsoft.com/office/drawing/2014/main" id="{41CDDA82-655B-42C7-85C2-F69890054274}"/>
              </a:ext>
            </a:extLst>
          </p:cNvPr>
          <p:cNvSpPr/>
          <p:nvPr/>
        </p:nvSpPr>
        <p:spPr>
          <a:xfrm>
            <a:off x="5694633" y="2226134"/>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IDPS</a:t>
            </a:r>
          </a:p>
        </p:txBody>
      </p:sp>
      <p:sp>
        <p:nvSpPr>
          <p:cNvPr id="26" name="Rectangle 25">
            <a:extLst>
              <a:ext uri="{FF2B5EF4-FFF2-40B4-BE49-F238E27FC236}">
                <a16:creationId xmlns:a16="http://schemas.microsoft.com/office/drawing/2014/main" id="{F5DC2C6C-2C91-4D1E-9AA3-D79094B4264C}"/>
              </a:ext>
            </a:extLst>
          </p:cNvPr>
          <p:cNvSpPr/>
          <p:nvPr/>
        </p:nvSpPr>
        <p:spPr>
          <a:xfrm>
            <a:off x="243009" y="3754834"/>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vCenter Server</a:t>
            </a:r>
          </a:p>
        </p:txBody>
      </p:sp>
      <p:sp>
        <p:nvSpPr>
          <p:cNvPr id="27" name="Rectangle 26">
            <a:extLst>
              <a:ext uri="{FF2B5EF4-FFF2-40B4-BE49-F238E27FC236}">
                <a16:creationId xmlns:a16="http://schemas.microsoft.com/office/drawing/2014/main" id="{299DDD4A-E319-404D-8B03-DD3E8E3B2F19}"/>
              </a:ext>
            </a:extLst>
          </p:cNvPr>
          <p:cNvSpPr/>
          <p:nvPr/>
        </p:nvSpPr>
        <p:spPr>
          <a:xfrm>
            <a:off x="6648895" y="2226134"/>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28" name="Rectangle 27">
            <a:extLst>
              <a:ext uri="{FF2B5EF4-FFF2-40B4-BE49-F238E27FC236}">
                <a16:creationId xmlns:a16="http://schemas.microsoft.com/office/drawing/2014/main" id="{990836EA-322A-4E66-80E8-AE590487C688}"/>
              </a:ext>
            </a:extLst>
          </p:cNvPr>
          <p:cNvSpPr/>
          <p:nvPr/>
        </p:nvSpPr>
        <p:spPr>
          <a:xfrm>
            <a:off x="6650311" y="2896361"/>
            <a:ext cx="832104"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36" name="Rectangle 35">
            <a:extLst>
              <a:ext uri="{FF2B5EF4-FFF2-40B4-BE49-F238E27FC236}">
                <a16:creationId xmlns:a16="http://schemas.microsoft.com/office/drawing/2014/main" id="{CE55035C-09C9-4B78-8CB9-17E1ADD3B92E}"/>
              </a:ext>
            </a:extLst>
          </p:cNvPr>
          <p:cNvSpPr/>
          <p:nvPr/>
        </p:nvSpPr>
        <p:spPr>
          <a:xfrm>
            <a:off x="2390823"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err="1">
                <a:solidFill>
                  <a:schemeClr val="bg1"/>
                </a:solidFill>
                <a:latin typeface="Calibri" panose="020F0502020204030204" pitchFamily="34" charset="0"/>
              </a:rPr>
              <a:t>NestDB</a:t>
            </a:r>
            <a:endParaRPr lang="en-US" sz="1200" dirty="0">
              <a:solidFill>
                <a:schemeClr val="bg1"/>
              </a:solidFill>
              <a:latin typeface="Calibri" panose="020F0502020204030204" pitchFamily="34" charset="0"/>
            </a:endParaRPr>
          </a:p>
        </p:txBody>
      </p:sp>
      <p:cxnSp>
        <p:nvCxnSpPr>
          <p:cNvPr id="8" name="Connector: Elbow 7">
            <a:extLst>
              <a:ext uri="{FF2B5EF4-FFF2-40B4-BE49-F238E27FC236}">
                <a16:creationId xmlns:a16="http://schemas.microsoft.com/office/drawing/2014/main" id="{DF43F038-A5FE-4612-AA6A-0C9EDBCA7DC8}"/>
              </a:ext>
            </a:extLst>
          </p:cNvPr>
          <p:cNvCxnSpPr>
            <a:cxnSpLocks/>
            <a:stCxn id="134" idx="3"/>
            <a:endCxn id="51" idx="1"/>
          </p:cNvCxnSpPr>
          <p:nvPr/>
        </p:nvCxnSpPr>
        <p:spPr bwMode="gray">
          <a:xfrm>
            <a:off x="1611008" y="3339168"/>
            <a:ext cx="498738" cy="2333115"/>
          </a:xfrm>
          <a:prstGeom prst="bentConnector3">
            <a:avLst>
              <a:gd name="adj1" fmla="val 50000"/>
            </a:avLst>
          </a:prstGeom>
          <a:ln w="25400">
            <a:solidFill>
              <a:schemeClr val="accent6"/>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4EC37F83-B8E7-46AD-B037-C744E0F676E9}"/>
              </a:ext>
            </a:extLst>
          </p:cNvPr>
          <p:cNvCxnSpPr>
            <a:cxnSpLocks/>
            <a:stCxn id="131" idx="3"/>
            <a:endCxn id="36" idx="1"/>
          </p:cNvCxnSpPr>
          <p:nvPr/>
        </p:nvCxnSpPr>
        <p:spPr bwMode="gray">
          <a:xfrm>
            <a:off x="1613853" y="2942704"/>
            <a:ext cx="776970" cy="1250988"/>
          </a:xfrm>
          <a:prstGeom prst="bentConnector3">
            <a:avLst>
              <a:gd name="adj1" fmla="val 50000"/>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6DDA07BF-0E87-46A1-B6C6-2CE2A446FEDB}"/>
              </a:ext>
            </a:extLst>
          </p:cNvPr>
          <p:cNvCxnSpPr>
            <a:cxnSpLocks/>
            <a:stCxn id="43" idx="1"/>
            <a:endCxn id="52" idx="3"/>
          </p:cNvCxnSpPr>
          <p:nvPr/>
        </p:nvCxnSpPr>
        <p:spPr bwMode="gray">
          <a:xfrm rot="10800000" flipV="1">
            <a:off x="5261447" y="2376097"/>
            <a:ext cx="3100322" cy="3384797"/>
          </a:xfrm>
          <a:prstGeom prst="bentConnector3">
            <a:avLst>
              <a:gd name="adj1" fmla="val 9446"/>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BB5A7D83-76B3-4E26-9367-0C783015DCA7}"/>
              </a:ext>
            </a:extLst>
          </p:cNvPr>
          <p:cNvCxnSpPr>
            <a:cxnSpLocks/>
            <a:stCxn id="44" idx="2"/>
            <a:endCxn id="51" idx="3"/>
          </p:cNvCxnSpPr>
          <p:nvPr/>
        </p:nvCxnSpPr>
        <p:spPr bwMode="gray">
          <a:xfrm rot="5400000">
            <a:off x="6345767" y="2905456"/>
            <a:ext cx="1868960" cy="3664695"/>
          </a:xfrm>
          <a:prstGeom prst="bentConnector2">
            <a:avLst/>
          </a:prstGeom>
          <a:ln w="25400">
            <a:solidFill>
              <a:schemeClr val="accent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A4A8059C-E006-4D3F-A183-FC0420E87C4C}"/>
              </a:ext>
            </a:extLst>
          </p:cNvPr>
          <p:cNvSpPr/>
          <p:nvPr/>
        </p:nvSpPr>
        <p:spPr>
          <a:xfrm>
            <a:off x="10418607" y="2016627"/>
            <a:ext cx="1506600" cy="3657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Malware Feeds</a:t>
            </a:r>
          </a:p>
        </p:txBody>
      </p:sp>
      <p:sp>
        <p:nvSpPr>
          <p:cNvPr id="54" name="Rectangle 53">
            <a:extLst>
              <a:ext uri="{FF2B5EF4-FFF2-40B4-BE49-F238E27FC236}">
                <a16:creationId xmlns:a16="http://schemas.microsoft.com/office/drawing/2014/main" id="{CD4D3DBE-4020-4C16-A1FA-DD5CF970B860}"/>
              </a:ext>
            </a:extLst>
          </p:cNvPr>
          <p:cNvSpPr/>
          <p:nvPr/>
        </p:nvSpPr>
        <p:spPr>
          <a:xfrm>
            <a:off x="10418607" y="2484755"/>
            <a:ext cx="1506600" cy="24774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Carbon Back CDC</a:t>
            </a:r>
          </a:p>
        </p:txBody>
      </p:sp>
      <p:cxnSp>
        <p:nvCxnSpPr>
          <p:cNvPr id="60" name="Straight Arrow Connector 59">
            <a:extLst>
              <a:ext uri="{FF2B5EF4-FFF2-40B4-BE49-F238E27FC236}">
                <a16:creationId xmlns:a16="http://schemas.microsoft.com/office/drawing/2014/main" id="{F12195C5-2C01-4527-A796-D5B126AD6B51}"/>
              </a:ext>
            </a:extLst>
          </p:cNvPr>
          <p:cNvCxnSpPr>
            <a:stCxn id="21" idx="2"/>
            <a:endCxn id="48" idx="0"/>
          </p:cNvCxnSpPr>
          <p:nvPr/>
        </p:nvCxnSpPr>
        <p:spPr bwMode="gray">
          <a:xfrm>
            <a:off x="4600473" y="2587576"/>
            <a:ext cx="1" cy="152628"/>
          </a:xfrm>
          <a:prstGeom prst="straightConnector1">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D39FD59-3296-4E3D-B3B8-DF441521A0A9}"/>
              </a:ext>
            </a:extLst>
          </p:cNvPr>
          <p:cNvCxnSpPr>
            <a:cxnSpLocks/>
            <a:stCxn id="27" idx="2"/>
            <a:endCxn id="28" idx="0"/>
          </p:cNvCxnSpPr>
          <p:nvPr/>
        </p:nvCxnSpPr>
        <p:spPr bwMode="gray">
          <a:xfrm>
            <a:off x="7065350" y="2648213"/>
            <a:ext cx="1013" cy="248148"/>
          </a:xfrm>
          <a:prstGeom prst="straightConnector1">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CB188ACD-2C49-4D7A-87AA-82E0B7E5309F}"/>
              </a:ext>
            </a:extLst>
          </p:cNvPr>
          <p:cNvCxnSpPr>
            <a:cxnSpLocks/>
            <a:stCxn id="48" idx="3"/>
            <a:endCxn id="111" idx="0"/>
          </p:cNvCxnSpPr>
          <p:nvPr/>
        </p:nvCxnSpPr>
        <p:spPr bwMode="gray">
          <a:xfrm>
            <a:off x="5016928" y="2903953"/>
            <a:ext cx="430969" cy="1683646"/>
          </a:xfrm>
          <a:prstGeom prst="bentConnector2">
            <a:avLst/>
          </a:prstGeom>
          <a:ln w="25400">
            <a:solidFill>
              <a:schemeClr val="accent4"/>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4E3BA59F-273E-4A20-BE58-85098B61841E}"/>
              </a:ext>
            </a:extLst>
          </p:cNvPr>
          <p:cNvCxnSpPr>
            <a:cxnSpLocks/>
            <a:stCxn id="28" idx="2"/>
            <a:endCxn id="111" idx="3"/>
          </p:cNvCxnSpPr>
          <p:nvPr/>
        </p:nvCxnSpPr>
        <p:spPr bwMode="gray">
          <a:xfrm rot="5400000">
            <a:off x="5841880" y="3470432"/>
            <a:ext cx="1471056" cy="977911"/>
          </a:xfrm>
          <a:prstGeom prst="bentConnector2">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913054F0-23F9-4ED7-A2B7-BD669E151B08}"/>
              </a:ext>
            </a:extLst>
          </p:cNvPr>
          <p:cNvCxnSpPr>
            <a:stCxn id="46" idx="2"/>
            <a:endCxn id="37" idx="0"/>
          </p:cNvCxnSpPr>
          <p:nvPr/>
        </p:nvCxnSpPr>
        <p:spPr bwMode="gray">
          <a:xfrm rot="16200000" flipH="1">
            <a:off x="3136639" y="3444239"/>
            <a:ext cx="586862" cy="594370"/>
          </a:xfrm>
          <a:prstGeom prst="bentConnector3">
            <a:avLst>
              <a:gd name="adj1" fmla="val 79356"/>
            </a:avLst>
          </a:prstGeom>
          <a:ln w="254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11" name="Rectangle 110">
            <a:extLst>
              <a:ext uri="{FF2B5EF4-FFF2-40B4-BE49-F238E27FC236}">
                <a16:creationId xmlns:a16="http://schemas.microsoft.com/office/drawing/2014/main" id="{1DBD70DB-E89A-4175-A391-2CDEF9E61375}"/>
              </a:ext>
            </a:extLst>
          </p:cNvPr>
          <p:cNvSpPr/>
          <p:nvPr/>
        </p:nvSpPr>
        <p:spPr>
          <a:xfrm>
            <a:off x="4807342" y="4587599"/>
            <a:ext cx="1281110" cy="214632"/>
          </a:xfrm>
          <a:prstGeom prst="rect">
            <a:avLst/>
          </a:prstGeom>
          <a:noFill/>
          <a:ln>
            <a:gradFill>
              <a:gsLst>
                <a:gs pos="0">
                  <a:schemeClr val="accent4"/>
                </a:gs>
                <a:gs pos="100000">
                  <a:srgbClr val="C00000"/>
                </a:gs>
              </a:gsLst>
              <a:lin ang="5400000" scaled="1"/>
            </a:gra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4"/>
                </a:solidFill>
                <a:latin typeface="Calibri" panose="020F0502020204030204" pitchFamily="34" charset="0"/>
              </a:rPr>
              <a:t>File</a:t>
            </a:r>
            <a:r>
              <a:rPr lang="en-US" sz="1200" dirty="0">
                <a:solidFill>
                  <a:srgbClr val="F8981D"/>
                </a:solidFill>
                <a:latin typeface="Calibri" panose="020F0502020204030204" pitchFamily="34" charset="0"/>
              </a:rPr>
              <a:t> </a:t>
            </a:r>
            <a:r>
              <a:rPr lang="en-US" sz="1200" dirty="0">
                <a:solidFill>
                  <a:srgbClr val="C00000"/>
                </a:solidFill>
                <a:latin typeface="Calibri" panose="020F0502020204030204" pitchFamily="34" charset="0"/>
              </a:rPr>
              <a:t>Upload</a:t>
            </a:r>
          </a:p>
        </p:txBody>
      </p:sp>
      <p:sp>
        <p:nvSpPr>
          <p:cNvPr id="112" name="Rectangle 111">
            <a:extLst>
              <a:ext uri="{FF2B5EF4-FFF2-40B4-BE49-F238E27FC236}">
                <a16:creationId xmlns:a16="http://schemas.microsoft.com/office/drawing/2014/main" id="{340F78C0-CD6A-4052-90CA-7C182D10423E}"/>
              </a:ext>
            </a:extLst>
          </p:cNvPr>
          <p:cNvSpPr/>
          <p:nvPr/>
        </p:nvSpPr>
        <p:spPr>
          <a:xfrm>
            <a:off x="5501950" y="526456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Feeds</a:t>
            </a:r>
          </a:p>
        </p:txBody>
      </p:sp>
      <p:sp>
        <p:nvSpPr>
          <p:cNvPr id="113" name="Rectangle 112">
            <a:extLst>
              <a:ext uri="{FF2B5EF4-FFF2-40B4-BE49-F238E27FC236}">
                <a16:creationId xmlns:a16="http://schemas.microsoft.com/office/drawing/2014/main" id="{8D612790-C870-43D2-9C7D-46F8737E69BB}"/>
              </a:ext>
            </a:extLst>
          </p:cNvPr>
          <p:cNvSpPr/>
          <p:nvPr/>
        </p:nvSpPr>
        <p:spPr>
          <a:xfrm>
            <a:off x="9225339" y="4034855"/>
            <a:ext cx="12811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File Upload</a:t>
            </a:r>
          </a:p>
        </p:txBody>
      </p:sp>
      <p:sp>
        <p:nvSpPr>
          <p:cNvPr id="131" name="Rectangle 130">
            <a:extLst>
              <a:ext uri="{FF2B5EF4-FFF2-40B4-BE49-F238E27FC236}">
                <a16:creationId xmlns:a16="http://schemas.microsoft.com/office/drawing/2014/main" id="{9A664F34-504B-4AE4-A3E0-D1AB2E5A8356}"/>
              </a:ext>
            </a:extLst>
          </p:cNvPr>
          <p:cNvSpPr/>
          <p:nvPr/>
        </p:nvSpPr>
        <p:spPr>
          <a:xfrm>
            <a:off x="1506636" y="2886720"/>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4" name="Rectangle 133">
            <a:extLst>
              <a:ext uri="{FF2B5EF4-FFF2-40B4-BE49-F238E27FC236}">
                <a16:creationId xmlns:a16="http://schemas.microsoft.com/office/drawing/2014/main" id="{A8CC7DFD-B71E-432F-83ED-439D07496AB6}"/>
              </a:ext>
            </a:extLst>
          </p:cNvPr>
          <p:cNvSpPr/>
          <p:nvPr/>
        </p:nvSpPr>
        <p:spPr>
          <a:xfrm>
            <a:off x="1503791" y="3283184"/>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cxnSp>
        <p:nvCxnSpPr>
          <p:cNvPr id="142" name="Connector: Elbow 141">
            <a:extLst>
              <a:ext uri="{FF2B5EF4-FFF2-40B4-BE49-F238E27FC236}">
                <a16:creationId xmlns:a16="http://schemas.microsoft.com/office/drawing/2014/main" id="{D4AC1669-5DE7-48C1-AF04-9A6008AAE2CA}"/>
              </a:ext>
            </a:extLst>
          </p:cNvPr>
          <p:cNvCxnSpPr>
            <a:stCxn id="111" idx="1"/>
            <a:endCxn id="51" idx="0"/>
          </p:cNvCxnSpPr>
          <p:nvPr/>
        </p:nvCxnSpPr>
        <p:spPr bwMode="gray">
          <a:xfrm rot="10800000" flipV="1">
            <a:off x="3778824" y="4694915"/>
            <a:ext cx="1028519" cy="334902"/>
          </a:xfrm>
          <a:prstGeom prst="bentConnector2">
            <a:avLst/>
          </a:prstGeom>
          <a:ln w="25400">
            <a:solidFill>
              <a:srgbClr val="C00000"/>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143" name="Rectangle 142">
            <a:extLst>
              <a:ext uri="{FF2B5EF4-FFF2-40B4-BE49-F238E27FC236}">
                <a16:creationId xmlns:a16="http://schemas.microsoft.com/office/drawing/2014/main" id="{C389B903-0DD6-463F-AA19-15E79ECD66B8}"/>
              </a:ext>
            </a:extLst>
          </p:cNvPr>
          <p:cNvSpPr/>
          <p:nvPr/>
        </p:nvSpPr>
        <p:spPr>
          <a:xfrm>
            <a:off x="5501950" y="575511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Verdict/Reports</a:t>
            </a:r>
          </a:p>
        </p:txBody>
      </p:sp>
      <p:cxnSp>
        <p:nvCxnSpPr>
          <p:cNvPr id="152" name="Straight Arrow Connector 151">
            <a:extLst>
              <a:ext uri="{FF2B5EF4-FFF2-40B4-BE49-F238E27FC236}">
                <a16:creationId xmlns:a16="http://schemas.microsoft.com/office/drawing/2014/main" id="{1FBF873B-430F-4522-8E42-F63F0CE09359}"/>
              </a:ext>
            </a:extLst>
          </p:cNvPr>
          <p:cNvCxnSpPr>
            <a:stCxn id="53" idx="1"/>
            <a:endCxn id="43" idx="3"/>
          </p:cNvCxnSpPr>
          <p:nvPr/>
        </p:nvCxnSpPr>
        <p:spPr bwMode="gray">
          <a:xfrm flipH="1">
            <a:off x="9868369" y="2199525"/>
            <a:ext cx="550238" cy="176573"/>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933CC4C2-F552-4F6A-A2BA-9672D654ACD7}"/>
              </a:ext>
            </a:extLst>
          </p:cNvPr>
          <p:cNvCxnSpPr>
            <a:cxnSpLocks/>
            <a:stCxn id="54" idx="1"/>
            <a:endCxn id="43" idx="3"/>
          </p:cNvCxnSpPr>
          <p:nvPr/>
        </p:nvCxnSpPr>
        <p:spPr bwMode="gray">
          <a:xfrm flipH="1" flipV="1">
            <a:off x="9868369" y="2376098"/>
            <a:ext cx="550238" cy="232529"/>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3FFAAF28-EB51-4623-B370-A612D8D9283E}"/>
              </a:ext>
            </a:extLst>
          </p:cNvPr>
          <p:cNvCxnSpPr>
            <a:cxnSpLocks/>
          </p:cNvCxnSpPr>
          <p:nvPr/>
        </p:nvCxnSpPr>
        <p:spPr bwMode="gray">
          <a:xfrm>
            <a:off x="7854950" y="1454150"/>
            <a:ext cx="0" cy="5118100"/>
          </a:xfrm>
          <a:prstGeom prst="line">
            <a:avLst/>
          </a:prstGeom>
          <a:ln w="25400">
            <a:solidFill>
              <a:schemeClr val="tx1"/>
            </a:solidFill>
            <a:prstDash val="sysDot"/>
            <a:miter lim="800000"/>
            <a:tailEnd type="none"/>
          </a:ln>
        </p:spPr>
        <p:style>
          <a:lnRef idx="1">
            <a:schemeClr val="accent1"/>
          </a:lnRef>
          <a:fillRef idx="0">
            <a:schemeClr val="accent1"/>
          </a:fillRef>
          <a:effectRef idx="0">
            <a:schemeClr val="accent1"/>
          </a:effectRef>
          <a:fontRef idx="minor">
            <a:schemeClr val="tx1"/>
          </a:fontRef>
        </p:style>
      </p:cxnSp>
      <p:sp>
        <p:nvSpPr>
          <p:cNvPr id="162" name="Rectangle 161">
            <a:extLst>
              <a:ext uri="{FF2B5EF4-FFF2-40B4-BE49-F238E27FC236}">
                <a16:creationId xmlns:a16="http://schemas.microsoft.com/office/drawing/2014/main" id="{FAC88A0E-F2A2-4D40-B90A-813508FC0F81}"/>
              </a:ext>
            </a:extLst>
          </p:cNvPr>
          <p:cNvSpPr/>
          <p:nvPr/>
        </p:nvSpPr>
        <p:spPr>
          <a:xfrm>
            <a:off x="7169549" y="1180400"/>
            <a:ext cx="1370801" cy="214632"/>
          </a:xfrm>
          <a:prstGeom prst="rect">
            <a:avLst/>
          </a:prstGeom>
          <a:noFill/>
          <a:ln>
            <a:solidFill>
              <a:srgbClr val="F8981D"/>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rgbClr val="F8981D"/>
                </a:solidFill>
                <a:latin typeface="Calibri" panose="020F0502020204030204" pitchFamily="34" charset="0"/>
              </a:rPr>
              <a:t>Cloud Boundary</a:t>
            </a:r>
          </a:p>
        </p:txBody>
      </p:sp>
      <p:sp>
        <p:nvSpPr>
          <p:cNvPr id="38" name="Rectangle 37">
            <a:extLst>
              <a:ext uri="{FF2B5EF4-FFF2-40B4-BE49-F238E27FC236}">
                <a16:creationId xmlns:a16="http://schemas.microsoft.com/office/drawing/2014/main" id="{3E9FDCE8-87A3-4F19-823B-2931F52F3055}"/>
              </a:ext>
            </a:extLst>
          </p:cNvPr>
          <p:cNvSpPr/>
          <p:nvPr/>
        </p:nvSpPr>
        <p:spPr>
          <a:xfrm>
            <a:off x="4187390" y="3120100"/>
            <a:ext cx="828196"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cxnSp>
        <p:nvCxnSpPr>
          <p:cNvPr id="167" name="Connector: Elbow 166">
            <a:extLst>
              <a:ext uri="{FF2B5EF4-FFF2-40B4-BE49-F238E27FC236}">
                <a16:creationId xmlns:a16="http://schemas.microsoft.com/office/drawing/2014/main" id="{0FDFE470-3EBA-4C68-BD39-B3E7CCB0B030}"/>
              </a:ext>
            </a:extLst>
          </p:cNvPr>
          <p:cNvCxnSpPr>
            <a:cxnSpLocks/>
            <a:stCxn id="38" idx="2"/>
          </p:cNvCxnSpPr>
          <p:nvPr/>
        </p:nvCxnSpPr>
        <p:spPr bwMode="gray">
          <a:xfrm rot="5400000">
            <a:off x="3077875" y="3506203"/>
            <a:ext cx="1592043" cy="1455185"/>
          </a:xfrm>
          <a:prstGeom prst="bentConnector3">
            <a:avLst>
              <a:gd name="adj1" fmla="val 70342"/>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5" name="Connector: Elbow 4">
            <a:extLst>
              <a:ext uri="{FF2B5EF4-FFF2-40B4-BE49-F238E27FC236}">
                <a16:creationId xmlns:a16="http://schemas.microsoft.com/office/drawing/2014/main" id="{82434A33-68E8-4C34-8D54-85B412B075B6}"/>
              </a:ext>
            </a:extLst>
          </p:cNvPr>
          <p:cNvCxnSpPr>
            <a:stCxn id="50" idx="3"/>
            <a:endCxn id="40" idx="0"/>
          </p:cNvCxnSpPr>
          <p:nvPr/>
        </p:nvCxnSpPr>
        <p:spPr bwMode="gray">
          <a:xfrm flipV="1">
            <a:off x="1623748" y="1840423"/>
            <a:ext cx="2990664" cy="267373"/>
          </a:xfrm>
          <a:prstGeom prst="bentConnector4">
            <a:avLst>
              <a:gd name="adj1" fmla="val 41115"/>
              <a:gd name="adj2" fmla="val 218795"/>
            </a:avLst>
          </a:prstGeom>
          <a:ln w="25400">
            <a:solidFill>
              <a:schemeClr val="accent6"/>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D4E2F64-C7A0-4AD0-8E71-31B043082619}"/>
              </a:ext>
            </a:extLst>
          </p:cNvPr>
          <p:cNvCxnSpPr>
            <a:stCxn id="42" idx="2"/>
            <a:endCxn id="26" idx="0"/>
          </p:cNvCxnSpPr>
          <p:nvPr/>
        </p:nvCxnSpPr>
        <p:spPr bwMode="gray">
          <a:xfrm flipH="1">
            <a:off x="927009" y="3463129"/>
            <a:ext cx="2844" cy="291705"/>
          </a:xfrm>
          <a:prstGeom prst="straightConnector1">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667F914-5CA5-44A2-8852-465CB165FE95}"/>
              </a:ext>
            </a:extLst>
          </p:cNvPr>
          <p:cNvSpPr/>
          <p:nvPr/>
        </p:nvSpPr>
        <p:spPr>
          <a:xfrm>
            <a:off x="9985248" y="4467634"/>
            <a:ext cx="1784909" cy="197761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400" dirty="0">
                <a:solidFill>
                  <a:schemeClr val="tx2"/>
                </a:solidFill>
                <a:latin typeface="Calibri" panose="020F0502020204030204" pitchFamily="34" charset="0"/>
              </a:rPr>
              <a:t>LEGEND</a:t>
            </a:r>
          </a:p>
          <a:p>
            <a:pPr algn="ctr">
              <a:spcAft>
                <a:spcPts val="600"/>
              </a:spcAft>
            </a:pPr>
            <a:r>
              <a:rPr lang="en-US" sz="1100" dirty="0">
                <a:solidFill>
                  <a:schemeClr val="accent6"/>
                </a:solidFill>
                <a:latin typeface="Calibri" panose="020F0502020204030204" pitchFamily="34" charset="0"/>
              </a:rPr>
              <a:t>NSX </a:t>
            </a:r>
            <a:r>
              <a:rPr lang="en-US" sz="1100" dirty="0" err="1">
                <a:solidFill>
                  <a:schemeClr val="accent6"/>
                </a:solidFill>
                <a:latin typeface="Calibri" panose="020F0502020204030204" pitchFamily="34" charset="0"/>
              </a:rPr>
              <a:t>Mgrs</a:t>
            </a:r>
            <a:r>
              <a:rPr lang="en-US" sz="1100" dirty="0">
                <a:solidFill>
                  <a:schemeClr val="accent6"/>
                </a:solidFill>
                <a:latin typeface="Calibri" panose="020F0502020204030204" pitchFamily="34" charset="0"/>
              </a:rPr>
              <a:t>/Web Host/vCenter/ESXi</a:t>
            </a:r>
          </a:p>
          <a:p>
            <a:pPr algn="ctr">
              <a:spcAft>
                <a:spcPts val="600"/>
              </a:spcAft>
            </a:pPr>
            <a:r>
              <a:rPr lang="en-US" sz="1100" dirty="0">
                <a:solidFill>
                  <a:schemeClr val="accent5"/>
                </a:solidFill>
                <a:latin typeface="Calibri" panose="020F0502020204030204" pitchFamily="34" charset="0"/>
              </a:rPr>
              <a:t>Guest VM</a:t>
            </a:r>
          </a:p>
          <a:p>
            <a:pPr algn="ctr">
              <a:spcAft>
                <a:spcPts val="600"/>
              </a:spcAft>
            </a:pPr>
            <a:r>
              <a:rPr lang="en-US" sz="1100" dirty="0">
                <a:solidFill>
                  <a:schemeClr val="accent4"/>
                </a:solidFill>
                <a:latin typeface="Calibri" panose="020F0502020204030204" pitchFamily="34" charset="0"/>
              </a:rPr>
              <a:t>MPS SVM</a:t>
            </a:r>
          </a:p>
          <a:p>
            <a:pPr algn="ctr">
              <a:spcAft>
                <a:spcPts val="600"/>
              </a:spcAft>
            </a:pPr>
            <a:r>
              <a:rPr lang="en-US" sz="1100" dirty="0">
                <a:solidFill>
                  <a:srgbClr val="C00000"/>
                </a:solidFill>
                <a:latin typeface="Calibri" panose="020F0502020204030204" pitchFamily="34" charset="0"/>
              </a:rPr>
              <a:t>Edge Node</a:t>
            </a:r>
          </a:p>
          <a:p>
            <a:pPr algn="ctr">
              <a:spcAft>
                <a:spcPts val="600"/>
              </a:spcAft>
            </a:pPr>
            <a:r>
              <a:rPr lang="en-US" sz="1100" dirty="0">
                <a:solidFill>
                  <a:srgbClr val="FFC000"/>
                </a:solidFill>
                <a:latin typeface="Calibri" panose="020F0502020204030204" pitchFamily="34" charset="0"/>
              </a:rPr>
              <a:t>NSX App Platform</a:t>
            </a:r>
          </a:p>
          <a:p>
            <a:pPr algn="ctr">
              <a:spcAft>
                <a:spcPts val="600"/>
              </a:spcAft>
            </a:pPr>
            <a:r>
              <a:rPr lang="en-US" sz="1100" dirty="0">
                <a:solidFill>
                  <a:schemeClr val="accent1"/>
                </a:solidFill>
                <a:latin typeface="Calibri" panose="020F0502020204030204" pitchFamily="34" charset="0"/>
              </a:rPr>
              <a:t>Cloud Services</a:t>
            </a:r>
          </a:p>
        </p:txBody>
      </p:sp>
    </p:spTree>
    <p:extLst>
      <p:ext uri="{BB962C8B-B14F-4D97-AF65-F5344CB8AC3E}">
        <p14:creationId xmlns:p14="http://schemas.microsoft.com/office/powerpoint/2010/main" val="111029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A4C1912-68EA-12C6-F428-406D5DCCE54D}"/>
              </a:ext>
            </a:extLst>
          </p:cNvPr>
          <p:cNvSpPr>
            <a:spLocks noGrp="1"/>
          </p:cNvSpPr>
          <p:nvPr>
            <p:ph type="subTitle" idx="10"/>
          </p:nvPr>
        </p:nvSpPr>
        <p:spPr/>
        <p:txBody>
          <a:bodyPr/>
          <a:lstStyle/>
          <a:p>
            <a:r>
              <a:rPr lang="en-US" dirty="0"/>
              <a:t>Components</a:t>
            </a:r>
          </a:p>
        </p:txBody>
      </p:sp>
      <p:sp>
        <p:nvSpPr>
          <p:cNvPr id="3" name="Title 2">
            <a:extLst>
              <a:ext uri="{FF2B5EF4-FFF2-40B4-BE49-F238E27FC236}">
                <a16:creationId xmlns:a16="http://schemas.microsoft.com/office/drawing/2014/main" id="{BB4F488D-2DDC-D6CF-5DCE-00853B03EA26}"/>
              </a:ext>
            </a:extLst>
          </p:cNvPr>
          <p:cNvSpPr>
            <a:spLocks noGrp="1"/>
          </p:cNvSpPr>
          <p:nvPr>
            <p:ph type="title"/>
          </p:nvPr>
        </p:nvSpPr>
        <p:spPr/>
        <p:txBody>
          <a:bodyPr/>
          <a:lstStyle/>
          <a:p>
            <a:r>
              <a:rPr lang="en-US" dirty="0"/>
              <a:t>Malware Detection and Prevention</a:t>
            </a:r>
          </a:p>
        </p:txBody>
      </p:sp>
      <p:graphicFrame>
        <p:nvGraphicFramePr>
          <p:cNvPr id="4" name="Table 4">
            <a:extLst>
              <a:ext uri="{FF2B5EF4-FFF2-40B4-BE49-F238E27FC236}">
                <a16:creationId xmlns:a16="http://schemas.microsoft.com/office/drawing/2014/main" id="{98C288CF-A941-9A92-59A0-6ACFC6859901}"/>
              </a:ext>
            </a:extLst>
          </p:cNvPr>
          <p:cNvGraphicFramePr>
            <a:graphicFrameLocks noGrp="1"/>
          </p:cNvGraphicFramePr>
          <p:nvPr/>
        </p:nvGraphicFramePr>
        <p:xfrm>
          <a:off x="579959" y="1574800"/>
          <a:ext cx="10669931" cy="3576320"/>
        </p:xfrm>
        <a:graphic>
          <a:graphicData uri="http://schemas.openxmlformats.org/drawingml/2006/table">
            <a:tbl>
              <a:tblPr firstRow="1" bandRow="1">
                <a:tableStyleId>{5C22544A-7EE6-4342-B048-85BDC9FD1C3A}</a:tableStyleId>
              </a:tblPr>
              <a:tblGrid>
                <a:gridCol w="2118307">
                  <a:extLst>
                    <a:ext uri="{9D8B030D-6E8A-4147-A177-3AD203B41FA5}">
                      <a16:colId xmlns:a16="http://schemas.microsoft.com/office/drawing/2014/main" val="3759834833"/>
                    </a:ext>
                  </a:extLst>
                </a:gridCol>
                <a:gridCol w="6778243">
                  <a:extLst>
                    <a:ext uri="{9D8B030D-6E8A-4147-A177-3AD203B41FA5}">
                      <a16:colId xmlns:a16="http://schemas.microsoft.com/office/drawing/2014/main" val="3443831667"/>
                    </a:ext>
                  </a:extLst>
                </a:gridCol>
                <a:gridCol w="1773381">
                  <a:extLst>
                    <a:ext uri="{9D8B030D-6E8A-4147-A177-3AD203B41FA5}">
                      <a16:colId xmlns:a16="http://schemas.microsoft.com/office/drawing/2014/main" val="3435463458"/>
                    </a:ext>
                  </a:extLst>
                </a:gridCol>
              </a:tblGrid>
              <a:tr h="370840">
                <a:tc>
                  <a:txBody>
                    <a:bodyPr/>
                    <a:lstStyle/>
                    <a:p>
                      <a:r>
                        <a:rPr lang="en-US" sz="1200" b="0" i="0" dirty="0">
                          <a:latin typeface="Calibri" panose="020F0502020204030204" pitchFamily="34" charset="0"/>
                        </a:rPr>
                        <a:t>Component</a:t>
                      </a:r>
                    </a:p>
                  </a:txBody>
                  <a:tcPr/>
                </a:tc>
                <a:tc>
                  <a:txBody>
                    <a:bodyPr/>
                    <a:lstStyle/>
                    <a:p>
                      <a:r>
                        <a:rPr lang="en-US" sz="1200" b="0" i="0" dirty="0">
                          <a:latin typeface="Calibri" panose="020F0502020204030204" pitchFamily="34" charset="0"/>
                        </a:rPr>
                        <a:t>Description</a:t>
                      </a:r>
                    </a:p>
                  </a:txBody>
                  <a:tcPr/>
                </a:tc>
                <a:tc>
                  <a:txBody>
                    <a:bodyPr/>
                    <a:lstStyle/>
                    <a:p>
                      <a:r>
                        <a:rPr lang="en-US" sz="1200" b="0" i="0" dirty="0">
                          <a:latin typeface="Calibri" panose="020F0502020204030204" pitchFamily="34" charset="0"/>
                        </a:rPr>
                        <a:t>Implemented Where</a:t>
                      </a:r>
                    </a:p>
                  </a:txBody>
                  <a:tcPr/>
                </a:tc>
                <a:extLst>
                  <a:ext uri="{0D108BD9-81ED-4DB2-BD59-A6C34878D82A}">
                    <a16:rowId xmlns:a16="http://schemas.microsoft.com/office/drawing/2014/main" val="1792141282"/>
                  </a:ext>
                </a:extLst>
              </a:tr>
              <a:tr h="370840">
                <a:tc>
                  <a:txBody>
                    <a:bodyPr/>
                    <a:lstStyle/>
                    <a:p>
                      <a:r>
                        <a:rPr lang="en-US" sz="1200" b="0" i="0" dirty="0">
                          <a:latin typeface="Calibri" panose="020F0502020204030204" pitchFamily="34" charset="0"/>
                        </a:rPr>
                        <a:t>Security Hub</a:t>
                      </a:r>
                    </a:p>
                  </a:txBody>
                  <a:tcPr/>
                </a:tc>
                <a:tc>
                  <a:txBody>
                    <a:bodyPr/>
                    <a:lstStyle/>
                    <a:p>
                      <a:r>
                        <a:rPr lang="en-US" sz="1200" b="0" i="0" dirty="0">
                          <a:latin typeface="Calibri" panose="020F0502020204030204" pitchFamily="34" charset="0"/>
                        </a:rPr>
                        <a:t>The purpose of this component is to collect events, select files for sandboxing, select process or memory blocks for analysis, get verdicts for known files.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288211541"/>
                  </a:ext>
                </a:extLst>
              </a:tr>
              <a:tr h="370840">
                <a:tc>
                  <a:txBody>
                    <a:bodyPr/>
                    <a:lstStyle/>
                    <a:p>
                      <a:r>
                        <a:rPr lang="en-US" sz="1200" b="0" i="0" dirty="0">
                          <a:latin typeface="Calibri" panose="020F0502020204030204" pitchFamily="34" charset="0"/>
                        </a:rPr>
                        <a:t>RAPID</a:t>
                      </a:r>
                    </a:p>
                  </a:txBody>
                  <a:tcPr/>
                </a:tc>
                <a:tc>
                  <a:txBody>
                    <a:bodyPr/>
                    <a:lstStyle/>
                    <a:p>
                      <a:r>
                        <a:rPr lang="en-US" sz="1200" b="0" i="0" dirty="0">
                          <a:latin typeface="Calibri" panose="020F0502020204030204" pitchFamily="34" charset="0"/>
                        </a:rPr>
                        <a:t>The purpose of this component is to do static analysis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568233708"/>
                  </a:ext>
                </a:extLst>
              </a:tr>
              <a:tr h="370840">
                <a:tc>
                  <a:txBody>
                    <a:bodyPr/>
                    <a:lstStyle/>
                    <a:p>
                      <a:r>
                        <a:rPr lang="en-US" sz="1200" b="0" i="0" dirty="0">
                          <a:latin typeface="Calibri" panose="020F0502020204030204" pitchFamily="34" charset="0"/>
                        </a:rPr>
                        <a:t>ASDS</a:t>
                      </a:r>
                    </a:p>
                  </a:txBody>
                  <a:tcPr/>
                </a:tc>
                <a:tc>
                  <a:txBody>
                    <a:bodyPr/>
                    <a:lstStyle/>
                    <a:p>
                      <a:r>
                        <a:rPr lang="en-US" sz="1200" b="0" i="0" dirty="0">
                          <a:latin typeface="Calibri" panose="020F0502020204030204" pitchFamily="34" charset="0"/>
                        </a:rPr>
                        <a:t>Signature Distribution Service The primary goal of the ASDS is to gather verdict for an intercepted file (identified by a unique identifier / hash value) and make it available to the module(s) responsible for file detection with minimum latency. </a:t>
                      </a:r>
                    </a:p>
                  </a:txBody>
                  <a:tcPr/>
                </a:tc>
                <a:tc>
                  <a:txBody>
                    <a:bodyPr/>
                    <a:lstStyle/>
                    <a:p>
                      <a:r>
                        <a:rPr lang="en-US" sz="1200" b="0" i="0" dirty="0">
                          <a:latin typeface="Calibri" panose="020F0502020204030204" pitchFamily="34" charset="0"/>
                        </a:rPr>
                        <a:t>SVM, Edge Node, NAPP (as part of SA)</a:t>
                      </a:r>
                    </a:p>
                  </a:txBody>
                  <a:tcPr/>
                </a:tc>
                <a:extLst>
                  <a:ext uri="{0D108BD9-81ED-4DB2-BD59-A6C34878D82A}">
                    <a16:rowId xmlns:a16="http://schemas.microsoft.com/office/drawing/2014/main" val="3638707435"/>
                  </a:ext>
                </a:extLst>
              </a:tr>
              <a:tr h="370840">
                <a:tc>
                  <a:txBody>
                    <a:bodyPr/>
                    <a:lstStyle/>
                    <a:p>
                      <a:r>
                        <a:rPr lang="en-US" sz="1200" b="0" i="0" dirty="0">
                          <a:latin typeface="Calibri" panose="020F0502020204030204" pitchFamily="34" charset="0"/>
                        </a:rPr>
                        <a:t>Security Analyzer</a:t>
                      </a:r>
                    </a:p>
                  </a:txBody>
                  <a:tcPr/>
                </a:tc>
                <a:tc>
                  <a:txBody>
                    <a:bodyPr/>
                    <a:lstStyle/>
                    <a:p>
                      <a:r>
                        <a:rPr lang="en-US" sz="1200" b="0" i="0" dirty="0">
                          <a:latin typeface="Calibri" panose="020F0502020204030204" pitchFamily="34" charset="0"/>
                        </a:rPr>
                        <a:t>The primary goal of the Security Analyzer is to maintain a database of all file events for E-W and N-S traffic , as well as all verdicts and reputations for known files</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3458981664"/>
                  </a:ext>
                </a:extLst>
              </a:tr>
              <a:tr h="370840">
                <a:tc>
                  <a:txBody>
                    <a:bodyPr/>
                    <a:lstStyle/>
                    <a:p>
                      <a:r>
                        <a:rPr lang="en-US" sz="1200" b="0" i="0" dirty="0">
                          <a:latin typeface="Calibri" panose="020F0502020204030204" pitchFamily="34" charset="0"/>
                        </a:rPr>
                        <a:t>Cloud Connector</a:t>
                      </a:r>
                    </a:p>
                  </a:txBody>
                  <a:tcPr/>
                </a:tc>
                <a:tc>
                  <a:txBody>
                    <a:bodyPr/>
                    <a:lstStyle/>
                    <a:p>
                      <a:r>
                        <a:rPr lang="en-US" sz="1200" b="0" i="0" dirty="0">
                          <a:latin typeface="Calibri" panose="020F0502020204030204" pitchFamily="34" charset="0"/>
                        </a:rPr>
                        <a:t>The Cloud Connector  component acts as gateway between on-premises services and the NSX Advanced Threat Prevention Service. Its purpose is to centralize communication with cloud services and provide an authenticated channel between clients and the cloud. </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2609455454"/>
                  </a:ext>
                </a:extLst>
              </a:tr>
              <a:tr h="370840">
                <a:tc>
                  <a:txBody>
                    <a:bodyPr/>
                    <a:lstStyle/>
                    <a:p>
                      <a:r>
                        <a:rPr lang="en-US" sz="1200" b="0" i="0" dirty="0">
                          <a:latin typeface="Calibri" panose="020F0502020204030204" pitchFamily="34" charset="0"/>
                        </a:rPr>
                        <a:t>NSX Advanced Threat Prevention Service</a:t>
                      </a:r>
                    </a:p>
                    <a:p>
                      <a:endParaRPr lang="en-US" sz="1200" b="0" i="0" dirty="0">
                        <a:latin typeface="Calibri" panose="020F0502020204030204" pitchFamily="34" charset="0"/>
                      </a:endParaRPr>
                    </a:p>
                  </a:txBody>
                  <a:tcPr/>
                </a:tc>
                <a:tc>
                  <a:txBody>
                    <a:bodyPr/>
                    <a:lstStyle/>
                    <a:p>
                      <a:r>
                        <a:rPr lang="en-US" sz="1200" b="0" i="0" dirty="0">
                          <a:latin typeface="Calibri" panose="020F0502020204030204" pitchFamily="34" charset="0"/>
                        </a:rPr>
                        <a:t>This cloud offer APIs for ingesting files for analysis/sandboxing as well as APIs for serving correlated detection results</a:t>
                      </a:r>
                    </a:p>
                  </a:txBody>
                  <a:tcPr/>
                </a:tc>
                <a:tc>
                  <a:txBody>
                    <a:bodyPr/>
                    <a:lstStyle/>
                    <a:p>
                      <a:r>
                        <a:rPr lang="en-US" sz="1200" b="0" i="0" dirty="0">
                          <a:latin typeface="Calibri" panose="020F0502020204030204" pitchFamily="34" charset="0"/>
                        </a:rPr>
                        <a:t>Cloud</a:t>
                      </a:r>
                    </a:p>
                  </a:txBody>
                  <a:tcPr/>
                </a:tc>
                <a:extLst>
                  <a:ext uri="{0D108BD9-81ED-4DB2-BD59-A6C34878D82A}">
                    <a16:rowId xmlns:a16="http://schemas.microsoft.com/office/drawing/2014/main" val="2236874171"/>
                  </a:ext>
                </a:extLst>
              </a:tr>
            </a:tbl>
          </a:graphicData>
        </a:graphic>
      </p:graphicFrame>
    </p:spTree>
    <p:extLst>
      <p:ext uri="{BB962C8B-B14F-4D97-AF65-F5344CB8AC3E}">
        <p14:creationId xmlns:p14="http://schemas.microsoft.com/office/powerpoint/2010/main" val="262463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17026860"/>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684184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Edge Node</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Profile configured on T1</a:t>
            </a: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a:t>
            </a:r>
          </a:p>
          <a:p>
            <a:pPr lvl="2" indent="0">
              <a:buNone/>
            </a:pPr>
            <a:r>
              <a:rPr lang="en-US" sz="1000" dirty="0">
                <a:latin typeface="Courier New" panose="02070309020205020404" pitchFamily="49" charset="0"/>
                <a:cs typeface="Courier New" panose="02070309020205020404" pitchFamily="49" charset="0"/>
              </a:rPr>
              <a:t>Logical Router</a:t>
            </a:r>
          </a:p>
          <a:p>
            <a:pPr lvl="2" indent="0">
              <a:buNone/>
            </a:pPr>
            <a:r>
              <a:rPr lang="en-US" sz="1000" dirty="0">
                <a:latin typeface="Courier New" panose="02070309020205020404" pitchFamily="49" charset="0"/>
                <a:cs typeface="Courier New" panose="02070309020205020404" pitchFamily="49" charset="0"/>
              </a:rPr>
              <a:t>UUID                                   VRF   LR-ID  Name          Type                   Ports   Neighbors</a:t>
            </a:r>
          </a:p>
          <a:p>
            <a:pPr lvl="2" indent="0">
              <a:buNone/>
            </a:pPr>
            <a:r>
              <a:rPr lang="en-US" sz="1000" dirty="0">
                <a:solidFill>
                  <a:schemeClr val="accent1"/>
                </a:solidFill>
                <a:latin typeface="Courier New" panose="02070309020205020404" pitchFamily="49" charset="0"/>
                <a:cs typeface="Courier New" panose="02070309020205020404" pitchFamily="49" charset="0"/>
              </a:rPr>
              <a:t>9eaaad87-1a3b-4900-be95-3b7d69ab7540</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7  </a:t>
            </a:r>
            <a:r>
              <a:rPr lang="en-US" sz="1000" dirty="0">
                <a:latin typeface="Courier New" panose="02070309020205020404" pitchFamily="49" charset="0"/>
                <a:cs typeface="Courier New" panose="02070309020205020404" pitchFamily="49" charset="0"/>
              </a:rPr>
              <a:t>   4098   </a:t>
            </a:r>
            <a:r>
              <a:rPr lang="en-US" sz="1000" dirty="0">
                <a:solidFill>
                  <a:schemeClr val="accent1"/>
                </a:solidFill>
                <a:latin typeface="Courier New" panose="02070309020205020404" pitchFamily="49" charset="0"/>
                <a:cs typeface="Courier New" panose="02070309020205020404" pitchFamily="49" charset="0"/>
              </a:rPr>
              <a:t>SR-T1-VDI. </a:t>
            </a:r>
            <a:r>
              <a:rPr lang="en-US" sz="1000" dirty="0">
                <a:latin typeface="Courier New" panose="02070309020205020404" pitchFamily="49" charset="0"/>
                <a:cs typeface="Courier New" panose="02070309020205020404" pitchFamily="49" charset="0"/>
              </a:rPr>
              <a:t>   SERVICE_ROUTER_</a:t>
            </a:r>
            <a:r>
              <a:rPr lang="en-US" sz="1000" dirty="0">
                <a:solidFill>
                  <a:schemeClr val="tx1"/>
                </a:solidFill>
                <a:latin typeface="Courier New" panose="02070309020205020404" pitchFamily="49" charset="0"/>
                <a:cs typeface="Courier New" panose="02070309020205020404" pitchFamily="49" charset="0"/>
              </a:rPr>
              <a:t>TIER1   5       2/50000</a:t>
            </a:r>
          </a:p>
          <a:p>
            <a:pPr lvl="2" indent="0">
              <a:buNone/>
            </a:pPr>
            <a:r>
              <a:rPr lang="en-US" sz="1000" i="1" dirty="0">
                <a:latin typeface="Courier New" panose="02070309020205020404" pitchFamily="49" charset="0"/>
                <a:cs typeface="Courier New" panose="02070309020205020404" pitchFamily="49" charset="0"/>
              </a:rPr>
              <a:t>&lt;snip&gt;</a:t>
            </a:r>
          </a:p>
          <a:p>
            <a:pPr lvl="2" indent="0">
              <a:buNone/>
            </a:pPr>
            <a:endParaRPr lang="en-US" sz="1100" dirty="0">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 9eaaad87-1a3b-4900-be95-3b7d69ab7540 interface</a:t>
            </a:r>
          </a:p>
          <a:p>
            <a:pPr lvl="2" indent="0">
              <a:buNone/>
            </a:pPr>
            <a:r>
              <a:rPr lang="en-US" sz="1000" dirty="0">
                <a:latin typeface="Courier New" panose="02070309020205020404" pitchFamily="49" charset="0"/>
                <a:cs typeface="Courier New" panose="02070309020205020404" pitchFamily="49" charset="0"/>
              </a:rPr>
              <a:t>    Interface     : </a:t>
            </a:r>
            <a:r>
              <a:rPr lang="en-US" sz="1000" dirty="0">
                <a:solidFill>
                  <a:schemeClr val="accent1"/>
                </a:solidFill>
                <a:latin typeface="Courier New" panose="02070309020205020404" pitchFamily="49" charset="0"/>
                <a:cs typeface="Courier New" panose="02070309020205020404" pitchFamily="49" charset="0"/>
              </a:rPr>
              <a:t>413fffef-0d81-4c23-bf9d-e7792749d6d9</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Name          : T0-Paris-T1-VDI-t1_lrp</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IP/Mask       : 100.64.32.1/31;fe80::50:56ff:fe56:4455/64(A);fcb6:fb2e:a114:cc00::2/64(A)</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endParaRPr lang="en-US" sz="1000" dirty="0">
              <a:latin typeface="Courier New" panose="02070309020205020404" pitchFamily="49" charset="0"/>
              <a:cs typeface="Courier New" panose="02070309020205020404" pitchFamily="49" charset="0"/>
            </a:endParaRPr>
          </a:p>
          <a:p>
            <a:pPr marL="914400" lvl="1" indent="-457200">
              <a:buFont typeface="Wingdings" pitchFamily="2" charset="2"/>
              <a:buChar char="§"/>
            </a:pPr>
            <a:endParaRPr lang="en-US" dirty="0"/>
          </a:p>
        </p:txBody>
      </p:sp>
      <p:sp>
        <p:nvSpPr>
          <p:cNvPr id="6" name="Content Placeholder 5">
            <a:extLst>
              <a:ext uri="{FF2B5EF4-FFF2-40B4-BE49-F238E27FC236}">
                <a16:creationId xmlns:a16="http://schemas.microsoft.com/office/drawing/2014/main" id="{2C87081A-A49A-C3EE-4273-8BDE73E51E42}"/>
              </a:ext>
            </a:extLst>
          </p:cNvPr>
          <p:cNvSpPr>
            <a:spLocks noGrp="1"/>
          </p:cNvSpPr>
          <p:nvPr>
            <p:ph sz="quarter" idx="18"/>
          </p:nvPr>
        </p:nvSpPr>
        <p:spPr/>
        <p:txBody>
          <a:bodyPr/>
          <a:lstStyle/>
          <a:p>
            <a:pPr marL="457200" indent="-457200">
              <a:buFont typeface="Arial" panose="020B0604020202020204" pitchFamily="34" charset="0"/>
              <a:buChar char="•"/>
            </a:pPr>
            <a:endParaRPr lang="en-US" dirty="0"/>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rules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20:58:14.657</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 </a:t>
            </a:r>
            <a:r>
              <a:rPr lang="en-US" sz="1000" dirty="0" err="1">
                <a:solidFill>
                  <a:schemeClr val="accent1"/>
                </a:solidFill>
                <a:latin typeface="Courier New" panose="02070309020205020404" pitchFamily="49" charset="0"/>
                <a:cs typeface="Courier New" panose="02070309020205020404" pitchFamily="49" charset="0"/>
              </a:rPr>
              <a:t>inout</a:t>
            </a:r>
            <a:r>
              <a:rPr lang="en-US" sz="1000" dirty="0">
                <a:solidFill>
                  <a:schemeClr val="accent1"/>
                </a:solidFill>
                <a:latin typeface="Courier New" panose="02070309020205020404" pitchFamily="49" charset="0"/>
                <a:cs typeface="Courier New" panose="02070309020205020404" pitchFamily="49" charset="0"/>
              </a:rPr>
              <a:t> protocol any from any to any with </a:t>
            </a:r>
            <a:r>
              <a:rPr lang="en-US" sz="1000" dirty="0" err="1">
                <a:solidFill>
                  <a:schemeClr val="accent1"/>
                </a:solidFill>
                <a:latin typeface="Courier New" panose="02070309020205020404" pitchFamily="49" charset="0"/>
                <a:cs typeface="Courier New" panose="02070309020205020404" pitchFamily="49" charset="0"/>
              </a:rPr>
              <a:t>amsprofile</a:t>
            </a:r>
            <a:r>
              <a:rPr lang="en-US" sz="1000" dirty="0">
                <a:solidFill>
                  <a:schemeClr val="accent1"/>
                </a:solidFill>
                <a:latin typeface="Courier New" panose="02070309020205020404" pitchFamily="49" charset="0"/>
                <a:cs typeface="Courier New" panose="02070309020205020404" pitchFamily="49" charset="0"/>
              </a:rPr>
              <a:t> dd17e61f-10a3-4952-81e6-4f03dd625f54 </a:t>
            </a:r>
            <a:r>
              <a:rPr lang="en-US" sz="1000" dirty="0" err="1">
                <a:solidFill>
                  <a:schemeClr val="accent1"/>
                </a:solidFill>
                <a:latin typeface="Courier New" panose="02070309020205020404" pitchFamily="49" charset="0"/>
                <a:cs typeface="Courier New" panose="02070309020205020404" pitchFamily="49" charset="0"/>
              </a:rPr>
              <a:t>idp_detect</a:t>
            </a:r>
            <a:endParaRPr lang="en-US" sz="1000" dirty="0">
              <a:solidFill>
                <a:schemeClr val="accent1"/>
              </a:solidFill>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endParaRPr lang="en-US" sz="1100" dirty="0">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stats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20:59:03.530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bytes         : 1043645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bytes        : 33878798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packets       : 7428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packets      : 24138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Evaluations         : 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Hits                : 156</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Active connections  : 2</a:t>
            </a:r>
          </a:p>
          <a:p>
            <a:pPr lvl="2" indent="0">
              <a:buFont typeface="Camphor Std" panose="020B0504030404020204" pitchFamily="34" charset="0"/>
              <a:buNone/>
            </a:pPr>
            <a:endParaRPr lang="en-US" sz="1000" dirty="0">
              <a:latin typeface="Courier New" panose="02070309020205020404" pitchFamily="49" charset="0"/>
              <a:cs typeface="Courier New" panose="02070309020205020404" pitchFamily="49" charset="0"/>
            </a:endParaRPr>
          </a:p>
          <a:p>
            <a:pPr lvl="1" indent="0">
              <a:buNone/>
            </a:pPr>
            <a:endParaRPr lang="en-US" sz="1200" dirty="0"/>
          </a:p>
          <a:p>
            <a:endParaRPr lang="en-US" dirty="0"/>
          </a:p>
        </p:txBody>
      </p:sp>
    </p:spTree>
    <p:extLst>
      <p:ext uri="{BB962C8B-B14F-4D97-AF65-F5344CB8AC3E}">
        <p14:creationId xmlns:p14="http://schemas.microsoft.com/office/powerpoint/2010/main" val="286264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Host (ESXi) (1/2)</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service configuration</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&lt;id&gt;6341068275337662464&lt;/id&gt;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&gt;169.254.1.22&lt;/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r>
              <a:rPr lang="en-US" sz="1200" dirty="0" err="1">
                <a:latin typeface="Courier New" panose="02070309020205020404" pitchFamily="49" charset="0"/>
                <a:cs typeface="Courier New" panose="02070309020205020404" pitchFamily="49" charset="0"/>
              </a:rPr>
              <a:t>ip</a:t>
            </a:r>
            <a:r>
              <a:rPr lang="en-US" sz="1200" dirty="0">
                <a:latin typeface="Courier New" panose="02070309020205020404" pitchFamily="49" charset="0"/>
                <a:cs typeface="Courier New" panose="02070309020205020404" pitchFamily="49" charset="0"/>
              </a:rPr>
              <a:t>&lt;/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&lt;port&gt;48654&lt;/port&gt;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uuid</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vmxPath</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i="1" dirty="0">
                <a:latin typeface="Courier New" panose="02070309020205020404" pitchFamily="49" charset="0"/>
                <a:cs typeface="Courier New" panose="02070309020205020404" pitchFamily="49" charset="0"/>
              </a:rPr>
              <a:t>&lt;snip&gt;</a:t>
            </a:r>
          </a:p>
          <a:p>
            <a:pPr lvl="1" indent="0">
              <a:buNone/>
            </a:pPr>
            <a:endParaRPr lang="en-US" dirty="0"/>
          </a:p>
          <a:p>
            <a:pPr marL="914400" lvl="1" indent="-457200">
              <a:buFont typeface="Wingdings" pitchFamily="2" charset="2"/>
              <a:buChar char="§"/>
            </a:pPr>
            <a:r>
              <a:rPr lang="en-US" dirty="0"/>
              <a:t>“id = 6341068275337662464” is Malware Solution ID</a:t>
            </a:r>
          </a:p>
          <a:p>
            <a:pPr marL="914400" lvl="1" indent="-457200">
              <a:buFont typeface="Wingdings" pitchFamily="2" charset="2"/>
              <a:buChar char="§"/>
            </a:pPr>
            <a:r>
              <a:rPr lang="en-US" dirty="0"/>
              <a:t>“</a:t>
            </a:r>
            <a:r>
              <a:rPr lang="en-US" dirty="0" err="1"/>
              <a:t>ipAddress</a:t>
            </a:r>
            <a:r>
              <a:rPr lang="en-US" dirty="0"/>
              <a:t> = 169.254.1.22” is ESXi internal IP to communicate with its Malware-SVM</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Malware service applied to VM</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&gt;500c3fa3-61d8-e5ed-9451-6295ef2613cf&lt;/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&lt;id&gt;6341068275337662464&lt;/id&gt;</a:t>
            </a:r>
          </a:p>
          <a:p>
            <a:pPr lvl="2" indent="0">
              <a:buNone/>
            </a:pPr>
            <a:r>
              <a:rPr lang="en-US" sz="1200" dirty="0">
                <a:latin typeface="Courier New" panose="02070309020205020404" pitchFamily="49" charset="0"/>
                <a:cs typeface="Courier New" panose="02070309020205020404" pitchFamily="49" charset="0"/>
              </a:rPr>
              <a:t>      &lt;tag&gt;SEND_TO_CLOUD_RA_DETECT&lt;/tag&gt;</a:t>
            </a:r>
          </a:p>
          <a:p>
            <a:pPr lvl="2" indent="0">
              <a:buNone/>
            </a:pPr>
            <a:r>
              <a:rPr lang="en-US" sz="1200" dirty="0">
                <a:latin typeface="Courier New" panose="02070309020205020404" pitchFamily="49" charset="0"/>
                <a:cs typeface="Courier New" panose="02070309020205020404" pitchFamily="49" charset="0"/>
              </a:rPr>
              <a:t>      &lt;order&gt;6341068275337662464&lt;/order&gt;</a:t>
            </a:r>
          </a:p>
          <a:p>
            <a:pPr lvl="2" indent="0">
              <a:buNone/>
            </a:pPr>
            <a:r>
              <a:rPr lang="en-US" sz="1200" dirty="0">
                <a:latin typeface="Courier New" panose="02070309020205020404" pitchFamily="49" charset="0"/>
                <a:cs typeface="Courier New" panose="02070309020205020404" pitchFamily="49" charset="0"/>
              </a:rPr>
              <a:t>      &lt;action&gt;RA_DETECT&lt;/action&gt;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&gt;DOCUMENT-EXECUTABLE-MEDIA-ARCHIVE-DATA-SCRIPT-OTHER&lt;/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1" indent="0">
              <a:buNone/>
            </a:pPr>
            <a:endParaRPr lang="en-US" dirty="0"/>
          </a:p>
          <a:p>
            <a:pPr marL="742950" lvl="1" indent="-285750">
              <a:buFont typeface="Wingdings" pitchFamily="2" charset="2"/>
              <a:buChar char="§"/>
            </a:pPr>
            <a:r>
              <a:rPr lang="en-US" dirty="0"/>
              <a:t>“</a:t>
            </a:r>
            <a:r>
              <a:rPr lang="en-US" dirty="0" err="1"/>
              <a:t>uuid</a:t>
            </a:r>
            <a:r>
              <a:rPr lang="en-US" dirty="0"/>
              <a:t> = 500c3fa3-61d8-e5ed-9451-6295ef2613cf” is VM UUID</a:t>
            </a:r>
          </a:p>
          <a:p>
            <a:pPr marL="742950" lvl="1" indent="-285750">
              <a:buFont typeface="Wingdings" pitchFamily="2" charset="2"/>
              <a:buChar char="§"/>
            </a:pPr>
            <a:r>
              <a:rPr lang="en-US" dirty="0"/>
              <a:t>“id = 6341068275337662464” is Malware Solution ID</a:t>
            </a:r>
          </a:p>
          <a:p>
            <a:pPr marL="742950" lvl="1" indent="-285750">
              <a:buFont typeface="Wingdings" pitchFamily="2" charset="2"/>
              <a:buChar char="§"/>
            </a:pPr>
            <a:endParaRPr lang="en-US" dirty="0"/>
          </a:p>
          <a:p>
            <a:endParaRPr lang="en-US" dirty="0"/>
          </a:p>
        </p:txBody>
      </p:sp>
    </p:spTree>
    <p:extLst>
      <p:ext uri="{BB962C8B-B14F-4D97-AF65-F5344CB8AC3E}">
        <p14:creationId xmlns:p14="http://schemas.microsoft.com/office/powerpoint/2010/main" val="107916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BFFDBF-30CB-46B6-0D90-B02883F2E318}"/>
              </a:ext>
            </a:extLst>
          </p:cNvPr>
          <p:cNvSpPr>
            <a:spLocks noGrp="1"/>
          </p:cNvSpPr>
          <p:nvPr>
            <p:ph sz="quarter" idx="14"/>
          </p:nvPr>
        </p:nvSpPr>
        <p:spPr>
          <a:xfrm>
            <a:off x="616666" y="1600201"/>
            <a:ext cx="11477924" cy="4572000"/>
          </a:xfrm>
        </p:spPr>
        <p:txBody>
          <a:bodyPr/>
          <a:lstStyle/>
          <a:p>
            <a:pPr marL="457200" indent="-457200">
              <a:buFont typeface="Arial" panose="020B0604020202020204" pitchFamily="34" charset="0"/>
              <a:buChar char="•"/>
            </a:pPr>
            <a:r>
              <a:rPr lang="en-US" dirty="0"/>
              <a:t>ESXi communication to SVM</a:t>
            </a:r>
          </a:p>
          <a:p>
            <a:pPr marL="914400" lvl="1" indent="-457200"/>
            <a:r>
              <a:rPr lang="en-US" dirty="0"/>
              <a:t>ESXi </a:t>
            </a:r>
            <a:r>
              <a:rPr lang="en-US" dirty="0" err="1"/>
              <a:t>vmknic</a:t>
            </a:r>
            <a:r>
              <a:rPr lang="en-US" dirty="0"/>
              <a:t> to talk to SVM</a:t>
            </a:r>
          </a:p>
          <a:p>
            <a:pPr>
              <a:buNone/>
            </a:pPr>
            <a:r>
              <a:rPr lang="en-US" sz="1000" dirty="0">
                <a:latin typeface="Courier New" panose="02070309020205020404" pitchFamily="49" charset="0"/>
                <a:cs typeface="Courier New" panose="02070309020205020404" pitchFamily="49" charset="0"/>
              </a:rPr>
              <a:t>[</a:t>
            </a:r>
            <a:r>
              <a:rPr lang="en-US" sz="1100" dirty="0">
                <a:latin typeface="Courier New" panose="02070309020205020404" pitchFamily="49" charset="0"/>
                <a:cs typeface="Courier New" panose="02070309020205020404" pitchFamily="49" charset="0"/>
              </a:rPr>
              <a:t>root@esxcomp-01a:~] </a:t>
            </a:r>
            <a:r>
              <a:rPr lang="en-US" sz="1100" dirty="0" err="1">
                <a:latin typeface="Courier New" panose="02070309020205020404" pitchFamily="49" charset="0"/>
                <a:cs typeface="Courier New" panose="02070309020205020404" pitchFamily="49" charset="0"/>
              </a:rPr>
              <a:t>esxcfg-vmknic</a:t>
            </a:r>
            <a:r>
              <a:rPr lang="en-US" sz="1100" dirty="0">
                <a:latin typeface="Courier New" panose="02070309020205020404" pitchFamily="49" charset="0"/>
                <a:cs typeface="Courier New" panose="02070309020205020404" pitchFamily="49" charset="0"/>
              </a:rPr>
              <a:t> -l | grep </a:t>
            </a:r>
            <a:r>
              <a:rPr lang="en-US" sz="1100" dirty="0" err="1">
                <a:latin typeface="Courier New" panose="02070309020205020404" pitchFamily="49" charset="0"/>
                <a:cs typeface="Courier New" panose="02070309020205020404" pitchFamily="49" charset="0"/>
              </a:rPr>
              <a:t>vmservice</a:t>
            </a:r>
            <a:endParaRPr lang="en-US" sz="1100" dirty="0">
              <a:latin typeface="Courier New" panose="02070309020205020404" pitchFamily="49" charset="0"/>
              <a:cs typeface="Courier New" panose="02070309020205020404" pitchFamily="49" charset="0"/>
            </a:endParaRPr>
          </a:p>
          <a:p>
            <a:pPr>
              <a:spcBef>
                <a:spcPts val="300"/>
              </a:spcBef>
              <a:buNone/>
            </a:pPr>
            <a:r>
              <a:rPr lang="en-US" sz="1100" dirty="0">
                <a:latin typeface="Courier New" panose="02070309020205020404" pitchFamily="49" charset="0"/>
                <a:cs typeface="Courier New" panose="02070309020205020404" pitchFamily="49" charset="0"/>
              </a:rPr>
              <a:t>vmk3       </a:t>
            </a:r>
            <a:r>
              <a:rPr lang="en-US" sz="1100" dirty="0" err="1">
                <a:latin typeface="Courier New" panose="02070309020205020404" pitchFamily="49" charset="0"/>
                <a:cs typeface="Courier New" panose="02070309020205020404" pitchFamily="49" charset="0"/>
              </a:rPr>
              <a:t>vmservice-vmknic-pg</a:t>
            </a:r>
            <a:r>
              <a:rPr lang="en-US" sz="1100" dirty="0">
                <a:latin typeface="Courier New" panose="02070309020205020404" pitchFamily="49" charset="0"/>
                <a:cs typeface="Courier New" panose="02070309020205020404" pitchFamily="49" charset="0"/>
              </a:rPr>
              <a:t>                     IPv4      </a:t>
            </a:r>
            <a:r>
              <a:rPr lang="en-US" sz="1100" dirty="0">
                <a:solidFill>
                  <a:schemeClr val="accent1"/>
                </a:solidFill>
                <a:latin typeface="Courier New" panose="02070309020205020404" pitchFamily="49" charset="0"/>
                <a:cs typeface="Courier New" panose="02070309020205020404" pitchFamily="49" charset="0"/>
              </a:rPr>
              <a:t>169.254.1.2                             255.255.255.0   169.254.1.255</a:t>
            </a:r>
            <a:r>
              <a:rPr lang="en-US" sz="1100" dirty="0">
                <a:latin typeface="Courier New" panose="02070309020205020404" pitchFamily="49" charset="0"/>
                <a:cs typeface="Courier New" panose="02070309020205020404" pitchFamily="49" charset="0"/>
              </a:rPr>
              <a:t>   00:50:56:6e:cd:ce 1500    65535     true    STATIC              </a:t>
            </a:r>
            <a:r>
              <a:rPr lang="en-US" sz="1100" dirty="0" err="1">
                <a:solidFill>
                  <a:schemeClr val="accent1"/>
                </a:solidFill>
                <a:latin typeface="Courier New" panose="02070309020205020404" pitchFamily="49" charset="0"/>
                <a:cs typeface="Courier New" panose="02070309020205020404" pitchFamily="49" charset="0"/>
              </a:rPr>
              <a:t>defaultTcpipStack</a:t>
            </a:r>
            <a:endParaRPr lang="en-US" sz="1100" dirty="0">
              <a:solidFill>
                <a:schemeClr val="accent1"/>
              </a:solidFill>
              <a:latin typeface="Courier New" panose="02070309020205020404" pitchFamily="49" charset="0"/>
              <a:cs typeface="Courier New" panose="02070309020205020404" pitchFamily="49" charset="0"/>
            </a:endParaRPr>
          </a:p>
          <a:p>
            <a:pPr>
              <a:spcBef>
                <a:spcPts val="300"/>
              </a:spcBef>
              <a:buNone/>
            </a:pPr>
            <a:r>
              <a:rPr lang="en-US" sz="1100" dirty="0">
                <a:latin typeface="Courier New" panose="02070309020205020404" pitchFamily="49" charset="0"/>
                <a:cs typeface="Courier New" panose="02070309020205020404" pitchFamily="49" charset="0"/>
              </a:rPr>
              <a:t>vmk3       </a:t>
            </a:r>
            <a:r>
              <a:rPr lang="en-US" sz="1100" dirty="0" err="1">
                <a:latin typeface="Courier New" panose="02070309020205020404" pitchFamily="49" charset="0"/>
                <a:cs typeface="Courier New" panose="02070309020205020404" pitchFamily="49" charset="0"/>
              </a:rPr>
              <a:t>vmservice-vmknic-pg</a:t>
            </a:r>
            <a:r>
              <a:rPr lang="en-US" sz="1100" dirty="0">
                <a:latin typeface="Courier New" panose="02070309020205020404" pitchFamily="49" charset="0"/>
                <a:cs typeface="Courier New" panose="02070309020205020404" pitchFamily="49" charset="0"/>
              </a:rPr>
              <a:t>                     IPv6      fe80::250:56ff:fe6e:cdce                64                              00:50:56:6e:cd:ce 1500    65535     true    STATIC, PREFERRED   </a:t>
            </a:r>
            <a:r>
              <a:rPr lang="en-US" sz="1100" dirty="0" err="1">
                <a:latin typeface="Courier New" panose="02070309020205020404" pitchFamily="49" charset="0"/>
                <a:cs typeface="Courier New" panose="02070309020205020404" pitchFamily="49" charset="0"/>
              </a:rPr>
              <a:t>defaultTcpipStack</a:t>
            </a:r>
            <a:endParaRPr lang="en-US" sz="1200" i="1" dirty="0">
              <a:latin typeface="Courier New" panose="02070309020205020404" pitchFamily="49" charset="0"/>
              <a:cs typeface="Courier New" panose="02070309020205020404" pitchFamily="49" charset="0"/>
            </a:endParaRPr>
          </a:p>
          <a:p>
            <a:pPr lvl="1" indent="0">
              <a:buNone/>
            </a:pPr>
            <a:endParaRPr lang="en-US" dirty="0"/>
          </a:p>
          <a:p>
            <a:pPr marL="914400" lvl="1" indent="-457200">
              <a:buFont typeface="Wingdings" pitchFamily="2" charset="2"/>
              <a:buChar char="§"/>
            </a:pPr>
            <a:r>
              <a:rPr lang="en-US" dirty="0"/>
              <a:t>ESXi connection to SVM</a:t>
            </a:r>
          </a:p>
          <a:p>
            <a:pPr>
              <a:buNone/>
            </a:pPr>
            <a:r>
              <a:rPr lang="en-US" sz="1100" dirty="0">
                <a:latin typeface="Courier New" panose="02070309020205020404" pitchFamily="49" charset="0"/>
                <a:cs typeface="Courier New" panose="02070309020205020404" pitchFamily="49" charset="0"/>
              </a:rPr>
              <a:t>[root@esxcomp-01a:~] </a:t>
            </a:r>
            <a:r>
              <a:rPr lang="en-US" sz="1100" dirty="0" err="1">
                <a:latin typeface="Courier New" panose="02070309020205020404" pitchFamily="49" charset="0"/>
                <a:cs typeface="Courier New" panose="02070309020205020404" pitchFamily="49" charset="0"/>
              </a:rPr>
              <a:t>esxcli</a:t>
            </a:r>
            <a:r>
              <a:rPr lang="en-US" sz="1100" dirty="0">
                <a:latin typeface="Courier New" panose="02070309020205020404" pitchFamily="49" charset="0"/>
                <a:cs typeface="Courier New" panose="02070309020205020404" pitchFamily="49" charset="0"/>
              </a:rPr>
              <a:t> network </a:t>
            </a:r>
            <a:r>
              <a:rPr lang="en-US" sz="1100" dirty="0" err="1">
                <a:latin typeface="Courier New" panose="02070309020205020404" pitchFamily="49" charset="0"/>
                <a:cs typeface="Courier New" panose="02070309020205020404" pitchFamily="49" charset="0"/>
              </a:rPr>
              <a:t>ip</a:t>
            </a:r>
            <a:r>
              <a:rPr lang="en-US" sz="1100" dirty="0">
                <a:latin typeface="Courier New" panose="02070309020205020404" pitchFamily="49" charset="0"/>
                <a:cs typeface="Courier New" panose="02070309020205020404" pitchFamily="49" charset="0"/>
              </a:rPr>
              <a:t> connection list | grep mux</a:t>
            </a:r>
          </a:p>
          <a:p>
            <a:pPr>
              <a:spcBef>
                <a:spcPts val="300"/>
              </a:spcBef>
              <a:buNone/>
            </a:pPr>
            <a:r>
              <a:rPr lang="en-US" sz="1100" dirty="0">
                <a:latin typeface="Courier New" panose="02070309020205020404" pitchFamily="49" charset="0"/>
                <a:cs typeface="Courier New" panose="02070309020205020404" pitchFamily="49" charset="0"/>
              </a:rPr>
              <a:t>tcp         0       0  </a:t>
            </a:r>
            <a:r>
              <a:rPr lang="en-US" sz="1100" dirty="0">
                <a:solidFill>
                  <a:schemeClr val="accent1"/>
                </a:solidFill>
                <a:latin typeface="Courier New" panose="02070309020205020404" pitchFamily="49" charset="0"/>
                <a:cs typeface="Courier New" panose="02070309020205020404" pitchFamily="49" charset="0"/>
              </a:rPr>
              <a:t>169.254.1.2:57249      169.254.1.22:48654    ESTABLISHED    </a:t>
            </a:r>
            <a:r>
              <a:rPr lang="en-US" sz="1100" dirty="0">
                <a:latin typeface="Courier New" panose="02070309020205020404" pitchFamily="49" charset="0"/>
                <a:cs typeface="Courier New" panose="02070309020205020404" pitchFamily="49" charset="0"/>
              </a:rPr>
              <a:t>528180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a:spcBef>
                <a:spcPts val="300"/>
              </a:spcBef>
              <a:buNone/>
            </a:pPr>
            <a:r>
              <a:rPr lang="en-US" sz="1100" dirty="0">
                <a:latin typeface="Courier New" panose="02070309020205020404" pitchFamily="49" charset="0"/>
                <a:cs typeface="Courier New" panose="02070309020205020404" pitchFamily="49" charset="0"/>
              </a:rPr>
              <a:t>tcp         0       0  127.0.0.1:37347        127.0.0.1:443         CLOSED         528186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a:spcBef>
                <a:spcPts val="300"/>
              </a:spcBef>
              <a:buNone/>
            </a:pPr>
            <a:r>
              <a:rPr lang="en-US" sz="1100" dirty="0">
                <a:latin typeface="Courier New" panose="02070309020205020404" pitchFamily="49" charset="0"/>
                <a:cs typeface="Courier New" panose="02070309020205020404" pitchFamily="49" charset="0"/>
              </a:rPr>
              <a:t>tcp         0       0  </a:t>
            </a:r>
            <a:r>
              <a:rPr lang="en-US" sz="1100" dirty="0">
                <a:solidFill>
                  <a:schemeClr val="accent1"/>
                </a:solidFill>
                <a:latin typeface="Courier New" panose="02070309020205020404" pitchFamily="49" charset="0"/>
                <a:cs typeface="Courier New" panose="02070309020205020404" pitchFamily="49" charset="0"/>
              </a:rPr>
              <a:t>169.254.1.2:10827      169.254.1.22:48654    ESTABLISHED    </a:t>
            </a:r>
            <a:r>
              <a:rPr lang="en-US" sz="1100" dirty="0">
                <a:latin typeface="Courier New" panose="02070309020205020404" pitchFamily="49" charset="0"/>
                <a:cs typeface="Courier New" panose="02070309020205020404" pitchFamily="49" charset="0"/>
              </a:rPr>
              <a:t>528180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lvl="1" indent="0">
              <a:buNone/>
            </a:pPr>
            <a:endParaRPr lang="en-US" dirty="0"/>
          </a:p>
          <a:p>
            <a:pPr marL="1030288" lvl="2" indent="-285750"/>
            <a:r>
              <a:rPr lang="en-US" dirty="0"/>
              <a:t>“169.254.1.22” is SVM IP on VSS-</a:t>
            </a:r>
            <a:r>
              <a:rPr lang="en-US" dirty="0" err="1"/>
              <a:t>vmservice</a:t>
            </a:r>
            <a:r>
              <a:rPr lang="en-US" dirty="0"/>
              <a:t>-</a:t>
            </a:r>
            <a:r>
              <a:rPr lang="en-US" dirty="0" err="1"/>
              <a:t>svswitch</a:t>
            </a:r>
            <a:r>
              <a:rPr lang="en-US" dirty="0"/>
              <a:t> </a:t>
            </a:r>
          </a:p>
          <a:p>
            <a:pPr lvl="1" indent="0">
              <a:buNone/>
            </a:pPr>
            <a:endParaRPr lang="en-US" dirty="0"/>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Host (ESXi) (2/2)</a:t>
            </a:r>
          </a:p>
        </p:txBody>
      </p:sp>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pic>
        <p:nvPicPr>
          <p:cNvPr id="7" name="Picture 6">
            <a:extLst>
              <a:ext uri="{FF2B5EF4-FFF2-40B4-BE49-F238E27FC236}">
                <a16:creationId xmlns:a16="http://schemas.microsoft.com/office/drawing/2014/main" id="{382159C6-B841-2329-5B15-5E80CD6CF05A}"/>
              </a:ext>
            </a:extLst>
          </p:cNvPr>
          <p:cNvPicPr>
            <a:picLocks noChangeAspect="1"/>
          </p:cNvPicPr>
          <p:nvPr/>
        </p:nvPicPr>
        <p:blipFill rotWithShape="1">
          <a:blip r:embed="rId2"/>
          <a:srcRect b="26305"/>
          <a:stretch/>
        </p:blipFill>
        <p:spPr>
          <a:xfrm>
            <a:off x="6096000" y="5257799"/>
            <a:ext cx="2311400" cy="1375809"/>
          </a:xfrm>
          <a:prstGeom prst="rect">
            <a:avLst/>
          </a:prstGeom>
        </p:spPr>
      </p:pic>
    </p:spTree>
    <p:extLst>
      <p:ext uri="{BB962C8B-B14F-4D97-AF65-F5344CB8AC3E}">
        <p14:creationId xmlns:p14="http://schemas.microsoft.com/office/powerpoint/2010/main" val="176558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r>
              <a:rPr lang="en-US" b="1" dirty="0"/>
              <a:t>Performance</a:t>
            </a:r>
          </a:p>
          <a:p>
            <a:pPr marL="742504" lvl="1" indent="-285578"/>
            <a:r>
              <a:rPr lang="en-US" dirty="0"/>
              <a:t>Malware Detection on </a:t>
            </a:r>
            <a:r>
              <a:rPr lang="en-US" dirty="0" err="1"/>
              <a:t>Baremetal</a:t>
            </a:r>
            <a:r>
              <a:rPr lang="en-US" dirty="0"/>
              <a:t> Edges</a:t>
            </a:r>
          </a:p>
          <a:p>
            <a:pPr marL="285578" indent="-285578">
              <a:buFont typeface="Arial" panose="020B0604020202020204" pitchFamily="34" charset="0"/>
              <a:buChar char="•"/>
            </a:pPr>
            <a:r>
              <a:rPr lang="en-US" b="1" dirty="0"/>
              <a:t>Operations</a:t>
            </a:r>
          </a:p>
          <a:p>
            <a:pPr marL="742504" lvl="1" indent="-285578"/>
            <a:r>
              <a:rPr lang="en-US" dirty="0"/>
              <a:t>Search Enhancements for Malware Detection and Prevention Monitoring </a:t>
            </a:r>
          </a:p>
          <a:p>
            <a:pPr marL="742504" lvl="1" indent="-285578"/>
            <a:r>
              <a:rPr lang="en-US" dirty="0"/>
              <a:t>Malware Detection and Prevention Alarms</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4.0.1.1 Enhancements</a:t>
            </a:r>
          </a:p>
        </p:txBody>
      </p:sp>
      <p:pic>
        <p:nvPicPr>
          <p:cNvPr id="118" name="Picture 117">
            <a:extLst>
              <a:ext uri="{FF2B5EF4-FFF2-40B4-BE49-F238E27FC236}">
                <a16:creationId xmlns:a16="http://schemas.microsoft.com/office/drawing/2014/main" id="{6054DA9F-76E2-AA16-EB53-6551AF6F7A35}"/>
              </a:ext>
            </a:extLst>
          </p:cNvPr>
          <p:cNvPicPr>
            <a:picLocks noChangeAspect="1"/>
          </p:cNvPicPr>
          <p:nvPr/>
        </p:nvPicPr>
        <p:blipFill>
          <a:blip r:embed="rId3"/>
          <a:stretch>
            <a:fillRect/>
          </a:stretch>
        </p:blipFill>
        <p:spPr>
          <a:xfrm>
            <a:off x="512601" y="2112416"/>
            <a:ext cx="6981362" cy="3059106"/>
          </a:xfrm>
          <a:prstGeom prst="rect">
            <a:avLst/>
          </a:prstGeom>
        </p:spPr>
      </p:pic>
    </p:spTree>
    <p:extLst>
      <p:ext uri="{BB962C8B-B14F-4D97-AF65-F5344CB8AC3E}">
        <p14:creationId xmlns:p14="http://schemas.microsoft.com/office/powerpoint/2010/main" val="7843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fade">
                                      <p:cBhvr>
                                        <p:cTn id="11"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VM – Guest Introspection Service Status</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Windows</a:t>
            </a:r>
          </a:p>
          <a:p>
            <a:pPr marL="914400" lvl="1" indent="-457200"/>
            <a:r>
              <a:rPr lang="en-US" dirty="0"/>
              <a:t>Validate NSX Introspection Driver is running</a:t>
            </a:r>
          </a:p>
          <a:p>
            <a:pPr lvl="3" indent="0">
              <a:buNone/>
            </a:pPr>
            <a:r>
              <a:rPr lang="en-US" dirty="0">
                <a:latin typeface="Courier New" panose="02070309020205020404" pitchFamily="49" charset="0"/>
                <a:cs typeface="Courier New" panose="02070309020205020404" pitchFamily="49" charset="0"/>
              </a:rPr>
              <a:t>C:\Users\Administrator&gt;</a:t>
            </a:r>
            <a:r>
              <a:rPr lang="en-US" dirty="0" err="1">
                <a:solidFill>
                  <a:schemeClr val="accent1"/>
                </a:solidFill>
                <a:latin typeface="Courier New" panose="02070309020205020404" pitchFamily="49" charset="0"/>
                <a:cs typeface="Courier New" panose="02070309020205020404" pitchFamily="49" charset="0"/>
              </a:rPr>
              <a:t>sc</a:t>
            </a:r>
            <a:r>
              <a:rPr lang="en-US" dirty="0">
                <a:solidFill>
                  <a:schemeClr val="accent1"/>
                </a:solidFill>
                <a:latin typeface="Courier New" panose="02070309020205020404" pitchFamily="49" charset="0"/>
                <a:cs typeface="Courier New" panose="02070309020205020404" pitchFamily="49" charset="0"/>
              </a:rPr>
              <a:t> query </a:t>
            </a:r>
            <a:r>
              <a:rPr lang="en-US" dirty="0" err="1">
                <a:solidFill>
                  <a:schemeClr val="accent1"/>
                </a:solidFill>
                <a:latin typeface="Courier New" panose="02070309020205020404" pitchFamily="49" charset="0"/>
                <a:cs typeface="Courier New" panose="02070309020205020404" pitchFamily="49" charset="0"/>
              </a:rPr>
              <a:t>vsepflt</a:t>
            </a:r>
            <a:endParaRPr lang="en-US" dirty="0">
              <a:solidFill>
                <a:schemeClr val="accent1"/>
              </a:solidFill>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SERVICE_NAME: </a:t>
            </a:r>
            <a:r>
              <a:rPr lang="en-US" sz="1000" dirty="0" err="1">
                <a:latin typeface="Courier New" panose="02070309020205020404" pitchFamily="49" charset="0"/>
                <a:cs typeface="Courier New" panose="02070309020205020404" pitchFamily="49" charset="0"/>
              </a:rPr>
              <a:t>vsepflt</a:t>
            </a:r>
            <a:endParaRPr lang="en-US" sz="1000" dirty="0">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        TYPE               : 2  FILE_SYSTEM_DRIVER</a:t>
            </a:r>
          </a:p>
          <a:p>
            <a:pPr lvl="3" indent="0">
              <a:buNone/>
            </a:pPr>
            <a:r>
              <a:rPr lang="en-US" sz="1000" dirty="0">
                <a:solidFill>
                  <a:schemeClr val="accent1"/>
                </a:solidFill>
                <a:latin typeface="Courier New" panose="02070309020205020404" pitchFamily="49" charset="0"/>
                <a:cs typeface="Courier New" panose="02070309020205020404" pitchFamily="49" charset="0"/>
              </a:rPr>
              <a:t>        STATE              : 4  RUNNING</a:t>
            </a:r>
          </a:p>
          <a:p>
            <a:pPr lvl="3" indent="0">
              <a:buNone/>
            </a:pPr>
            <a:r>
              <a:rPr lang="en-US" sz="1000" dirty="0">
                <a:latin typeface="Courier New" panose="02070309020205020404" pitchFamily="49" charset="0"/>
                <a:cs typeface="Courier New" panose="02070309020205020404" pitchFamily="49" charset="0"/>
              </a:rPr>
              <a:t>&lt;snip&gt;</a:t>
            </a:r>
          </a:p>
          <a:p>
            <a:pPr lvl="2" indent="0">
              <a:buNone/>
            </a:pPr>
            <a:endParaRPr lang="en-US" dirty="0"/>
          </a:p>
          <a:p>
            <a:pPr marL="914400" lvl="1" indent="-457200"/>
            <a:r>
              <a:rPr lang="en-US" dirty="0"/>
              <a:t>Or Validate VMTools configuration</a:t>
            </a:r>
          </a:p>
          <a:p>
            <a:pPr marL="1201738" lvl="2" indent="-457200"/>
            <a:r>
              <a:rPr lang="en-US" dirty="0"/>
              <a:t>Under “Control Panel – Programs – Programs and Features”, select “VMware Tools” and click “Change”</a:t>
            </a:r>
          </a:p>
          <a:p>
            <a:pPr marL="1201738" lvl="2" indent="-457200"/>
            <a:r>
              <a:rPr lang="en-US" dirty="0"/>
              <a:t>Validate “NSX File Introspection Driver” is selected</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Linux</a:t>
            </a:r>
          </a:p>
          <a:p>
            <a:pPr lvl="2" indent="0">
              <a:buNone/>
            </a:pPr>
            <a:r>
              <a:rPr lang="en-US" sz="1200" dirty="0" err="1">
                <a:latin typeface="Courier New" panose="02070309020205020404" pitchFamily="49" charset="0"/>
                <a:cs typeface="Courier New" panose="02070309020205020404" pitchFamily="49" charset="0"/>
              </a:rPr>
              <a:t>root@Linux-Client</a:t>
            </a:r>
            <a:r>
              <a:rPr lang="en-US" sz="1200" dirty="0">
                <a:latin typeface="Courier New" panose="02070309020205020404" pitchFamily="49" charset="0"/>
                <a:cs typeface="Courier New" panose="02070309020205020404" pitchFamily="49" charset="0"/>
              </a:rPr>
              <a:t>:~# </a:t>
            </a:r>
            <a:r>
              <a:rPr lang="en-US" sz="1200" dirty="0" err="1">
                <a:solidFill>
                  <a:schemeClr val="accent1"/>
                </a:solidFill>
                <a:latin typeface="Courier New" panose="02070309020205020404" pitchFamily="49" charset="0"/>
                <a:cs typeface="Courier New" panose="02070309020205020404" pitchFamily="49" charset="0"/>
              </a:rPr>
              <a:t>systemctl</a:t>
            </a:r>
            <a:r>
              <a:rPr lang="en-US" sz="1200" dirty="0">
                <a:solidFill>
                  <a:schemeClr val="accent1"/>
                </a:solidFill>
                <a:latin typeface="Courier New" panose="02070309020205020404" pitchFamily="49" charset="0"/>
                <a:cs typeface="Courier New" panose="02070309020205020404" pitchFamily="49" charset="0"/>
              </a:rPr>
              <a:t> status </a:t>
            </a:r>
            <a:r>
              <a:rPr lang="en-US" sz="1200" dirty="0" err="1">
                <a:solidFill>
                  <a:schemeClr val="accent1"/>
                </a:solidFill>
                <a:latin typeface="Courier New" panose="02070309020205020404" pitchFamily="49" charset="0"/>
                <a:cs typeface="Courier New" panose="02070309020205020404" pitchFamily="49" charset="0"/>
              </a:rPr>
              <a:t>vsepd</a:t>
            </a:r>
            <a:endParaRPr lang="en-US" sz="1200" dirty="0">
              <a:solidFill>
                <a:schemeClr val="accent1"/>
              </a:solidFill>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 VMware Guest Introspection Service.</a:t>
            </a:r>
          </a:p>
          <a:p>
            <a:pPr lvl="2" indent="0">
              <a:buNone/>
            </a:pPr>
            <a:r>
              <a:rPr lang="en-US" sz="1000" dirty="0">
                <a:latin typeface="Courier New" panose="02070309020205020404" pitchFamily="49" charset="0"/>
                <a:cs typeface="Courier New" panose="02070309020205020404" pitchFamily="49" charset="0"/>
              </a:rPr>
              <a:t>     Loaded: loaded (/lib/</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/system/</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enabled; vendor preset: enabled)</a:t>
            </a:r>
          </a:p>
          <a:p>
            <a:pPr lvl="2" indent="0">
              <a:buNone/>
            </a:pP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Active: active (running)</a:t>
            </a:r>
            <a:r>
              <a:rPr lang="en-US" sz="1000" dirty="0">
                <a:latin typeface="Courier New" panose="02070309020205020404" pitchFamily="49" charset="0"/>
                <a:cs typeface="Courier New" panose="02070309020205020404" pitchFamily="49" charset="0"/>
              </a:rPr>
              <a:t> since Tue 2022-11-15 16:04:11 PST; 3s ago</a:t>
            </a:r>
          </a:p>
          <a:p>
            <a:pPr lvl="2" indent="0">
              <a:buNone/>
            </a:pPr>
            <a:r>
              <a:rPr lang="en-US" sz="1000" dirty="0">
                <a:latin typeface="Courier New" panose="02070309020205020404" pitchFamily="49" charset="0"/>
                <a:cs typeface="Courier New" panose="02070309020205020404" pitchFamily="49" charset="0"/>
              </a:rPr>
              <a:t>    Process: 7947 </a:t>
            </a:r>
            <a:r>
              <a:rPr lang="en-US" sz="1000" dirty="0" err="1">
                <a:latin typeface="Courier New" panose="02070309020205020404" pitchFamily="49" charset="0"/>
                <a:cs typeface="Courier New" panose="02070309020205020404" pitchFamily="49" charset="0"/>
              </a:rPr>
              <a:t>ExecStart</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etc</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 start (code=exited, status=0/SUCCESS)</a:t>
            </a:r>
          </a:p>
          <a:p>
            <a:pPr lvl="2" indent="0">
              <a:buNone/>
            </a:pPr>
            <a:r>
              <a:rPr lang="en-US" sz="1000" dirty="0">
                <a:latin typeface="Courier New" panose="02070309020205020404" pitchFamily="49" charset="0"/>
                <a:cs typeface="Courier New" panose="02070309020205020404" pitchFamily="49" charset="0"/>
              </a:rPr>
              <a:t>   Main PID: 7965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p>
          <a:p>
            <a:pPr lvl="2" indent="0">
              <a:buNone/>
            </a:pPr>
            <a:r>
              <a:rPr lang="en-US" sz="1000" dirty="0">
                <a:latin typeface="Courier New" panose="02070309020205020404" pitchFamily="49" charset="0"/>
                <a:cs typeface="Courier New" panose="02070309020205020404" pitchFamily="49" charset="0"/>
              </a:rPr>
              <a:t>      Tasks: 70 (limit: 2273)</a:t>
            </a:r>
          </a:p>
          <a:p>
            <a:pPr lvl="2" indent="0">
              <a:buNone/>
            </a:pPr>
            <a:r>
              <a:rPr lang="en-US" sz="1000" dirty="0">
                <a:latin typeface="Courier New" panose="02070309020205020404" pitchFamily="49" charset="0"/>
                <a:cs typeface="Courier New" panose="02070309020205020404" pitchFamily="49" charset="0"/>
              </a:rPr>
              <a:t>     Memory: 4.4M</a:t>
            </a:r>
          </a:p>
          <a:p>
            <a:pPr lvl="2"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CGroup</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system.slice</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vsepd.service</a:t>
            </a: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             └─7965 /</a:t>
            </a:r>
            <a:r>
              <a:rPr lang="en-US" sz="1000" dirty="0" err="1">
                <a:latin typeface="Courier New" panose="02070309020205020404" pitchFamily="49" charset="0"/>
                <a:cs typeface="Courier New" panose="02070309020205020404" pitchFamily="49" charset="0"/>
              </a:rPr>
              <a:t>usr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sbin</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endParaRPr lang="en-US" sz="1000" dirty="0">
              <a:latin typeface="Courier New" panose="02070309020205020404" pitchFamily="49" charset="0"/>
              <a:cs typeface="Courier New" panose="02070309020205020404" pitchFamily="49" charset="0"/>
            </a:endParaRPr>
          </a:p>
          <a:p>
            <a:pPr lvl="2" indent="0">
              <a:buNone/>
            </a:pP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Starting VMware Guest Introspection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[7947]: Starting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Started VMware Guest Introspection Service.</a:t>
            </a:r>
          </a:p>
          <a:p>
            <a:pPr lvl="1" indent="0">
              <a:buNone/>
            </a:pPr>
            <a:endParaRPr lang="en-US" dirty="0"/>
          </a:p>
          <a:p>
            <a:endParaRPr lang="en-US" dirty="0"/>
          </a:p>
        </p:txBody>
      </p:sp>
      <p:pic>
        <p:nvPicPr>
          <p:cNvPr id="5" name="Picture 4">
            <a:extLst>
              <a:ext uri="{FF2B5EF4-FFF2-40B4-BE49-F238E27FC236}">
                <a16:creationId xmlns:a16="http://schemas.microsoft.com/office/drawing/2014/main" id="{4F814668-28F6-F273-E164-097B06E4EDB7}"/>
              </a:ext>
            </a:extLst>
          </p:cNvPr>
          <p:cNvPicPr>
            <a:picLocks noChangeAspect="1"/>
          </p:cNvPicPr>
          <p:nvPr/>
        </p:nvPicPr>
        <p:blipFill>
          <a:blip r:embed="rId3"/>
          <a:stretch>
            <a:fillRect/>
          </a:stretch>
        </p:blipFill>
        <p:spPr>
          <a:xfrm>
            <a:off x="2451100" y="4430729"/>
            <a:ext cx="2766060" cy="2221230"/>
          </a:xfrm>
          <a:prstGeom prst="rect">
            <a:avLst/>
          </a:prstGeom>
        </p:spPr>
      </p:pic>
    </p:spTree>
    <p:extLst>
      <p:ext uri="{BB962C8B-B14F-4D97-AF65-F5344CB8AC3E}">
        <p14:creationId xmlns:p14="http://schemas.microsoft.com/office/powerpoint/2010/main" val="1598885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18398368"/>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243503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#1</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3"/>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4411555"/>
            <a:ext cx="7930437"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DNS is not or badly configured or blocked on SVM</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Validate SVM DNS configuration via SSH or console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4"/>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 name="Picture 2">
            <a:extLst>
              <a:ext uri="{FF2B5EF4-FFF2-40B4-BE49-F238E27FC236}">
                <a16:creationId xmlns:a16="http://schemas.microsoft.com/office/drawing/2014/main" id="{F46E23A8-CCB1-FEFB-870C-23AB3C824BC7}"/>
              </a:ext>
            </a:extLst>
          </p:cNvPr>
          <p:cNvPicPr>
            <a:picLocks noChangeAspect="1"/>
          </p:cNvPicPr>
          <p:nvPr/>
        </p:nvPicPr>
        <p:blipFill>
          <a:blip r:embed="rId5"/>
          <a:stretch>
            <a:fillRect/>
          </a:stretch>
        </p:blipFill>
        <p:spPr>
          <a:xfrm>
            <a:off x="2625289" y="5622289"/>
            <a:ext cx="6080760" cy="822960"/>
          </a:xfrm>
          <a:prstGeom prst="rect">
            <a:avLst/>
          </a:prstGeom>
        </p:spPr>
      </p:pic>
    </p:spTree>
    <p:extLst>
      <p:ext uri="{BB962C8B-B14F-4D97-AF65-F5344CB8AC3E}">
        <p14:creationId xmlns:p14="http://schemas.microsoft.com/office/powerpoint/2010/main" val="119016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9956703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141543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#2</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Linux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Linux </a:t>
            </a: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2"/>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5029071"/>
            <a:ext cx="10801112"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SVM version is prior to 4.0.1</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Upgrade SVM to version 4.0.1+ (see section “NSX Malware Detection and Prevention Upgrade”)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3"/>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2555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17351333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65423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Malware activation failure</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Error in </a:t>
            </a:r>
            <a:r>
              <a:rPr lang="en-US" dirty="0" err="1"/>
              <a:t>nsx</a:t>
            </a:r>
            <a:r>
              <a:rPr lang="en-US" dirty="0"/>
              <a:t>-</a:t>
            </a:r>
            <a:r>
              <a:rPr lang="en-US" dirty="0" err="1"/>
              <a:t>ndr</a:t>
            </a:r>
            <a:r>
              <a:rPr lang="en-US" dirty="0"/>
              <a:t>-precheck-</a:t>
            </a:r>
            <a:r>
              <a:rPr lang="en-US" dirty="0" err="1"/>
              <a:t>ccpchk</a:t>
            </a:r>
            <a:r>
              <a:rPr lang="en-US" dirty="0"/>
              <a:t>-cloud-eligibility</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Activation of NSX Malware Prevention fails</a:t>
            </a:r>
          </a:p>
          <a:p>
            <a:pPr lvl="1" indent="0">
              <a:buNone/>
            </a:pPr>
            <a:r>
              <a:rPr lang="en-US" dirty="0"/>
              <a:t>(under “System – Configuration – NSX Application Platform”)</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dirty="0"/>
              <a:t>In </a:t>
            </a:r>
            <a:r>
              <a:rPr lang="en-US" dirty="0" err="1"/>
              <a:t>nsx</a:t>
            </a:r>
            <a:r>
              <a:rPr lang="en-US" dirty="0"/>
              <a:t>-</a:t>
            </a:r>
            <a:r>
              <a:rPr lang="en-US" dirty="0" err="1"/>
              <a:t>ndr</a:t>
            </a:r>
            <a:r>
              <a:rPr lang="en-US" dirty="0"/>
              <a:t>-precheck-</a:t>
            </a:r>
            <a:r>
              <a:rPr lang="en-US" dirty="0" err="1"/>
              <a:t>ccpchk</a:t>
            </a:r>
            <a:r>
              <a:rPr lang="en-US" dirty="0"/>
              <a:t>-cloud-eligibility-xxx log</a:t>
            </a:r>
          </a:p>
          <a:p>
            <a:pPr lvl="1" indent="0">
              <a:spcBef>
                <a:spcPts val="0"/>
              </a:spcBef>
              <a:buNone/>
            </a:pPr>
            <a:r>
              <a:rPr lang="en-US" sz="1000" dirty="0">
                <a:latin typeface="Courier New" panose="02070309020205020404" pitchFamily="49" charset="0"/>
                <a:cs typeface="Courier New" panose="02070309020205020404" pitchFamily="49" charset="0"/>
              </a:rPr>
              <a:t>root@nsxtm01:~# </a:t>
            </a:r>
            <a:r>
              <a:rPr lang="en-US" sz="1000" b="1" dirty="0" err="1">
                <a:solidFill>
                  <a:schemeClr val="accent1"/>
                </a:solidFill>
                <a:latin typeface="Courier New" panose="02070309020205020404" pitchFamily="49" charset="0"/>
                <a:cs typeface="Courier New" panose="02070309020205020404" pitchFamily="49" charset="0"/>
              </a:rPr>
              <a:t>kubectl</a:t>
            </a:r>
            <a:r>
              <a:rPr lang="en-US" sz="1000" b="1" dirty="0">
                <a:solidFill>
                  <a:schemeClr val="accent1"/>
                </a:solidFill>
                <a:latin typeface="Courier New" panose="02070309020205020404" pitchFamily="49" charset="0"/>
                <a:cs typeface="Courier New" panose="02070309020205020404" pitchFamily="49" charset="0"/>
              </a:rPr>
              <a:t> --namespace </a:t>
            </a:r>
            <a:r>
              <a:rPr lang="en-US" sz="1000" b="1" dirty="0" err="1">
                <a:solidFill>
                  <a:schemeClr val="accent1"/>
                </a:solidFill>
                <a:latin typeface="Courier New" panose="02070309020205020404" pitchFamily="49" charset="0"/>
                <a:cs typeface="Courier New" panose="02070309020205020404" pitchFamily="49" charset="0"/>
              </a:rPr>
              <a:t>nsxi</a:t>
            </a:r>
            <a:r>
              <a:rPr lang="en-US" sz="1000" b="1" dirty="0">
                <a:solidFill>
                  <a:schemeClr val="accent1"/>
                </a:solidFill>
                <a:latin typeface="Courier New" panose="02070309020205020404" pitchFamily="49" charset="0"/>
                <a:cs typeface="Courier New" panose="02070309020205020404" pitchFamily="49" charset="0"/>
              </a:rPr>
              <a:t>-platform logs --container=main nsx-ndr-precheck-ccpchk-cloud-eligibility-82g74</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tiller v1.5.0 (https://</a:t>
            </a:r>
            <a:r>
              <a:rPr lang="en-US" sz="1000" dirty="0" err="1">
                <a:latin typeface="Courier New" panose="02070309020205020404" pitchFamily="49" charset="0"/>
                <a:cs typeface="Courier New" panose="02070309020205020404" pitchFamily="49" charset="0"/>
              </a:rPr>
              <a:t>github.com</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markround</a:t>
            </a:r>
            <a:r>
              <a:rPr lang="en-US" sz="1000" dirty="0">
                <a:latin typeface="Courier New" panose="02070309020205020404" pitchFamily="49" charset="0"/>
                <a:cs typeface="Courier New" panose="02070309020205020404" pitchFamily="49" charset="0"/>
              </a:rPr>
              <a:t>/tiller) &lt;</a:t>
            </a:r>
            <a:r>
              <a:rPr lang="en-US" sz="1000" dirty="0" err="1">
                <a:latin typeface="Courier New" panose="02070309020205020404" pitchFamily="49" charset="0"/>
                <a:cs typeface="Courier New" panose="02070309020205020404" pitchFamily="49" charset="0"/>
              </a:rPr>
              <a:t>github@markround.com</a:t>
            </a:r>
            <a:r>
              <a:rPr lang="en-US" sz="1000" dirty="0">
                <a:latin typeface="Courier New" panose="02070309020205020404" pitchFamily="49" charset="0"/>
                <a:cs typeface="Courier New" panose="02070309020205020404" pitchFamily="49" charset="0"/>
              </a:rPr>
              <a:t>&gt;</a:t>
            </a:r>
          </a:p>
          <a:p>
            <a:pPr lvl="1" indent="0">
              <a:spcBef>
                <a:spcPts val="0"/>
              </a:spcBef>
              <a:buNone/>
            </a:pPr>
            <a:r>
              <a:rPr lang="en-US" sz="1000" dirty="0">
                <a:latin typeface="Courier New" panose="02070309020205020404" pitchFamily="49" charset="0"/>
                <a:cs typeface="Courier New" panose="02070309020205020404" pitchFamily="49" charset="0"/>
              </a:rPr>
              <a:t>Template generation completed</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&lt;snip&gt;</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2023-03-22 15:39:56,012 - </a:t>
            </a:r>
            <a:r>
              <a:rPr lang="en-US" sz="1000" dirty="0" err="1">
                <a:latin typeface="Courier New" panose="02070309020205020404" pitchFamily="49" charset="0"/>
                <a:cs typeface="Courier New" panose="02070309020205020404" pitchFamily="49" charset="0"/>
              </a:rPr>
              <a:t>nsx_api_client.nsx_api_client</a:t>
            </a:r>
            <a:r>
              <a:rPr lang="en-US" sz="1000" dirty="0">
                <a:latin typeface="Courier New" panose="02070309020205020404" pitchFamily="49" charset="0"/>
                <a:cs typeface="Courier New" panose="02070309020205020404" pitchFamily="49" charset="0"/>
              </a:rPr>
              <a:t> - ERROR - Communication error: </a:t>
            </a:r>
            <a:r>
              <a:rPr lang="en-US" sz="1000" dirty="0" err="1">
                <a:latin typeface="Courier New" panose="02070309020205020404" pitchFamily="49" charset="0"/>
                <a:cs typeface="Courier New" panose="02070309020205020404" pitchFamily="49" charset="0"/>
              </a:rPr>
              <a:t>HTTPSConnectionPool</a:t>
            </a:r>
            <a:r>
              <a:rPr lang="en-US" sz="1000" dirty="0">
                <a:latin typeface="Courier New" panose="02070309020205020404" pitchFamily="49" charset="0"/>
                <a:cs typeface="Courier New" panose="02070309020205020404" pitchFamily="49" charset="0"/>
              </a:rPr>
              <a:t>(host='external-</a:t>
            </a:r>
            <a:r>
              <a:rPr lang="en-US" sz="1000" dirty="0" err="1">
                <a:latin typeface="Courier New" panose="02070309020205020404" pitchFamily="49" charset="0"/>
                <a:cs typeface="Courier New" panose="02070309020205020404" pitchFamily="49" charset="0"/>
              </a:rPr>
              <a:t>nsx</a:t>
            </a:r>
            <a:r>
              <a:rPr lang="en-US" sz="1000" dirty="0">
                <a:latin typeface="Courier New" panose="02070309020205020404" pitchFamily="49" charset="0"/>
                <a:cs typeface="Courier New" panose="02070309020205020404" pitchFamily="49" charset="0"/>
              </a:rPr>
              <a:t>-manager', port=443): Max retries exceeded with </a:t>
            </a:r>
            <a:r>
              <a:rPr lang="en-US" sz="1000" dirty="0" err="1">
                <a:latin typeface="Courier New" panose="02070309020205020404" pitchFamily="49" charset="0"/>
                <a:cs typeface="Courier New" panose="02070309020205020404" pitchFamily="49" charset="0"/>
              </a:rPr>
              <a:t>url</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api</a:t>
            </a:r>
            <a:r>
              <a:rPr lang="en-US" sz="1000" dirty="0">
                <a:latin typeface="Courier New" panose="02070309020205020404" pitchFamily="49" charset="0"/>
                <a:cs typeface="Courier New" panose="02070309020205020404" pitchFamily="49" charset="0"/>
              </a:rPr>
              <a:t>/v1/licenses (Caused by </a:t>
            </a:r>
            <a:r>
              <a:rPr lang="en-US" sz="1000" dirty="0" err="1">
                <a:latin typeface="Courier New" panose="02070309020205020404" pitchFamily="49" charset="0"/>
                <a:cs typeface="Courier New" panose="02070309020205020404" pitchFamily="49" charset="0"/>
              </a:rPr>
              <a:t>SSLError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SSLCertVerificationError</a:t>
            </a:r>
            <a:r>
              <a:rPr lang="en-US" sz="1000" dirty="0">
                <a:latin typeface="Courier New" panose="02070309020205020404" pitchFamily="49" charset="0"/>
                <a:cs typeface="Courier New" panose="02070309020205020404" pitchFamily="49" charset="0"/>
              </a:rPr>
              <a:t>(1, '[</a:t>
            </a:r>
            <a:r>
              <a:rPr lang="en-US" sz="1000" b="1" dirty="0">
                <a:solidFill>
                  <a:srgbClr val="FF0000"/>
                </a:solidFill>
                <a:latin typeface="Courier New" panose="02070309020205020404" pitchFamily="49" charset="0"/>
                <a:cs typeface="Courier New" panose="02070309020205020404" pitchFamily="49" charset="0"/>
              </a:rPr>
              <a:t>SSL: CERTIFICATE_VERIFY_FAILED] certificate verify failed: self signed certificate (_ssl.c:1131)</a:t>
            </a:r>
            <a:r>
              <a:rPr lang="en-US" sz="1000" dirty="0">
                <a:latin typeface="Courier New" panose="02070309020205020404" pitchFamily="49" charset="0"/>
                <a:cs typeface="Courier New" panose="02070309020205020404" pitchFamily="49" charset="0"/>
              </a:rPr>
              <a:t>’)))</a:t>
            </a:r>
          </a:p>
          <a:p>
            <a:pPr lvl="1" indent="0">
              <a:buNone/>
            </a:pPr>
            <a:endParaRPr lang="en-US" dirty="0"/>
          </a:p>
          <a:p>
            <a:pPr lvl="1" indent="0">
              <a:buNone/>
            </a:pPr>
            <a:endParaRPr lang="en-US" dirty="0"/>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VIP certificate on NSX Manager</a:t>
            </a:r>
          </a:p>
          <a:p>
            <a:pPr marL="800100" lvl="1" indent="-342900">
              <a:buFont typeface="Arial" panose="020B0604020202020204" pitchFamily="34" charset="0"/>
              <a:buChar char="•"/>
            </a:pPr>
            <a:r>
              <a:rPr lang="en-US" u="none" strike="noStrike" dirty="0">
                <a:solidFill>
                  <a:srgbClr val="333333"/>
                </a:solidFill>
                <a:effectLst/>
              </a:rPr>
              <a:t>For NAPP; when using an NSX </a:t>
            </a:r>
            <a:r>
              <a:rPr lang="en-US" u="none" strike="noStrike" dirty="0" err="1">
                <a:solidFill>
                  <a:srgbClr val="333333"/>
                </a:solidFill>
                <a:effectLst/>
              </a:rPr>
              <a:t>Mgr</a:t>
            </a:r>
            <a:r>
              <a:rPr lang="en-US" u="none" strike="noStrike" dirty="0">
                <a:solidFill>
                  <a:srgbClr val="333333"/>
                </a:solidFill>
                <a:effectLst/>
              </a:rPr>
              <a:t> Virtual IP (VIP), the NSX Manager cluster certificate must either be the same as shared by all individual appliances or must be unique from all the nodes</a:t>
            </a:r>
          </a:p>
          <a:p>
            <a:pPr lvl="2" indent="0">
              <a:buNone/>
            </a:pPr>
            <a:r>
              <a:rPr lang="en-US" sz="1200" dirty="0">
                <a:latin typeface="Calibri" panose="020F0502020204030204" pitchFamily="34" charset="0"/>
                <a:cs typeface="Calibri" panose="020F0502020204030204" pitchFamily="34" charset="0"/>
                <a:hlinkClick r:id="rId2"/>
              </a:rPr>
              <a:t>https://docs.vmware.com/en/VMware-NSX/4.1/nsx-application-platform/GUID-D54C1B87-8EF3-45B3-AB27-EFE90A154DD3.html</a:t>
            </a:r>
            <a:endParaRPr lang="en-US" sz="1200" dirty="0">
              <a:solidFill>
                <a:srgbClr val="333333"/>
              </a:solidFill>
              <a:cs typeface="Calibri" panose="020F0502020204030204" pitchFamily="34" charset="0"/>
            </a:endParaRPr>
          </a:p>
          <a:p>
            <a:pPr lvl="1" indent="0">
              <a:buNone/>
            </a:pPr>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0" name="Picture 9">
            <a:extLst>
              <a:ext uri="{FF2B5EF4-FFF2-40B4-BE49-F238E27FC236}">
                <a16:creationId xmlns:a16="http://schemas.microsoft.com/office/drawing/2014/main" id="{83F77E95-8F29-FD9D-7C74-E27006FE08CB}"/>
              </a:ext>
            </a:extLst>
          </p:cNvPr>
          <p:cNvPicPr>
            <a:picLocks noChangeAspect="1"/>
          </p:cNvPicPr>
          <p:nvPr/>
        </p:nvPicPr>
        <p:blipFill>
          <a:blip r:embed="rId3"/>
          <a:stretch>
            <a:fillRect/>
          </a:stretch>
        </p:blipFill>
        <p:spPr>
          <a:xfrm>
            <a:off x="1392099" y="2240280"/>
            <a:ext cx="4328160" cy="3931920"/>
          </a:xfrm>
          <a:prstGeom prst="rect">
            <a:avLst/>
          </a:prstGeom>
        </p:spPr>
      </p:pic>
    </p:spTree>
    <p:extLst>
      <p:ext uri="{BB962C8B-B14F-4D97-AF65-F5344CB8AC3E}">
        <p14:creationId xmlns:p14="http://schemas.microsoft.com/office/powerpoint/2010/main" val="228764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4149186"/>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83652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SVM disk full</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Distributed Malware file inspection is not done</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You don’t see any file inspection from </a:t>
            </a:r>
            <a:r>
              <a:rPr lang="en-US" dirty="0" err="1"/>
              <a:t>Dist</a:t>
            </a:r>
            <a:r>
              <a:rPr lang="en-US" dirty="0"/>
              <a:t> Malware</a:t>
            </a:r>
          </a:p>
          <a:p>
            <a:pPr lvl="1" indent="0">
              <a:buNone/>
            </a:pPr>
            <a:r>
              <a:rPr lang="en-US" dirty="0"/>
              <a:t>(under “Security – Malware Prevention – All Files”)</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b="1" dirty="0"/>
              <a:t>Pre-req: Enable SSH on your SVM</a:t>
            </a:r>
          </a:p>
          <a:p>
            <a:pPr marL="800100" lvl="1" indent="-342900"/>
            <a:r>
              <a:rPr lang="en-US" dirty="0"/>
              <a:t>See slide “Malware Detection and Prevention Installation (10/17)”</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Check disk space</a:t>
            </a:r>
          </a:p>
          <a:p>
            <a:pPr lvl="1" indent="0">
              <a:buNone/>
            </a:pPr>
            <a:r>
              <a:rPr lang="en-US" dirty="0">
                <a:cs typeface="Calibri" panose="020F0502020204030204" pitchFamily="34" charset="0"/>
              </a:rPr>
              <a:t>Check no partition is running out of space (Avail + Use%)</a:t>
            </a:r>
            <a:endParaRPr lang="en-US" dirty="0">
              <a:latin typeface="Calibri" panose="020F0502020204030204" pitchFamily="34" charset="0"/>
              <a:cs typeface="Calibri" panose="020F0502020204030204" pitchFamily="34" charset="0"/>
            </a:endParaRPr>
          </a:p>
          <a:p>
            <a:pPr lvl="2">
              <a:spcBef>
                <a:spcPts val="0"/>
              </a:spcBef>
              <a:buNone/>
            </a:pPr>
            <a:r>
              <a:rPr lang="en-US" sz="1000" dirty="0" err="1">
                <a:latin typeface="Courier New" panose="02070309020205020404" pitchFamily="49" charset="0"/>
                <a:cs typeface="Courier New" panose="02070309020205020404" pitchFamily="49" charset="0"/>
              </a:rPr>
              <a:t>admin@localhost</a:t>
            </a:r>
            <a:r>
              <a:rPr lang="en-US" sz="1000" dirty="0">
                <a:latin typeface="Courier New" panose="02070309020205020404" pitchFamily="49" charset="0"/>
                <a:cs typeface="Courier New" panose="02070309020205020404" pitchFamily="49" charset="0"/>
              </a:rPr>
              <a:t>:~$ </a:t>
            </a:r>
            <a:r>
              <a:rPr lang="en-US" sz="1000" b="1" dirty="0" err="1">
                <a:solidFill>
                  <a:schemeClr val="accent1"/>
                </a:solidFill>
                <a:latin typeface="Courier New" panose="02070309020205020404" pitchFamily="49" charset="0"/>
                <a:cs typeface="Courier New" panose="02070309020205020404" pitchFamily="49" charset="0"/>
              </a:rPr>
              <a:t>df</a:t>
            </a:r>
            <a:r>
              <a:rPr lang="en-US" sz="1000" b="1" dirty="0">
                <a:solidFill>
                  <a:schemeClr val="accent1"/>
                </a:solidFill>
                <a:latin typeface="Courier New" panose="02070309020205020404" pitchFamily="49" charset="0"/>
                <a:cs typeface="Courier New" panose="02070309020205020404" pitchFamily="49" charset="0"/>
              </a:rPr>
              <a:t> -h</a:t>
            </a:r>
          </a:p>
          <a:p>
            <a:pPr lvl="2">
              <a:spcBef>
                <a:spcPts val="0"/>
              </a:spcBef>
              <a:buNone/>
            </a:pPr>
            <a:r>
              <a:rPr lang="en-US" sz="1000" dirty="0">
                <a:latin typeface="Courier New" panose="02070309020205020404" pitchFamily="49" charset="0"/>
                <a:cs typeface="Courier New" panose="02070309020205020404" pitchFamily="49" charset="0"/>
              </a:rPr>
              <a:t>Filesystem                 Size  Used </a:t>
            </a:r>
            <a:r>
              <a:rPr lang="en-US" sz="1000" dirty="0">
                <a:solidFill>
                  <a:schemeClr val="accent1"/>
                </a:solidFill>
                <a:latin typeface="Courier New" panose="02070309020205020404" pitchFamily="49" charset="0"/>
                <a:cs typeface="Courier New" panose="02070309020205020404" pitchFamily="49" charset="0"/>
              </a:rPr>
              <a:t>Avail</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Use%</a:t>
            </a:r>
            <a:r>
              <a:rPr lang="en-US" sz="1000" dirty="0">
                <a:latin typeface="Courier New" panose="02070309020205020404" pitchFamily="49" charset="0"/>
                <a:cs typeface="Courier New" panose="02070309020205020404" pitchFamily="49" charset="0"/>
              </a:rPr>
              <a:t> Mounted on</a:t>
            </a:r>
          </a:p>
          <a:p>
            <a:pPr lvl="2">
              <a:spcBef>
                <a:spcPts val="0"/>
              </a:spcBef>
              <a:buNone/>
            </a:pPr>
            <a:r>
              <a:rPr lang="en-US" sz="1000" dirty="0" err="1">
                <a:latin typeface="Courier New" panose="02070309020205020404" pitchFamily="49" charset="0"/>
                <a:cs typeface="Courier New" panose="02070309020205020404" pitchFamily="49" charset="0"/>
              </a:rPr>
              <a:t>udev</a:t>
            </a:r>
            <a:r>
              <a:rPr lang="en-US" sz="1000" dirty="0">
                <a:latin typeface="Courier New" panose="02070309020205020404" pitchFamily="49" charset="0"/>
                <a:cs typeface="Courier New" panose="02070309020205020404" pitchFamily="49" charset="0"/>
              </a:rPr>
              <a:t>                       2.9G     0  </a:t>
            </a:r>
            <a:r>
              <a:rPr lang="en-US" sz="1000" dirty="0">
                <a:solidFill>
                  <a:schemeClr val="accent1"/>
                </a:solidFill>
                <a:latin typeface="Courier New" panose="02070309020205020404" pitchFamily="49" charset="0"/>
                <a:cs typeface="Courier New" panose="02070309020205020404" pitchFamily="49" charset="0"/>
              </a:rPr>
              <a:t>2.9G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0%</a:t>
            </a:r>
            <a:r>
              <a:rPr lang="en-US" sz="1000" dirty="0">
                <a:latin typeface="Courier New" panose="02070309020205020404" pitchFamily="49" charset="0"/>
                <a:cs typeface="Courier New" panose="02070309020205020404" pitchFamily="49" charset="0"/>
              </a:rPr>
              <a:t> /dev</a:t>
            </a:r>
          </a:p>
          <a:p>
            <a:pPr lvl="2">
              <a:spcBef>
                <a:spcPts val="0"/>
              </a:spcBef>
              <a:buNone/>
            </a:pPr>
            <a:r>
              <a:rPr lang="en-US" sz="1000" dirty="0" err="1">
                <a:latin typeface="Courier New" panose="02070309020205020404" pitchFamily="49" charset="0"/>
                <a:cs typeface="Courier New" panose="02070309020205020404" pitchFamily="49" charset="0"/>
              </a:rPr>
              <a:t>tmpfs</a:t>
            </a:r>
            <a:r>
              <a:rPr lang="en-US" sz="1000" dirty="0">
                <a:latin typeface="Courier New" panose="02070309020205020404" pitchFamily="49" charset="0"/>
                <a:cs typeface="Courier New" panose="02070309020205020404" pitchFamily="49" charset="0"/>
              </a:rPr>
              <a:t>                      596M  6.5M  </a:t>
            </a:r>
            <a:r>
              <a:rPr lang="en-US" sz="1000" dirty="0">
                <a:solidFill>
                  <a:schemeClr val="accent1"/>
                </a:solidFill>
                <a:latin typeface="Courier New" panose="02070309020205020404" pitchFamily="49" charset="0"/>
                <a:cs typeface="Courier New" panose="02070309020205020404" pitchFamily="49" charset="0"/>
              </a:rPr>
              <a:t>589M</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a:t>
            </a:r>
            <a:r>
              <a:rPr lang="en-US" sz="1000" dirty="0">
                <a:latin typeface="Courier New" panose="02070309020205020404" pitchFamily="49" charset="0"/>
                <a:cs typeface="Courier New" panose="02070309020205020404" pitchFamily="49" charset="0"/>
              </a:rPr>
              <a:t> /run</a:t>
            </a:r>
          </a:p>
          <a:p>
            <a:pPr lvl="2">
              <a:spcBef>
                <a:spcPts val="0"/>
              </a:spcBef>
              <a:buNone/>
            </a:pPr>
            <a:r>
              <a:rPr lang="en-US" sz="1000" dirty="0">
                <a:latin typeface="Courier New" panose="02070309020205020404" pitchFamily="49" charset="0"/>
                <a:cs typeface="Courier New" panose="02070309020205020404" pitchFamily="49" charset="0"/>
              </a:rPr>
              <a:t>/dev/sda2                   29G  6.8G   </a:t>
            </a:r>
            <a:r>
              <a:rPr lang="en-US" sz="1000" dirty="0">
                <a:solidFill>
                  <a:schemeClr val="accent1"/>
                </a:solidFill>
                <a:latin typeface="Courier New" panose="02070309020205020404" pitchFamily="49" charset="0"/>
                <a:cs typeface="Courier New" panose="02070309020205020404" pitchFamily="49" charset="0"/>
              </a:rPr>
              <a:t>20G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26%</a:t>
            </a:r>
            <a:r>
              <a:rPr lang="en-US" sz="1000" dirty="0">
                <a:latin typeface="Courier New" panose="02070309020205020404" pitchFamily="49" charset="0"/>
                <a:cs typeface="Courier New" panose="02070309020205020404" pitchFamily="49" charset="0"/>
              </a:rPr>
              <a:t> /</a:t>
            </a:r>
          </a:p>
          <a:p>
            <a:pPr lvl="2">
              <a:spcBef>
                <a:spcPts val="0"/>
              </a:spcBef>
              <a:buNone/>
            </a:pPr>
            <a:r>
              <a:rPr lang="en-US" sz="1000" dirty="0">
                <a:latin typeface="Courier New" panose="02070309020205020404" pitchFamily="49" charset="0"/>
                <a:cs typeface="Courier New" panose="02070309020205020404" pitchFamily="49" charset="0"/>
              </a:rPr>
              <a:t>&lt;snip&gt;</a:t>
            </a: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Check error message disk related</a:t>
            </a:r>
          </a:p>
          <a:p>
            <a:pPr lvl="2">
              <a:spcBef>
                <a:spcPts val="0"/>
              </a:spcBef>
              <a:buNone/>
            </a:pPr>
            <a:r>
              <a:rPr lang="en-US" sz="1000" dirty="0" err="1">
                <a:solidFill>
                  <a:schemeClr val="tx1"/>
                </a:solidFill>
                <a:latin typeface="Courier New" panose="02070309020205020404" pitchFamily="49" charset="0"/>
                <a:cs typeface="Courier New" panose="02070309020205020404" pitchFamily="49" charset="0"/>
              </a:rPr>
              <a:t>admin@localhost</a:t>
            </a:r>
            <a:r>
              <a:rPr lang="en-US" sz="1000" dirty="0">
                <a:solidFill>
                  <a:schemeClr val="tx1"/>
                </a:solidFill>
                <a:latin typeface="Courier New" panose="02070309020205020404" pitchFamily="49" charset="0"/>
                <a:cs typeface="Courier New" panose="02070309020205020404" pitchFamily="49" charset="0"/>
              </a:rPr>
              <a:t>:~$ </a:t>
            </a:r>
            <a:r>
              <a:rPr lang="en-US" sz="1000" b="1" dirty="0">
                <a:solidFill>
                  <a:schemeClr val="accent1"/>
                </a:solidFill>
                <a:latin typeface="Courier New" panose="02070309020205020404" pitchFamily="49" charset="0"/>
                <a:cs typeface="Courier New" panose="02070309020205020404" pitchFamily="49" charset="0"/>
              </a:rPr>
              <a:t>cat /var/log/syslog | grep disk</a:t>
            </a:r>
          </a:p>
          <a:p>
            <a:pPr lvl="2">
              <a:spcBef>
                <a:spcPts val="0"/>
              </a:spcBef>
            </a:pPr>
            <a:r>
              <a:rPr lang="en-IN" sz="1000" i="0" u="none" strike="noStrike" dirty="0">
                <a:solidFill>
                  <a:schemeClr val="tx1"/>
                </a:solidFill>
                <a:effectLst/>
                <a:latin typeface="Courier New" panose="02070309020205020404" pitchFamily="49" charset="0"/>
                <a:cs typeface="Courier New" panose="02070309020205020404" pitchFamily="49" charset="0"/>
              </a:rPr>
              <a:t>2023-04-06T20:26:51.821205+00:00 </a:t>
            </a:r>
            <a:r>
              <a:rPr lang="en-IN" sz="1000" b="0" i="0" u="none" strike="noStrike" dirty="0">
                <a:solidFill>
                  <a:schemeClr val="tx1"/>
                </a:solidFill>
                <a:effectLst/>
                <a:latin typeface="Courier New" panose="02070309020205020404" pitchFamily="49" charset="0"/>
                <a:cs typeface="Courier New" panose="02070309020205020404" pitchFamily="49" charset="0"/>
              </a:rPr>
              <a:t>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2023-04-06 20:26:51.820324+00:00 [info] &lt;0.289.0&gt; </a:t>
            </a:r>
            <a:r>
              <a:rPr lang="en-IN" sz="1000" b="1" i="0" u="none" strike="noStrike" dirty="0">
                <a:solidFill>
                  <a:schemeClr val="accent1"/>
                </a:solidFill>
                <a:effectLst/>
                <a:latin typeface="Courier New" panose="02070309020205020404" pitchFamily="49" charset="0"/>
                <a:cs typeface="Courier New" panose="02070309020205020404" pitchFamily="49" charset="0"/>
              </a:rPr>
              <a:t>Free disk space is insufficient</a:t>
            </a:r>
            <a:r>
              <a:rPr lang="en-IN" sz="1000" b="0" i="0" u="none" strike="noStrike" dirty="0">
                <a:solidFill>
                  <a:schemeClr val="tx1"/>
                </a:solidFill>
                <a:effectLst/>
                <a:latin typeface="Courier New" panose="02070309020205020404" pitchFamily="49" charset="0"/>
                <a:cs typeface="Courier New" panose="02070309020205020404" pitchFamily="49" charset="0"/>
              </a:rPr>
              <a:t>. Free bytes: 49692672. Limit: 50000000#033[0m</a:t>
            </a:r>
          </a:p>
          <a:p>
            <a:pPr lvl="2">
              <a:spcBef>
                <a:spcPts val="0"/>
              </a:spcBef>
            </a:pPr>
            <a:r>
              <a:rPr lang="en-IN" sz="1000" b="0" i="0" u="none" strike="noStrike" dirty="0">
                <a:solidFill>
                  <a:schemeClr val="tx1"/>
                </a:solidFill>
                <a:effectLst/>
                <a:latin typeface="Courier New" panose="02070309020205020404" pitchFamily="49" charset="0"/>
                <a:cs typeface="Courier New" panose="02070309020205020404" pitchFamily="49" charset="0"/>
              </a:rPr>
              <a:t>2023-04-06T20:27:25.874316+00:00 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ullar.detection_update_deployer</a:t>
            </a:r>
            <a:r>
              <a:rPr lang="en-IN" sz="1000" b="0" i="0" u="none" strike="noStrike" dirty="0">
                <a:solidFill>
                  <a:schemeClr val="tx1"/>
                </a:solidFill>
                <a:effectLst/>
                <a:latin typeface="Courier New" panose="02070309020205020404" pitchFamily="49" charset="0"/>
                <a:cs typeface="Courier New" panose="02070309020205020404" pitchFamily="49" charset="0"/>
              </a:rPr>
              <a:t> - WARNING - engine_ullar_detection_update_deployer.get_detection_update.ed9b38d1808c27e383d09861b5a74b4d: Error while downloading latest detection update for lastline:yara_signatures_yara4_0_5:internal. Failed to get latest revision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ullar_engine</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detection_updates</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/yara_signatures_yara4_0_5/</a:t>
            </a:r>
            <a:r>
              <a:rPr lang="en-IN" sz="1000" b="0" i="0" u="none" strike="noStrike" dirty="0" err="1">
                <a:solidFill>
                  <a:schemeClr val="tx1"/>
                </a:solidFill>
                <a:effectLst/>
                <a:latin typeface="Courier New" panose="02070309020205020404" pitchFamily="49" charset="0"/>
                <a:cs typeface="Courier New" panose="02070309020205020404" pitchFamily="49" charset="0"/>
              </a:rPr>
              <a:t>internal.revision</a:t>
            </a:r>
            <a:r>
              <a:rPr lang="en-IN" sz="1000" b="0" i="0" u="none" strike="noStrike" dirty="0">
                <a:solidFill>
                  <a:schemeClr val="tx1"/>
                </a:solidFill>
                <a:effectLst/>
                <a:latin typeface="Courier New" panose="02070309020205020404" pitchFamily="49" charset="0"/>
                <a:cs typeface="Courier New" panose="02070309020205020404" pitchFamily="49" charset="0"/>
              </a:rPr>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Errno</a:t>
            </a:r>
            <a:r>
              <a:rPr lang="en-IN" sz="1000" b="0" i="0" u="none" strike="noStrike" dirty="0">
                <a:solidFill>
                  <a:schemeClr val="tx1"/>
                </a:solidFill>
                <a:effectLst/>
                <a:latin typeface="Courier New" panose="02070309020205020404" pitchFamily="49" charset="0"/>
                <a:cs typeface="Courier New" panose="02070309020205020404" pitchFamily="49" charset="0"/>
              </a:rPr>
              <a:t> 28] </a:t>
            </a:r>
            <a:r>
              <a:rPr lang="en-IN" sz="1000" b="1" i="0" u="none" strike="noStrike" dirty="0">
                <a:solidFill>
                  <a:schemeClr val="accent1"/>
                </a:solidFill>
                <a:effectLst/>
                <a:latin typeface="Courier New" panose="02070309020205020404" pitchFamily="49" charset="0"/>
                <a:cs typeface="Courier New" panose="02070309020205020404" pitchFamily="49" charset="0"/>
              </a:rPr>
              <a:t>No space left on device.</a:t>
            </a:r>
            <a:r>
              <a:rPr lang="en-IN" sz="1000" i="0" u="none" strike="noStrike" dirty="0">
                <a:solidFill>
                  <a:schemeClr val="tx1"/>
                </a:solidFill>
                <a:effectLst/>
                <a:latin typeface="Courier New" panose="02070309020205020404" pitchFamily="49" charset="0"/>
                <a:cs typeface="Courier New" panose="02070309020205020404" pitchFamily="49" charset="0"/>
              </a:rPr>
              <a:t> [40]</a:t>
            </a:r>
            <a:endParaRPr lang="en-US" sz="1000" dirty="0">
              <a:solidFill>
                <a:schemeClr val="tx1"/>
              </a:solidFill>
              <a:latin typeface="Courier New" panose="02070309020205020404" pitchFamily="49" charset="0"/>
              <a:cs typeface="Courier New" panose="02070309020205020404" pitchFamily="49" charset="0"/>
            </a:endParaRPr>
          </a:p>
          <a:p>
            <a:pPr>
              <a:spcBef>
                <a:spcPts val="0"/>
              </a:spcBef>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3" name="Picture 2">
            <a:extLst>
              <a:ext uri="{FF2B5EF4-FFF2-40B4-BE49-F238E27FC236}">
                <a16:creationId xmlns:a16="http://schemas.microsoft.com/office/drawing/2014/main" id="{880C44C5-0A93-D23E-DB1A-974FCA83C19E}"/>
              </a:ext>
            </a:extLst>
          </p:cNvPr>
          <p:cNvPicPr>
            <a:picLocks noChangeAspect="1"/>
          </p:cNvPicPr>
          <p:nvPr/>
        </p:nvPicPr>
        <p:blipFill rotWithShape="1">
          <a:blip r:embed="rId2"/>
          <a:srcRect r="34314"/>
          <a:stretch/>
        </p:blipFill>
        <p:spPr>
          <a:xfrm>
            <a:off x="763666" y="2429164"/>
            <a:ext cx="5105401" cy="3471862"/>
          </a:xfrm>
          <a:prstGeom prst="rect">
            <a:avLst/>
          </a:prstGeom>
        </p:spPr>
      </p:pic>
    </p:spTree>
    <p:extLst>
      <p:ext uri="{BB962C8B-B14F-4D97-AF65-F5344CB8AC3E}">
        <p14:creationId xmlns:p14="http://schemas.microsoft.com/office/powerpoint/2010/main" val="125135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1"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4149186"/>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10173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387013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7591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4"/>
          </p:nvPr>
        </p:nvSpPr>
        <p:spPr/>
        <p:txBody>
          <a:bodyPr/>
          <a:lstStyle/>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Agent driver are installed with a specific “</a:t>
            </a:r>
            <a:r>
              <a:rPr lang="en-US" sz="1800" b="0" i="0" u="none" strike="noStrike" dirty="0" err="1">
                <a:solidFill>
                  <a:srgbClr val="212121"/>
                </a:solidFill>
                <a:effectLst/>
                <a:latin typeface="Calibri" panose="020F0502020204030204" pitchFamily="34" charset="0"/>
              </a:rPr>
              <a:t>vsflt</a:t>
            </a:r>
            <a:r>
              <a:rPr lang="en-US" sz="1800" b="0" i="0" u="none" strike="noStrike" dirty="0">
                <a:solidFill>
                  <a:srgbClr val="212121"/>
                </a:solidFill>
                <a:effectLst/>
                <a:latin typeface="Calibri" panose="020F0502020204030204" pitchFamily="34" charset="0"/>
              </a:rPr>
              <a:t> altitude”.</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Agent with higher altitude are ran first.</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You can find the altitude of each agent with the CLI command “</a:t>
            </a:r>
            <a:r>
              <a:rPr lang="en-US" sz="1800" b="0" i="0" u="none" strike="noStrike" dirty="0" err="1">
                <a:solidFill>
                  <a:srgbClr val="1D1C1D"/>
                </a:solidFill>
                <a:effectLst/>
                <a:latin typeface="Calibri" panose="020F0502020204030204" pitchFamily="34" charset="0"/>
              </a:rPr>
              <a:t>fltmc</a:t>
            </a:r>
            <a:r>
              <a:rPr lang="en-US" sz="1800" b="0" i="0" u="none" strike="noStrike" dirty="0">
                <a:solidFill>
                  <a:srgbClr val="1D1C1D"/>
                </a:solidFill>
                <a:effectLst/>
                <a:latin typeface="Calibri" panose="020F0502020204030204" pitchFamily="34" charset="0"/>
              </a:rPr>
              <a:t>”</a:t>
            </a:r>
            <a:r>
              <a:rPr lang="en-US" sz="1800" b="0" i="0" u="none" strike="noStrike" dirty="0">
                <a:solidFill>
                  <a:srgbClr val="212121"/>
                </a:solidFill>
                <a:effectLst/>
                <a:latin typeface="Calibri" panose="020F0502020204030204" pitchFamily="34" charset="0"/>
              </a:rPr>
              <a:t>:</a:t>
            </a: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C:\Users\Administrator\Downloads&gt;</a:t>
            </a:r>
            <a:r>
              <a:rPr lang="en-US" sz="1400" b="0" i="0" u="none" strike="noStrike" dirty="0" err="1">
                <a:solidFill>
                  <a:srgbClr val="1D1C1D"/>
                </a:solidFill>
                <a:effectLst/>
                <a:latin typeface="Courier New" panose="02070309020205020404" pitchFamily="49" charset="0"/>
                <a:cs typeface="Courier New" panose="02070309020205020404" pitchFamily="49" charset="0"/>
              </a:rPr>
              <a:t>fltmc</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Filter Name                     Num Instances    Altitude    Frame</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  -------------  ------------  -----</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vsepflt</a:t>
            </a:r>
            <a:r>
              <a:rPr lang="en-US" sz="1400" b="0" i="0" u="none" strike="noStrike" dirty="0">
                <a:solidFill>
                  <a:srgbClr val="1D1C1D"/>
                </a:solidFill>
                <a:effectLst/>
                <a:latin typeface="Courier New" panose="02070309020205020404" pitchFamily="49" charset="0"/>
                <a:cs typeface="Courier New" panose="02070309020205020404" pitchFamily="49" charset="0"/>
              </a:rPr>
              <a:t>                                 4       328200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WdFilter</a:t>
            </a:r>
            <a:r>
              <a:rPr lang="en-US" sz="1400" b="0" i="0" u="none" strike="noStrike" dirty="0">
                <a:solidFill>
                  <a:srgbClr val="1D1C1D"/>
                </a:solidFill>
                <a:effectLst/>
                <a:latin typeface="Courier New" panose="02070309020205020404" pitchFamily="49" charset="0"/>
                <a:cs typeface="Courier New" panose="02070309020205020404" pitchFamily="49" charset="0"/>
              </a:rPr>
              <a:t>                                4       328010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storqosflt</a:t>
            </a:r>
            <a:r>
              <a:rPr lang="en-US" sz="1400" b="0" i="0" u="none" strike="noStrike" dirty="0">
                <a:solidFill>
                  <a:srgbClr val="1D1C1D"/>
                </a:solidFill>
                <a:effectLst/>
                <a:latin typeface="Courier New" panose="02070309020205020404" pitchFamily="49" charset="0"/>
                <a:cs typeface="Courier New" panose="02070309020205020404" pitchFamily="49" charset="0"/>
              </a:rPr>
              <a:t>                              0       244000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wcifs</a:t>
            </a:r>
            <a:r>
              <a:rPr lang="en-US" sz="1400" b="0" i="0" u="none" strike="noStrike" dirty="0">
                <a:solidFill>
                  <a:srgbClr val="1D1C1D"/>
                </a:solidFill>
                <a:effectLst/>
                <a:latin typeface="Courier New" panose="02070309020205020404" pitchFamily="49" charset="0"/>
                <a:cs typeface="Courier New" panose="02070309020205020404" pitchFamily="49" charset="0"/>
              </a:rPr>
              <a:t>                                   0       189900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FileCrypt</a:t>
            </a:r>
            <a:r>
              <a:rPr lang="en-US" sz="1400" b="0" i="0" u="none" strike="noStrike" dirty="0">
                <a:solidFill>
                  <a:srgbClr val="1D1C1D"/>
                </a:solidFill>
                <a:effectLst/>
                <a:latin typeface="Courier New" panose="02070309020205020404" pitchFamily="49" charset="0"/>
                <a:cs typeface="Courier New" panose="02070309020205020404" pitchFamily="49" charset="0"/>
              </a:rPr>
              <a:t>                               0       141100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luafv</a:t>
            </a:r>
            <a:r>
              <a:rPr lang="en-US" sz="1400" b="0" i="0" u="none" strike="noStrike" dirty="0">
                <a:solidFill>
                  <a:srgbClr val="1D1C1D"/>
                </a:solidFill>
                <a:effectLst/>
                <a:latin typeface="Courier New" panose="02070309020205020404" pitchFamily="49" charset="0"/>
                <a:cs typeface="Courier New" panose="02070309020205020404" pitchFamily="49" charset="0"/>
              </a:rPr>
              <a:t>                                   1       135000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npsvctrig</a:t>
            </a:r>
            <a:r>
              <a:rPr lang="en-US" sz="1400" b="0" i="0" u="none" strike="noStrike" dirty="0">
                <a:solidFill>
                  <a:srgbClr val="1D1C1D"/>
                </a:solidFill>
                <a:effectLst/>
                <a:latin typeface="Courier New" panose="02070309020205020404" pitchFamily="49" charset="0"/>
                <a:cs typeface="Courier New" panose="02070309020205020404" pitchFamily="49" charset="0"/>
              </a:rPr>
              <a:t>                               1        46000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Wof</a:t>
            </a:r>
            <a:r>
              <a:rPr lang="en-US" sz="1400" b="0" i="0" u="none" strike="noStrike" dirty="0">
                <a:solidFill>
                  <a:srgbClr val="1D1C1D"/>
                </a:solidFill>
                <a:effectLst/>
                <a:latin typeface="Courier New" panose="02070309020205020404" pitchFamily="49" charset="0"/>
                <a:cs typeface="Courier New" panose="02070309020205020404" pitchFamily="49" charset="0"/>
              </a:rPr>
              <a:t>                                     1        40700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dirty="0">
                <a:solidFill>
                  <a:srgbClr val="212121"/>
                </a:solidFill>
              </a:rPr>
              <a:t>You </a:t>
            </a:r>
            <a:r>
              <a:rPr lang="en-US" sz="1800" b="0" i="0" u="none" strike="noStrike" dirty="0">
                <a:solidFill>
                  <a:srgbClr val="212121"/>
                </a:solidFill>
                <a:effectLst/>
                <a:latin typeface="Calibri" panose="020F0502020204030204" pitchFamily="34" charset="0"/>
              </a:rPr>
              <a:t>can see VMware Tools (</a:t>
            </a:r>
            <a:r>
              <a:rPr lang="en-US" sz="1800" b="0" i="0" u="none" strike="noStrike" dirty="0" err="1">
                <a:solidFill>
                  <a:srgbClr val="212121"/>
                </a:solidFill>
                <a:effectLst/>
                <a:latin typeface="Calibri" panose="020F0502020204030204" pitchFamily="34" charset="0"/>
              </a:rPr>
              <a:t>vsepflt</a:t>
            </a:r>
            <a:r>
              <a:rPr lang="en-US" sz="1800" b="0" i="0" u="none" strike="noStrike" dirty="0">
                <a:solidFill>
                  <a:srgbClr val="212121"/>
                </a:solidFill>
                <a:effectLst/>
                <a:latin typeface="Calibri" panose="020F0502020204030204" pitchFamily="34" charset="0"/>
              </a:rPr>
              <a:t>) starts here first and if the file is not blocked by NSX Malware, then other agents will lower altitude will get it.</a:t>
            </a:r>
            <a:endParaRPr lang="en-US" sz="1800" dirty="0">
              <a:solidFill>
                <a:srgbClr val="212121"/>
              </a:solidFill>
            </a:endParaRPr>
          </a:p>
          <a:p>
            <a:pPr marL="0" marR="0" algn="l">
              <a:spcBef>
                <a:spcPts val="0"/>
              </a:spcBef>
              <a:spcAft>
                <a:spcPts val="0"/>
              </a:spcAft>
            </a:pPr>
            <a:endParaRPr lang="en-US" sz="1800" b="0" i="1" u="none" strike="noStrike" dirty="0">
              <a:solidFill>
                <a:srgbClr val="212121"/>
              </a:solidFill>
              <a:effectLst/>
              <a:latin typeface="Calibri" panose="020F0502020204030204" pitchFamily="34" charset="0"/>
            </a:endParaRPr>
          </a:p>
          <a:p>
            <a:pPr marL="0" marR="0" algn="l">
              <a:spcBef>
                <a:spcPts val="0"/>
              </a:spcBef>
              <a:spcAft>
                <a:spcPts val="0"/>
              </a:spcAft>
            </a:pPr>
            <a:r>
              <a:rPr lang="en-US" sz="1800" b="0" i="1" u="none" strike="noStrike" dirty="0">
                <a:solidFill>
                  <a:srgbClr val="212121"/>
                </a:solidFill>
                <a:effectLst/>
                <a:latin typeface="Calibri" panose="020F0502020204030204" pitchFamily="34" charset="0"/>
              </a:rPr>
              <a:t>Note: A agentless will run after agents' solution.</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342900" indent="-342900">
              <a:buFont typeface="Arial" panose="020B0604020202020204" pitchFamily="34" charset="0"/>
              <a:buChar char="•"/>
            </a:pPr>
            <a:endParaRPr lang="en-US" dirty="0"/>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Which agent runs first</a:t>
            </a:r>
          </a:p>
        </p:txBody>
      </p:sp>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Multiple Anti-Malware</a:t>
            </a:r>
          </a:p>
        </p:txBody>
      </p:sp>
    </p:spTree>
    <p:extLst>
      <p:ext uri="{BB962C8B-B14F-4D97-AF65-F5344CB8AC3E}">
        <p14:creationId xmlns:p14="http://schemas.microsoft.com/office/powerpoint/2010/main" val="306461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Props1.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2.xml><?xml version="1.0" encoding="utf-8"?>
<ds:datastoreItem xmlns:ds="http://schemas.openxmlformats.org/officeDocument/2006/customXml" ds:itemID="{BFB2EBC8-AE7E-4AF7-996D-43F0BD5372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F568DE-D351-4A33-83E2-3AD02F644DA6}">
  <ds:schemaRefs>
    <ds:schemaRef ds:uri="http://schemas.microsoft.com/office/2006/documentManagement/types"/>
    <ds:schemaRef ds:uri="http://purl.org/dc/terms/"/>
    <ds:schemaRef ds:uri="http://purl.org/dc/dcmitype/"/>
    <ds:schemaRef ds:uri="38e4f13d-54b3-4601-ae5b-3f60736340ab"/>
    <ds:schemaRef ds:uri="http://purl.org/dc/elements/1.1/"/>
    <ds:schemaRef ds:uri="http://schemas.openxmlformats.org/package/2006/metadata/core-properties"/>
    <ds:schemaRef ds:uri="eb3a237d-4129-4a2a-8fb3-b20be8ca4bd3"/>
    <ds:schemaRef ds:uri="http://www.w3.org/XML/1998/namespace"/>
    <ds:schemaRef ds:uri="http://schemas.microsoft.com/office/infopath/2007/PartnerControls"/>
    <ds:schemaRef ds:uri="1fbc43ac-356d-4db5-b3b2-55f657e28f5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14170</TotalTime>
  <Words>10085</Words>
  <Application>Microsoft Macintosh PowerPoint</Application>
  <PresentationFormat>Widescreen</PresentationFormat>
  <Paragraphs>1923</Paragraphs>
  <Slides>90</Slides>
  <Notes>57</Notes>
  <HiddenSlides>21</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90</vt:i4>
      </vt:variant>
    </vt:vector>
  </HeadingPairs>
  <TitlesOfParts>
    <vt:vector size="100" baseType="lpstr">
      <vt:lpstr>Arial</vt:lpstr>
      <vt:lpstr>Calibri</vt:lpstr>
      <vt:lpstr>Camphor Std</vt:lpstr>
      <vt:lpstr>Courier New</vt:lpstr>
      <vt:lpstr>Metropolis</vt:lpstr>
      <vt:lpstr>Open Sans</vt:lpstr>
      <vt:lpstr>Slack-Lato</vt:lpstr>
      <vt:lpstr>Symbol</vt:lpstr>
      <vt:lpstr>Wingdings</vt:lpstr>
      <vt:lpstr>VMware_white_16x9</vt:lpstr>
      <vt:lpstr>NSX Anti-Malware Detection and Prevention</vt:lpstr>
      <vt:lpstr>NSX Malware Detection and Prevention</vt:lpstr>
      <vt:lpstr>PowerPoint Presentation</vt:lpstr>
      <vt:lpstr>PowerPoint Presentation</vt:lpstr>
      <vt:lpstr>Detection and Prevention </vt:lpstr>
      <vt:lpstr>Detection and Prevention </vt:lpstr>
      <vt:lpstr> Detection and Prevention </vt:lpstr>
      <vt:lpstr>Detection and Prevention </vt:lpstr>
      <vt:lpstr>PowerPoint Presentation</vt:lpstr>
      <vt:lpstr>NSX Security</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NSX Malware Detection and Prevention</vt:lpstr>
      <vt:lpstr>NSX Malware Detection and Prevention</vt:lpstr>
      <vt:lpstr>PowerPoint Presentation</vt:lpstr>
      <vt:lpstr>Gateway Malware Detection</vt:lpstr>
      <vt:lpstr>Gateway Malware Detection</vt:lpstr>
      <vt:lpstr>Gateway Malware Detection</vt:lpstr>
      <vt:lpstr>PowerPoint Presentation</vt:lpstr>
      <vt:lpstr>Distributed Malware Detection and Prevention</vt:lpstr>
      <vt:lpstr>Distributed Malware Detection and Prevention</vt:lpstr>
      <vt:lpstr>Distributed Malware Detection and Prevention</vt:lpstr>
      <vt:lpstr>PowerPoint Presentation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lpstr>PowerPoint Presentation</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PowerPoint Presentation</vt:lpstr>
      <vt:lpstr>PowerPoint Presentation</vt:lpstr>
      <vt:lpstr>Malware File DB Population</vt:lpstr>
      <vt:lpstr>Malware File DB Population</vt:lpstr>
      <vt:lpstr>PowerPoint Presentation</vt:lpstr>
      <vt:lpstr>Malware Detection and Prevention Installation (1/17)</vt:lpstr>
      <vt:lpstr>Malware Detection and Prevention Installation (2/17)</vt:lpstr>
      <vt:lpstr>Malware Detection and Prevention Installation (3/17)</vt:lpstr>
      <vt:lpstr>Malware Detection and Prevention Installation (4/17)</vt:lpstr>
      <vt:lpstr>Malware Detection and Prevention Installation (5/17)</vt:lpstr>
      <vt:lpstr>Malware Detection and Prevention Installation (6/17)</vt:lpstr>
      <vt:lpstr>PowerPoint Presentation</vt:lpstr>
      <vt:lpstr>Malware Detection and Prevention Installation (7/17)</vt:lpstr>
      <vt:lpstr>Malware Detection and Prevention Installation (8/17)</vt:lpstr>
      <vt:lpstr>Malware Detection and Prevention Installation (9/17)</vt:lpstr>
      <vt:lpstr>Malware Detection and Prevention Installation (10/17)</vt:lpstr>
      <vt:lpstr>Malware Detection and Prevention Installation (11/17)</vt:lpstr>
      <vt:lpstr>Malware Detection and Prevention Installation (12/17)</vt:lpstr>
      <vt:lpstr>Malware Detection and Prevention Installation (13/17)</vt:lpstr>
      <vt:lpstr>Malware Detection and Prevention Installation (14/17)</vt:lpstr>
      <vt:lpstr>Malware Detection and Prevention Installation (15/17)</vt:lpstr>
      <vt:lpstr>Malware Detection and Prevention Installation (16/17)</vt:lpstr>
      <vt:lpstr>Malware Detection and Prevention Installation (17/17)</vt:lpstr>
      <vt:lpstr>PowerPoint Presentation</vt:lpstr>
      <vt:lpstr>NSX Malware Detection and Prevention Upgrade (1/2)</vt:lpstr>
      <vt:lpstr>NSX Malware Detection and Prevention Upgrade (2/2)</vt:lpstr>
      <vt:lpstr>PowerPoint Presentation</vt:lpstr>
      <vt:lpstr>Supported Windows versions and VMware Tools releases (1/2)</vt:lpstr>
      <vt:lpstr>Supported Windows versions and VMware Tools releases (2/2)</vt:lpstr>
      <vt:lpstr>PowerPoint Presentation</vt:lpstr>
      <vt:lpstr>PowerPoint Presentation</vt:lpstr>
      <vt:lpstr>PowerPoint Presentation</vt:lpstr>
      <vt:lpstr>Malware Detection and Prevention</vt:lpstr>
      <vt:lpstr>Malware Detection and Prevention</vt:lpstr>
      <vt:lpstr>PowerPoint Presentation</vt:lpstr>
      <vt:lpstr>Internal Malware configuration</vt:lpstr>
      <vt:lpstr>Internal Malware configuration</vt:lpstr>
      <vt:lpstr>Internal Malware configuration</vt:lpstr>
      <vt:lpstr>Internal Malware configuration</vt:lpstr>
      <vt:lpstr>PowerPoint Presentation</vt:lpstr>
      <vt:lpstr>Troubleshooting: Files not analyzed by Distributed Malware #1</vt:lpstr>
      <vt:lpstr>PowerPoint Presentation</vt:lpstr>
      <vt:lpstr>Troubleshooting: Files not analyzed by Distributed Malware #2</vt:lpstr>
      <vt:lpstr>PowerPoint Presentation</vt:lpstr>
      <vt:lpstr>Troubleshooting: Malware activation failure</vt:lpstr>
      <vt:lpstr>PowerPoint Presentation</vt:lpstr>
      <vt:lpstr>Troubleshooting: SVM disk full</vt:lpstr>
      <vt:lpstr>PowerPoint Presentation</vt:lpstr>
      <vt:lpstr>Troubleshooting: Multiple Anti-Malware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5</cp:revision>
  <cp:lastPrinted>2021-11-23T14:37:47Z</cp:lastPrinted>
  <dcterms:created xsi:type="dcterms:W3CDTF">2020-12-16T14:58:47Z</dcterms:created>
  <dcterms:modified xsi:type="dcterms:W3CDTF">2023-10-20T22:37:49Z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